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8" r:id="rId1"/>
  </p:sldMasterIdLst>
  <p:notesMasterIdLst>
    <p:notesMasterId r:id="rId38"/>
  </p:notesMasterIdLst>
  <p:handoutMasterIdLst>
    <p:handoutMasterId r:id="rId39"/>
  </p:handoutMasterIdLst>
  <p:sldIdLst>
    <p:sldId id="303" r:id="rId2"/>
    <p:sldId id="475" r:id="rId3"/>
    <p:sldId id="479" r:id="rId4"/>
    <p:sldId id="480" r:id="rId5"/>
    <p:sldId id="481" r:id="rId6"/>
    <p:sldId id="482" r:id="rId7"/>
    <p:sldId id="483" r:id="rId8"/>
    <p:sldId id="515" r:id="rId9"/>
    <p:sldId id="484" r:id="rId10"/>
    <p:sldId id="485" r:id="rId11"/>
    <p:sldId id="487" r:id="rId12"/>
    <p:sldId id="489" r:id="rId13"/>
    <p:sldId id="490" r:id="rId14"/>
    <p:sldId id="491" r:id="rId15"/>
    <p:sldId id="492" r:id="rId16"/>
    <p:sldId id="493" r:id="rId17"/>
    <p:sldId id="494" r:id="rId18"/>
    <p:sldId id="495" r:id="rId19"/>
    <p:sldId id="496" r:id="rId20"/>
    <p:sldId id="497" r:id="rId21"/>
    <p:sldId id="498" r:id="rId22"/>
    <p:sldId id="499" r:id="rId23"/>
    <p:sldId id="500" r:id="rId24"/>
    <p:sldId id="501" r:id="rId25"/>
    <p:sldId id="502" r:id="rId26"/>
    <p:sldId id="503" r:id="rId27"/>
    <p:sldId id="504" r:id="rId28"/>
    <p:sldId id="505" r:id="rId29"/>
    <p:sldId id="506" r:id="rId30"/>
    <p:sldId id="507" r:id="rId31"/>
    <p:sldId id="508" r:id="rId32"/>
    <p:sldId id="509" r:id="rId33"/>
    <p:sldId id="510" r:id="rId34"/>
    <p:sldId id="511" r:id="rId35"/>
    <p:sldId id="514" r:id="rId36"/>
    <p:sldId id="512" r:id="rId37"/>
  </p:sldIdLst>
  <p:sldSz cx="9906000" cy="6858000" type="A4"/>
  <p:notesSz cx="7315200" cy="9601200"/>
  <p:defaultTextStyle>
    <a:defPPr>
      <a:defRPr lang="es-ES_tradnl"/>
    </a:defPPr>
    <a:lvl1pPr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3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3365FB"/>
    <a:srgbClr val="FFFFFF"/>
    <a:srgbClr val="00CCFF"/>
    <a:srgbClr val="99FFCC"/>
    <a:srgbClr val="000080"/>
    <a:srgbClr val="777777"/>
    <a:srgbClr val="FF000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76" autoAdjust="0"/>
    <p:restoredTop sz="86420" autoAdjust="0"/>
  </p:normalViewPr>
  <p:slideViewPr>
    <p:cSldViewPr>
      <p:cViewPr varScale="1">
        <p:scale>
          <a:sx n="59" d="100"/>
          <a:sy n="59" d="100"/>
        </p:scale>
        <p:origin x="1336" y="60"/>
      </p:cViewPr>
      <p:guideLst>
        <p:guide orient="horz" pos="2160"/>
        <p:guide pos="3120"/>
      </p:guideLst>
    </p:cSldViewPr>
  </p:slideViewPr>
  <p:outlineViewPr>
    <p:cViewPr>
      <p:scale>
        <a:sx n="33" d="100"/>
        <a:sy n="33" d="100"/>
      </p:scale>
      <p:origin x="0" y="-30414"/>
    </p:cViewPr>
  </p:outlineViewPr>
  <p:notesTextViewPr>
    <p:cViewPr>
      <p:scale>
        <a:sx n="100" d="100"/>
        <a:sy n="100" d="100"/>
      </p:scale>
      <p:origin x="0" y="0"/>
    </p:cViewPr>
  </p:notesTextViewPr>
  <p:sorterViewPr>
    <p:cViewPr>
      <p:scale>
        <a:sx n="66" d="100"/>
        <a:sy n="66" d="100"/>
      </p:scale>
      <p:origin x="0" y="0"/>
    </p:cViewPr>
  </p:sorterViewPr>
  <p:notesViewPr>
    <p:cSldViewPr>
      <p:cViewPr>
        <p:scale>
          <a:sx n="98" d="100"/>
          <a:sy n="98" d="100"/>
        </p:scale>
        <p:origin x="1536" y="-2880"/>
      </p:cViewPr>
      <p:guideLst>
        <p:guide orient="horz" pos="3024"/>
        <p:guide pos="2335"/>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image" Target="../media/image14.wmf"/></Relationships>
</file>

<file path=ppt/drawings/_rels/vmlDrawing11.vml.rels><?xml version="1.0" encoding="UTF-8" standalone="yes"?>
<Relationships xmlns="http://schemas.openxmlformats.org/package/2006/relationships"><Relationship Id="rId8" Type="http://schemas.openxmlformats.org/officeDocument/2006/relationships/image" Target="../media/image22.wmf"/><Relationship Id="rId3" Type="http://schemas.openxmlformats.org/officeDocument/2006/relationships/image" Target="../media/image2.wmf"/><Relationship Id="rId7" Type="http://schemas.openxmlformats.org/officeDocument/2006/relationships/image" Target="../media/image21.wmf"/><Relationship Id="rId2" Type="http://schemas.openxmlformats.org/officeDocument/2006/relationships/image" Target="../media/image17.wmf"/><Relationship Id="rId1" Type="http://schemas.openxmlformats.org/officeDocument/2006/relationships/image" Target="../media/image16.wmf"/><Relationship Id="rId6" Type="http://schemas.openxmlformats.org/officeDocument/2006/relationships/image" Target="../media/image20.wmf"/><Relationship Id="rId5" Type="http://schemas.openxmlformats.org/officeDocument/2006/relationships/image" Target="../media/image19.wmf"/><Relationship Id="rId4" Type="http://schemas.openxmlformats.org/officeDocument/2006/relationships/image" Target="../media/image18.wmf"/><Relationship Id="rId9" Type="http://schemas.openxmlformats.org/officeDocument/2006/relationships/image" Target="../media/image3.w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3.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image" Target="../media/image25.png"/><Relationship Id="rId1" Type="http://schemas.openxmlformats.org/officeDocument/2006/relationships/image" Target="../media/image24.png"/></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27.wmf"/><Relationship Id="rId1" Type="http://schemas.openxmlformats.org/officeDocument/2006/relationships/image" Target="../media/image26.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image" Target="../media/image30.wmf"/><Relationship Id="rId1" Type="http://schemas.openxmlformats.org/officeDocument/2006/relationships/image" Target="../media/image29.wmf"/><Relationship Id="rId4" Type="http://schemas.openxmlformats.org/officeDocument/2006/relationships/image" Target="../media/image32.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image" Target="../media/image30.wmf"/><Relationship Id="rId1" Type="http://schemas.openxmlformats.org/officeDocument/2006/relationships/image" Target="../media/image29.wmf"/><Relationship Id="rId4" Type="http://schemas.openxmlformats.org/officeDocument/2006/relationships/image" Target="../media/image3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Marcador de número de diapositiva 1"/>
          <p:cNvSpPr>
            <a:spLocks noGrp="1"/>
          </p:cNvSpPr>
          <p:nvPr>
            <p:ph type="sldNum" sz="quarter" idx="3"/>
          </p:nvPr>
        </p:nvSpPr>
        <p:spPr>
          <a:xfrm>
            <a:off x="4144220" y="9119551"/>
            <a:ext cx="3169390" cy="481649"/>
          </a:xfrm>
          <a:prstGeom prst="rect">
            <a:avLst/>
          </a:prstGeom>
        </p:spPr>
        <p:txBody>
          <a:bodyPr vert="horz" lIns="91577" tIns="45789" rIns="91577" bIns="45789" rtlCol="0" anchor="b"/>
          <a:lstStyle>
            <a:lvl1pPr algn="r">
              <a:defRPr sz="1200"/>
            </a:lvl1pPr>
          </a:lstStyle>
          <a:p>
            <a:fld id="{FC0A29D6-EA45-4DC1-9301-84D8434E281B}" type="slidenum">
              <a:rPr lang="es-AR" smtClean="0"/>
              <a:t>‹Nº›</a:t>
            </a:fld>
            <a:endParaRPr lang="es-AR"/>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6361" y="0"/>
            <a:ext cx="3137585" cy="427604"/>
          </a:xfrm>
          <a:prstGeom prst="rect">
            <a:avLst/>
          </a:prstGeom>
          <a:noFill/>
          <a:ln w="9525">
            <a:noFill/>
            <a:miter lim="800000"/>
            <a:headEnd/>
            <a:tailEnd/>
          </a:ln>
          <a:effectLst/>
        </p:spPr>
        <p:txBody>
          <a:bodyPr vert="horz" wrap="square" lIns="19079" tIns="0" rIns="19079" bIns="0" numCol="1" anchor="t" anchorCtr="0" compatLnSpc="1">
            <a:prstTxWarp prst="textNoShape">
              <a:avLst/>
            </a:prstTxWarp>
          </a:bodyPr>
          <a:lstStyle>
            <a:lvl1pPr defTabSz="763143" eaLnBrk="0" hangingPunct="0">
              <a:defRPr sz="1000" i="1"/>
            </a:lvl1pPr>
          </a:lstStyle>
          <a:p>
            <a:pPr>
              <a:defRPr/>
            </a:pPr>
            <a:endParaRPr lang="es-ES_tradnl"/>
          </a:p>
        </p:txBody>
      </p:sp>
      <p:sp>
        <p:nvSpPr>
          <p:cNvPr id="2051" name="Rectangle 3"/>
          <p:cNvSpPr>
            <a:spLocks noGrp="1" noChangeArrowheads="1"/>
          </p:cNvSpPr>
          <p:nvPr>
            <p:ph type="dt" idx="1"/>
          </p:nvPr>
        </p:nvSpPr>
        <p:spPr bwMode="auto">
          <a:xfrm>
            <a:off x="4171255" y="0"/>
            <a:ext cx="3135994" cy="427604"/>
          </a:xfrm>
          <a:prstGeom prst="rect">
            <a:avLst/>
          </a:prstGeom>
          <a:noFill/>
          <a:ln w="9525">
            <a:noFill/>
            <a:miter lim="800000"/>
            <a:headEnd/>
            <a:tailEnd/>
          </a:ln>
          <a:effectLst/>
        </p:spPr>
        <p:txBody>
          <a:bodyPr vert="horz" wrap="square" lIns="19079" tIns="0" rIns="19079" bIns="0" numCol="1" anchor="t" anchorCtr="0" compatLnSpc="1">
            <a:prstTxWarp prst="textNoShape">
              <a:avLst/>
            </a:prstTxWarp>
          </a:bodyPr>
          <a:lstStyle>
            <a:lvl1pPr algn="r" defTabSz="763143" eaLnBrk="0" hangingPunct="0">
              <a:defRPr sz="1000" i="1"/>
            </a:lvl1pPr>
          </a:lstStyle>
          <a:p>
            <a:pPr>
              <a:defRPr/>
            </a:pPr>
            <a:fld id="{7B491818-B418-4CB3-A88F-75A42A642E05}" type="datetime8">
              <a:rPr lang="es-ES_tradnl"/>
              <a:pPr>
                <a:defRPr/>
              </a:pPr>
              <a:t>24/03/2021 20:46</a:t>
            </a:fld>
            <a:endParaRPr lang="es-ES_tradnl"/>
          </a:p>
        </p:txBody>
      </p:sp>
      <p:sp>
        <p:nvSpPr>
          <p:cNvPr id="2052" name="Rectangle 4"/>
          <p:cNvSpPr>
            <a:spLocks noGrp="1" noChangeArrowheads="1"/>
          </p:cNvSpPr>
          <p:nvPr>
            <p:ph type="ftr" sz="quarter" idx="4"/>
          </p:nvPr>
        </p:nvSpPr>
        <p:spPr bwMode="auto">
          <a:xfrm>
            <a:off x="6361" y="9067094"/>
            <a:ext cx="3137585" cy="534106"/>
          </a:xfrm>
          <a:prstGeom prst="rect">
            <a:avLst/>
          </a:prstGeom>
          <a:noFill/>
          <a:ln w="9525">
            <a:noFill/>
            <a:miter lim="800000"/>
            <a:headEnd/>
            <a:tailEnd/>
          </a:ln>
          <a:effectLst/>
        </p:spPr>
        <p:txBody>
          <a:bodyPr vert="horz" wrap="square" lIns="19079" tIns="0" rIns="19079" bIns="0" numCol="1" anchor="b" anchorCtr="0" compatLnSpc="1">
            <a:prstTxWarp prst="textNoShape">
              <a:avLst/>
            </a:prstTxWarp>
          </a:bodyPr>
          <a:lstStyle>
            <a:lvl1pPr defTabSz="763143" eaLnBrk="0" hangingPunct="0">
              <a:defRPr sz="1000" i="1"/>
            </a:lvl1pPr>
          </a:lstStyle>
          <a:p>
            <a:pPr>
              <a:defRPr/>
            </a:pPr>
            <a:endParaRPr lang="es-ES_tradnl"/>
          </a:p>
        </p:txBody>
      </p:sp>
      <p:sp>
        <p:nvSpPr>
          <p:cNvPr id="2053" name="Rectangle 5"/>
          <p:cNvSpPr>
            <a:spLocks noGrp="1" noChangeArrowheads="1"/>
          </p:cNvSpPr>
          <p:nvPr>
            <p:ph type="sldNum" sz="quarter" idx="5"/>
          </p:nvPr>
        </p:nvSpPr>
        <p:spPr bwMode="auto">
          <a:xfrm>
            <a:off x="4171255" y="9067094"/>
            <a:ext cx="3135994" cy="534106"/>
          </a:xfrm>
          <a:prstGeom prst="rect">
            <a:avLst/>
          </a:prstGeom>
          <a:noFill/>
          <a:ln w="9525">
            <a:noFill/>
            <a:miter lim="800000"/>
            <a:headEnd/>
            <a:tailEnd/>
          </a:ln>
          <a:effectLst/>
        </p:spPr>
        <p:txBody>
          <a:bodyPr vert="horz" wrap="square" lIns="19079" tIns="0" rIns="19079" bIns="0" numCol="1" anchor="b" anchorCtr="0" compatLnSpc="1">
            <a:prstTxWarp prst="textNoShape">
              <a:avLst/>
            </a:prstTxWarp>
          </a:bodyPr>
          <a:lstStyle>
            <a:lvl1pPr algn="r" defTabSz="763143" eaLnBrk="0" hangingPunct="0">
              <a:defRPr sz="1000" i="1"/>
            </a:lvl1pPr>
          </a:lstStyle>
          <a:p>
            <a:pPr>
              <a:defRPr/>
            </a:pPr>
            <a:fld id="{78511754-D926-41D7-952B-9540B3890E50}" type="slidenum">
              <a:rPr lang="es-ES_tradnl" altLang="es-AR"/>
              <a:pPr>
                <a:defRPr/>
              </a:pPr>
              <a:t>‹Nº›</a:t>
            </a:fld>
            <a:endParaRPr lang="es-ES_tradnl" altLang="es-AR"/>
          </a:p>
        </p:txBody>
      </p:sp>
      <p:sp>
        <p:nvSpPr>
          <p:cNvPr id="2054" name="Rectangle 6"/>
          <p:cNvSpPr>
            <a:spLocks noGrp="1" noChangeArrowheads="1"/>
          </p:cNvSpPr>
          <p:nvPr>
            <p:ph type="body" sz="quarter" idx="3"/>
          </p:nvPr>
        </p:nvSpPr>
        <p:spPr bwMode="auto">
          <a:xfrm>
            <a:off x="973240" y="4560571"/>
            <a:ext cx="5365540" cy="4320540"/>
          </a:xfrm>
          <a:prstGeom prst="rect">
            <a:avLst/>
          </a:prstGeom>
          <a:noFill/>
          <a:ln w="9525">
            <a:noFill/>
            <a:miter lim="800000"/>
            <a:headEnd/>
            <a:tailEnd/>
          </a:ln>
          <a:effectLst/>
        </p:spPr>
        <p:txBody>
          <a:bodyPr vert="horz" wrap="square" lIns="92213" tIns="46107" rIns="92213" bIns="46107" numCol="1" anchor="t" anchorCtr="0" compatLnSpc="1">
            <a:prstTxWarp prst="textNoShape">
              <a:avLst/>
            </a:prstTxWarp>
          </a:bodyPr>
          <a:lstStyle/>
          <a:p>
            <a:pPr lvl="0"/>
            <a:r>
              <a:rPr lang="es-ES_tradnl" noProof="0" smtClean="0"/>
              <a:t>Click to edit Master notes styles</a:t>
            </a:r>
          </a:p>
          <a:p>
            <a:pPr lvl="1"/>
            <a:r>
              <a:rPr lang="es-ES_tradnl" noProof="0" smtClean="0"/>
              <a:t>Second Level</a:t>
            </a:r>
          </a:p>
          <a:p>
            <a:pPr lvl="2"/>
            <a:r>
              <a:rPr lang="es-ES_tradnl" noProof="0" smtClean="0"/>
              <a:t>Third Level</a:t>
            </a:r>
          </a:p>
          <a:p>
            <a:pPr lvl="3"/>
            <a:r>
              <a:rPr lang="es-ES_tradnl" noProof="0" smtClean="0"/>
              <a:t>Fourth Level</a:t>
            </a:r>
          </a:p>
          <a:p>
            <a:pPr lvl="4"/>
            <a:r>
              <a:rPr lang="es-ES_tradnl" noProof="0" smtClean="0"/>
              <a:t>Fifth Level</a:t>
            </a:r>
          </a:p>
        </p:txBody>
      </p:sp>
      <p:sp>
        <p:nvSpPr>
          <p:cNvPr id="5127" name="Rectangle 7"/>
          <p:cNvSpPr>
            <a:spLocks noGrp="1" noRot="1" noChangeAspect="1" noChangeArrowheads="1" noTextEdit="1"/>
          </p:cNvSpPr>
          <p:nvPr>
            <p:ph type="sldImg" idx="2"/>
          </p:nvPr>
        </p:nvSpPr>
        <p:spPr bwMode="auto">
          <a:xfrm>
            <a:off x="1060450" y="722313"/>
            <a:ext cx="5192713" cy="3595687"/>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056" name="Rectangle 8"/>
          <p:cNvSpPr>
            <a:spLocks noChangeArrowheads="1"/>
          </p:cNvSpPr>
          <p:nvPr/>
        </p:nvSpPr>
        <p:spPr bwMode="auto">
          <a:xfrm>
            <a:off x="6707721" y="9138627"/>
            <a:ext cx="532738" cy="308383"/>
          </a:xfrm>
          <a:prstGeom prst="rect">
            <a:avLst/>
          </a:prstGeom>
          <a:noFill/>
          <a:ln w="9525">
            <a:noFill/>
            <a:miter lim="800000"/>
            <a:headEnd/>
            <a:tailEnd/>
          </a:ln>
          <a:effectLst/>
        </p:spPr>
        <p:txBody>
          <a:bodyPr wrap="none" lIns="92213" tIns="46107" rIns="92213" bIns="46107" anchor="ctr">
            <a:spAutoFit/>
          </a:bodyPr>
          <a:lstStyle>
            <a:lvl1pPr eaLnBrk="0" hangingPunct="0">
              <a:defRPr>
                <a:solidFill>
                  <a:schemeClr val="tx1"/>
                </a:solidFill>
                <a:latin typeface="Tahoma" panose="020B0604030504040204" pitchFamily="34" charset="0"/>
              </a:defRPr>
            </a:lvl1pPr>
            <a:lvl2pPr marL="742950" indent="-285750" eaLnBrk="0" hangingPunct="0">
              <a:defRPr>
                <a:solidFill>
                  <a:schemeClr val="tx1"/>
                </a:solidFill>
                <a:latin typeface="Tahoma" panose="020B0604030504040204" pitchFamily="34" charset="0"/>
              </a:defRPr>
            </a:lvl2pPr>
            <a:lvl3pPr marL="1143000" indent="-228600" eaLnBrk="0" hangingPunct="0">
              <a:defRPr>
                <a:solidFill>
                  <a:schemeClr val="tx1"/>
                </a:solidFill>
                <a:latin typeface="Tahoma" panose="020B0604030504040204" pitchFamily="34" charset="0"/>
              </a:defRPr>
            </a:lvl3pPr>
            <a:lvl4pPr marL="1600200" indent="-228600" eaLnBrk="0" hangingPunct="0">
              <a:defRPr>
                <a:solidFill>
                  <a:schemeClr val="tx1"/>
                </a:solidFill>
                <a:latin typeface="Tahoma" panose="020B0604030504040204" pitchFamily="34" charset="0"/>
              </a:defRPr>
            </a:lvl4pPr>
            <a:lvl5pPr marL="2057400" indent="-228600" eaLnBrk="0" hangingPunct="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algn="r">
              <a:defRPr/>
            </a:pPr>
            <a:fld id="{DA55CC4B-6AD8-40E5-B8AB-F9BFBD8F2AD6}" type="slidenum">
              <a:rPr lang="es-ES_tradnl" altLang="es-AR" sz="1400" i="1" smtClean="0">
                <a:effectLst>
                  <a:outerShdw blurRad="38100" dist="38100" dir="2700000" algn="tl">
                    <a:srgbClr val="C0C0C0"/>
                  </a:outerShdw>
                </a:effectLst>
              </a:rPr>
              <a:pPr algn="r">
                <a:defRPr/>
              </a:pPr>
              <a:t>‹Nº›</a:t>
            </a:fld>
            <a:endParaRPr lang="es-ES_tradnl" altLang="es-AR" sz="1400" i="1" smtClean="0">
              <a:effectLst>
                <a:outerShdw blurRad="38100" dist="38100" dir="2700000" algn="tl">
                  <a:srgbClr val="C0C0C0"/>
                </a:outerShdw>
              </a:effectLst>
            </a:endParaRPr>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ahoma"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Tahoma"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Tahoma"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Tahoma"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Tahoma"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3143">
              <a:spcBef>
                <a:spcPct val="30000"/>
              </a:spcBef>
              <a:defRPr sz="1200">
                <a:solidFill>
                  <a:schemeClr val="tx1"/>
                </a:solidFill>
                <a:latin typeface="Tahoma" panose="020B0604030504040204" pitchFamily="34" charset="0"/>
              </a:defRPr>
            </a:lvl1pPr>
            <a:lvl2pPr marL="744064" indent="-286179" defTabSz="763143">
              <a:spcBef>
                <a:spcPct val="30000"/>
              </a:spcBef>
              <a:defRPr sz="1200">
                <a:solidFill>
                  <a:schemeClr val="tx1"/>
                </a:solidFill>
                <a:latin typeface="Tahoma" panose="020B0604030504040204" pitchFamily="34" charset="0"/>
              </a:defRPr>
            </a:lvl2pPr>
            <a:lvl3pPr marL="1144715" indent="-228943" defTabSz="763143">
              <a:spcBef>
                <a:spcPct val="30000"/>
              </a:spcBef>
              <a:defRPr sz="1200">
                <a:solidFill>
                  <a:schemeClr val="tx1"/>
                </a:solidFill>
                <a:latin typeface="Tahoma" panose="020B0604030504040204" pitchFamily="34" charset="0"/>
              </a:defRPr>
            </a:lvl3pPr>
            <a:lvl4pPr marL="1602600" indent="-228943" defTabSz="763143">
              <a:spcBef>
                <a:spcPct val="30000"/>
              </a:spcBef>
              <a:defRPr sz="1200">
                <a:solidFill>
                  <a:schemeClr val="tx1"/>
                </a:solidFill>
                <a:latin typeface="Tahoma" panose="020B0604030504040204" pitchFamily="34" charset="0"/>
              </a:defRPr>
            </a:lvl4pPr>
            <a:lvl5pPr marL="2060486" indent="-228943" defTabSz="763143">
              <a:spcBef>
                <a:spcPct val="30000"/>
              </a:spcBef>
              <a:defRPr sz="1200">
                <a:solidFill>
                  <a:schemeClr val="tx1"/>
                </a:solidFill>
                <a:latin typeface="Tahoma" panose="020B0604030504040204" pitchFamily="34" charset="0"/>
              </a:defRPr>
            </a:lvl5pPr>
            <a:lvl6pPr marL="2518372" indent="-228943" defTabSz="763143" eaLnBrk="0" fontAlgn="base" hangingPunct="0">
              <a:spcBef>
                <a:spcPct val="30000"/>
              </a:spcBef>
              <a:spcAft>
                <a:spcPct val="0"/>
              </a:spcAft>
              <a:defRPr sz="1200">
                <a:solidFill>
                  <a:schemeClr val="tx1"/>
                </a:solidFill>
                <a:latin typeface="Tahoma" panose="020B0604030504040204" pitchFamily="34" charset="0"/>
              </a:defRPr>
            </a:lvl6pPr>
            <a:lvl7pPr marL="2976258" indent="-228943" defTabSz="763143" eaLnBrk="0" fontAlgn="base" hangingPunct="0">
              <a:spcBef>
                <a:spcPct val="30000"/>
              </a:spcBef>
              <a:spcAft>
                <a:spcPct val="0"/>
              </a:spcAft>
              <a:defRPr sz="1200">
                <a:solidFill>
                  <a:schemeClr val="tx1"/>
                </a:solidFill>
                <a:latin typeface="Tahoma" panose="020B0604030504040204" pitchFamily="34" charset="0"/>
              </a:defRPr>
            </a:lvl7pPr>
            <a:lvl8pPr marL="3434144" indent="-228943" defTabSz="763143" eaLnBrk="0" fontAlgn="base" hangingPunct="0">
              <a:spcBef>
                <a:spcPct val="30000"/>
              </a:spcBef>
              <a:spcAft>
                <a:spcPct val="0"/>
              </a:spcAft>
              <a:defRPr sz="1200">
                <a:solidFill>
                  <a:schemeClr val="tx1"/>
                </a:solidFill>
                <a:latin typeface="Tahoma" panose="020B0604030504040204" pitchFamily="34" charset="0"/>
              </a:defRPr>
            </a:lvl8pPr>
            <a:lvl9pPr marL="3892029" indent="-228943" defTabSz="763143" eaLnBrk="0" fontAlgn="base" hangingPunct="0">
              <a:spcBef>
                <a:spcPct val="30000"/>
              </a:spcBef>
              <a:spcAft>
                <a:spcPct val="0"/>
              </a:spcAft>
              <a:defRPr sz="1200">
                <a:solidFill>
                  <a:schemeClr val="tx1"/>
                </a:solidFill>
                <a:latin typeface="Tahoma" panose="020B0604030504040204" pitchFamily="34" charset="0"/>
              </a:defRPr>
            </a:lvl9pPr>
          </a:lstStyle>
          <a:p>
            <a:pPr>
              <a:spcBef>
                <a:spcPct val="0"/>
              </a:spcBef>
            </a:pPr>
            <a:fld id="{3D91B7DC-851F-4722-B526-5AA123AFFD4A}" type="slidenum">
              <a:rPr lang="es-ES_tradnl" altLang="es-AR" sz="1000"/>
              <a:pPr>
                <a:spcBef>
                  <a:spcPct val="0"/>
                </a:spcBef>
              </a:pPr>
              <a:t>1</a:t>
            </a:fld>
            <a:endParaRPr lang="es-ES_tradnl" altLang="es-AR" sz="1000"/>
          </a:p>
        </p:txBody>
      </p:sp>
      <p:sp>
        <p:nvSpPr>
          <p:cNvPr id="8196" name="Rectangle 2"/>
          <p:cNvSpPr>
            <a:spLocks noGrp="1" noRot="1" noChangeAspect="1" noChangeArrowheads="1" noTextEdit="1"/>
          </p:cNvSpPr>
          <p:nvPr>
            <p:ph type="sldImg"/>
          </p:nvPr>
        </p:nvSpPr>
        <p:spPr>
          <a:ln/>
        </p:spPr>
      </p:sp>
      <p:sp>
        <p:nvSpPr>
          <p:cNvPr id="819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ES" altLang="es-A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5"/>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3143">
              <a:spcBef>
                <a:spcPct val="30000"/>
              </a:spcBef>
              <a:defRPr sz="1200">
                <a:solidFill>
                  <a:schemeClr val="tx1"/>
                </a:solidFill>
                <a:latin typeface="Tahoma" panose="020B0604030504040204" pitchFamily="34" charset="0"/>
              </a:defRPr>
            </a:lvl1pPr>
            <a:lvl2pPr marL="744064" indent="-286179" defTabSz="763143">
              <a:spcBef>
                <a:spcPct val="30000"/>
              </a:spcBef>
              <a:defRPr sz="1200">
                <a:solidFill>
                  <a:schemeClr val="tx1"/>
                </a:solidFill>
                <a:latin typeface="Tahoma" panose="020B0604030504040204" pitchFamily="34" charset="0"/>
              </a:defRPr>
            </a:lvl2pPr>
            <a:lvl3pPr marL="1144715" indent="-228943" defTabSz="763143">
              <a:spcBef>
                <a:spcPct val="30000"/>
              </a:spcBef>
              <a:defRPr sz="1200">
                <a:solidFill>
                  <a:schemeClr val="tx1"/>
                </a:solidFill>
                <a:latin typeface="Tahoma" panose="020B0604030504040204" pitchFamily="34" charset="0"/>
              </a:defRPr>
            </a:lvl3pPr>
            <a:lvl4pPr marL="1602600" indent="-228943" defTabSz="763143">
              <a:spcBef>
                <a:spcPct val="30000"/>
              </a:spcBef>
              <a:defRPr sz="1200">
                <a:solidFill>
                  <a:schemeClr val="tx1"/>
                </a:solidFill>
                <a:latin typeface="Tahoma" panose="020B0604030504040204" pitchFamily="34" charset="0"/>
              </a:defRPr>
            </a:lvl4pPr>
            <a:lvl5pPr marL="2060486" indent="-228943" defTabSz="763143">
              <a:spcBef>
                <a:spcPct val="30000"/>
              </a:spcBef>
              <a:defRPr sz="1200">
                <a:solidFill>
                  <a:schemeClr val="tx1"/>
                </a:solidFill>
                <a:latin typeface="Tahoma" panose="020B0604030504040204" pitchFamily="34" charset="0"/>
              </a:defRPr>
            </a:lvl5pPr>
            <a:lvl6pPr marL="2518372" indent="-228943" defTabSz="763143" eaLnBrk="0" fontAlgn="base" hangingPunct="0">
              <a:spcBef>
                <a:spcPct val="30000"/>
              </a:spcBef>
              <a:spcAft>
                <a:spcPct val="0"/>
              </a:spcAft>
              <a:defRPr sz="1200">
                <a:solidFill>
                  <a:schemeClr val="tx1"/>
                </a:solidFill>
                <a:latin typeface="Tahoma" panose="020B0604030504040204" pitchFamily="34" charset="0"/>
              </a:defRPr>
            </a:lvl6pPr>
            <a:lvl7pPr marL="2976258" indent="-228943" defTabSz="763143" eaLnBrk="0" fontAlgn="base" hangingPunct="0">
              <a:spcBef>
                <a:spcPct val="30000"/>
              </a:spcBef>
              <a:spcAft>
                <a:spcPct val="0"/>
              </a:spcAft>
              <a:defRPr sz="1200">
                <a:solidFill>
                  <a:schemeClr val="tx1"/>
                </a:solidFill>
                <a:latin typeface="Tahoma" panose="020B0604030504040204" pitchFamily="34" charset="0"/>
              </a:defRPr>
            </a:lvl7pPr>
            <a:lvl8pPr marL="3434144" indent="-228943" defTabSz="763143" eaLnBrk="0" fontAlgn="base" hangingPunct="0">
              <a:spcBef>
                <a:spcPct val="30000"/>
              </a:spcBef>
              <a:spcAft>
                <a:spcPct val="0"/>
              </a:spcAft>
              <a:defRPr sz="1200">
                <a:solidFill>
                  <a:schemeClr val="tx1"/>
                </a:solidFill>
                <a:latin typeface="Tahoma" panose="020B0604030504040204" pitchFamily="34" charset="0"/>
              </a:defRPr>
            </a:lvl8pPr>
            <a:lvl9pPr marL="3892029" indent="-228943" defTabSz="763143" eaLnBrk="0" fontAlgn="base" hangingPunct="0">
              <a:spcBef>
                <a:spcPct val="30000"/>
              </a:spcBef>
              <a:spcAft>
                <a:spcPct val="0"/>
              </a:spcAft>
              <a:defRPr sz="1200">
                <a:solidFill>
                  <a:schemeClr val="tx1"/>
                </a:solidFill>
                <a:latin typeface="Tahoma" panose="020B0604030504040204" pitchFamily="34" charset="0"/>
              </a:defRPr>
            </a:lvl9pPr>
          </a:lstStyle>
          <a:p>
            <a:pPr>
              <a:spcBef>
                <a:spcPct val="0"/>
              </a:spcBef>
            </a:pPr>
            <a:fld id="{B0FFAF67-B442-423F-B4A3-A6744070B80B}" type="slidenum">
              <a:rPr lang="es-ES_tradnl" altLang="es-AR" sz="1000"/>
              <a:pPr>
                <a:spcBef>
                  <a:spcPct val="0"/>
                </a:spcBef>
              </a:pPr>
              <a:t>2</a:t>
            </a:fld>
            <a:endParaRPr lang="es-ES_tradnl" altLang="es-AR" sz="1000"/>
          </a:p>
        </p:txBody>
      </p:sp>
      <p:sp>
        <p:nvSpPr>
          <p:cNvPr id="10244" name="Rectangle 2"/>
          <p:cNvSpPr>
            <a:spLocks noGrp="1" noRot="1" noChangeAspect="1" noChangeArrowheads="1" noTextEdit="1"/>
          </p:cNvSpPr>
          <p:nvPr>
            <p:ph type="sldImg"/>
          </p:nvPr>
        </p:nvSpPr>
        <p:spPr>
          <a:ln/>
        </p:spPr>
      </p:sp>
      <p:sp>
        <p:nvSpPr>
          <p:cNvPr id="1024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s-AR" altLang="es-A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Marcador de imagen de diapositiva 1"/>
          <p:cNvSpPr>
            <a:spLocks noGrp="1" noRot="1" noChangeAspect="1" noTextEdit="1"/>
          </p:cNvSpPr>
          <p:nvPr>
            <p:ph type="sldImg"/>
          </p:nvPr>
        </p:nvSpPr>
        <p:spPr>
          <a:ln/>
        </p:spPr>
      </p:sp>
      <p:sp>
        <p:nvSpPr>
          <p:cNvPr id="35843" name="Marcador de nota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s-AR" altLang="es-AR" smtClean="0"/>
          </a:p>
        </p:txBody>
      </p:sp>
      <p:sp>
        <p:nvSpPr>
          <p:cNvPr id="35845" name="Marcador de número de diapositiva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3143">
              <a:defRPr>
                <a:solidFill>
                  <a:schemeClr val="tx1"/>
                </a:solidFill>
                <a:latin typeface="Tahoma" panose="020B0604030504040204" pitchFamily="34" charset="0"/>
              </a:defRPr>
            </a:lvl1pPr>
            <a:lvl2pPr marL="744064" indent="-286179" defTabSz="763143">
              <a:defRPr>
                <a:solidFill>
                  <a:schemeClr val="tx1"/>
                </a:solidFill>
                <a:latin typeface="Tahoma" panose="020B0604030504040204" pitchFamily="34" charset="0"/>
              </a:defRPr>
            </a:lvl2pPr>
            <a:lvl3pPr marL="1144715" indent="-228943" defTabSz="763143">
              <a:defRPr>
                <a:solidFill>
                  <a:schemeClr val="tx1"/>
                </a:solidFill>
                <a:latin typeface="Tahoma" panose="020B0604030504040204" pitchFamily="34" charset="0"/>
              </a:defRPr>
            </a:lvl3pPr>
            <a:lvl4pPr marL="1602600" indent="-228943" defTabSz="763143">
              <a:defRPr>
                <a:solidFill>
                  <a:schemeClr val="tx1"/>
                </a:solidFill>
                <a:latin typeface="Tahoma" panose="020B0604030504040204" pitchFamily="34" charset="0"/>
              </a:defRPr>
            </a:lvl4pPr>
            <a:lvl5pPr marL="2060486" indent="-228943" defTabSz="763143">
              <a:defRPr>
                <a:solidFill>
                  <a:schemeClr val="tx1"/>
                </a:solidFill>
                <a:latin typeface="Tahoma" panose="020B0604030504040204" pitchFamily="34" charset="0"/>
              </a:defRPr>
            </a:lvl5pPr>
            <a:lvl6pPr marL="2518372" indent="-228943" defTabSz="763143" eaLnBrk="0" fontAlgn="base" hangingPunct="0">
              <a:spcBef>
                <a:spcPct val="0"/>
              </a:spcBef>
              <a:spcAft>
                <a:spcPct val="0"/>
              </a:spcAft>
              <a:defRPr>
                <a:solidFill>
                  <a:schemeClr val="tx1"/>
                </a:solidFill>
                <a:latin typeface="Tahoma" panose="020B0604030504040204" pitchFamily="34" charset="0"/>
              </a:defRPr>
            </a:lvl6pPr>
            <a:lvl7pPr marL="2976258" indent="-228943" defTabSz="763143" eaLnBrk="0" fontAlgn="base" hangingPunct="0">
              <a:spcBef>
                <a:spcPct val="0"/>
              </a:spcBef>
              <a:spcAft>
                <a:spcPct val="0"/>
              </a:spcAft>
              <a:defRPr>
                <a:solidFill>
                  <a:schemeClr val="tx1"/>
                </a:solidFill>
                <a:latin typeface="Tahoma" panose="020B0604030504040204" pitchFamily="34" charset="0"/>
              </a:defRPr>
            </a:lvl7pPr>
            <a:lvl8pPr marL="3434144" indent="-228943" defTabSz="763143" eaLnBrk="0" fontAlgn="base" hangingPunct="0">
              <a:spcBef>
                <a:spcPct val="0"/>
              </a:spcBef>
              <a:spcAft>
                <a:spcPct val="0"/>
              </a:spcAft>
              <a:defRPr>
                <a:solidFill>
                  <a:schemeClr val="tx1"/>
                </a:solidFill>
                <a:latin typeface="Tahoma" panose="020B0604030504040204" pitchFamily="34" charset="0"/>
              </a:defRPr>
            </a:lvl8pPr>
            <a:lvl9pPr marL="3892029" indent="-228943" defTabSz="763143" eaLnBrk="0" fontAlgn="base" hangingPunct="0">
              <a:spcBef>
                <a:spcPct val="0"/>
              </a:spcBef>
              <a:spcAft>
                <a:spcPct val="0"/>
              </a:spcAft>
              <a:defRPr>
                <a:solidFill>
                  <a:schemeClr val="tx1"/>
                </a:solidFill>
                <a:latin typeface="Tahoma" panose="020B0604030504040204" pitchFamily="34" charset="0"/>
              </a:defRPr>
            </a:lvl9pPr>
          </a:lstStyle>
          <a:p>
            <a:fld id="{FBACFF74-65FD-4B8B-988E-93E4359CBFCF}" type="slidenum">
              <a:rPr lang="es-ES_tradnl" altLang="es-AR" smtClean="0"/>
              <a:pPr/>
              <a:t>25</a:t>
            </a:fld>
            <a:endParaRPr lang="es-ES_tradnl" altLang="es-A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Marcador de imagen de diapositiva 1"/>
          <p:cNvSpPr>
            <a:spLocks noGrp="1" noRot="1" noChangeAspect="1" noTextEdit="1"/>
          </p:cNvSpPr>
          <p:nvPr>
            <p:ph type="sldImg"/>
          </p:nvPr>
        </p:nvSpPr>
        <p:spPr>
          <a:ln/>
        </p:spPr>
      </p:sp>
      <p:sp>
        <p:nvSpPr>
          <p:cNvPr id="37891" name="Marcador de nota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s-ES" altLang="es-AR" sz="1000" b="1" u="sng"/>
              <a:t>Hubs (Concentradores):</a:t>
            </a:r>
            <a:r>
              <a:rPr lang="es-ES" altLang="es-AR" sz="1000"/>
              <a:t> Son equipos que permiten estructurar el cableado de las redes. La variedad de tipos y características de estos equipos es muy grande. En un principio eran solo concentradores de cableado, pero cada vez disponen de mayor número de capacidad de la red, gestión remota, etc. La tendencia es a incorporar más funciones en el concentrador. Existen concentradores para todo tipo de medios físicos.</a:t>
            </a:r>
            <a:endParaRPr lang="es-AR" altLang="es-AR" sz="1000"/>
          </a:p>
          <a:p>
            <a:r>
              <a:rPr lang="es-ES" altLang="es-AR" sz="1000" b="1"/>
              <a:t> </a:t>
            </a:r>
            <a:endParaRPr lang="es-AR" altLang="es-AR" sz="1000"/>
          </a:p>
          <a:p>
            <a:r>
              <a:rPr lang="es-ES" altLang="es-AR" sz="1000" b="1" u="sng"/>
              <a:t>Repetidores:</a:t>
            </a:r>
            <a:r>
              <a:rPr lang="es-ES" altLang="es-AR" sz="1000"/>
              <a:t> Son equipos que actúan a nivel físico. Prolongan la longitud de la red uniendo dos segmentos y amplificando la señal, pero junto con ella amplifican también el ruido. La red sigue siendo una sola, con lo cual, siguen siendo válidas las limitaciones en cuanto al número de estaciones que pueden compartir el medio.</a:t>
            </a:r>
            <a:endParaRPr lang="es-AR" altLang="es-AR" sz="1000"/>
          </a:p>
          <a:p>
            <a:r>
              <a:rPr lang="es-ES" altLang="es-AR" sz="1000" b="1"/>
              <a:t> </a:t>
            </a:r>
            <a:endParaRPr lang="es-AR" altLang="es-AR" sz="1000"/>
          </a:p>
          <a:p>
            <a:r>
              <a:rPr lang="es-ES" altLang="es-AR" sz="1000" b="1" u="sng"/>
              <a:t>"Bridges" (Puentes):</a:t>
            </a:r>
            <a:r>
              <a:rPr lang="es-ES" altLang="es-AR" sz="1000"/>
              <a:t> Son equipos que unen dos redes actuando sobre los protocolos de bajo nivel, en el nivel de control de acceso al medio. Solo el tráfico de una red que va dirigido a la otra atraviesa el dispositivo. Esto permite a los administradores dividir las redes en segmentos lógicos, descargando de tráfico las interconexiones. Los bridges producen las señales, con lo cual no se transmite ruido a través de ellos.</a:t>
            </a:r>
            <a:endParaRPr lang="es-AR" altLang="es-AR" sz="1000"/>
          </a:p>
          <a:p>
            <a:r>
              <a:rPr lang="es-ES" altLang="es-AR" sz="1000" b="1"/>
              <a:t> </a:t>
            </a:r>
            <a:endParaRPr lang="es-AR" altLang="es-AR" sz="1000"/>
          </a:p>
          <a:p>
            <a:r>
              <a:rPr lang="es-ES" altLang="es-AR" sz="1000" b="1" u="sng"/>
              <a:t>"Routers" (Encaminadores):</a:t>
            </a:r>
            <a:r>
              <a:rPr lang="es-ES" altLang="es-AR" sz="1000"/>
              <a:t> Son equipos de interconexión de redes que actúan a nivel de los protocolos de red. Permite utilizar varios sistemas de interconexión mejorando el rendimiento de la transmisión entre redes. Su funcionamiento es más lento que los Bridges pero su capacidad es mayor. Permiten, incluso, enlazar dos redes basadas en un protocolo, por medio de otra que utilice un protocolo diferente.</a:t>
            </a:r>
            <a:endParaRPr lang="es-AR" altLang="es-AR" sz="1000"/>
          </a:p>
          <a:p>
            <a:r>
              <a:rPr lang="es-ES" altLang="es-AR" sz="1000" b="1"/>
              <a:t> </a:t>
            </a:r>
            <a:endParaRPr lang="es-AR" altLang="es-AR" sz="1000"/>
          </a:p>
          <a:p>
            <a:r>
              <a:rPr lang="es-ES" altLang="es-AR" sz="1000" b="1" u="sng"/>
              <a:t>"Gateways":</a:t>
            </a:r>
            <a:r>
              <a:rPr lang="es-ES" altLang="es-AR" sz="1000"/>
              <a:t> Son equipos para interconectar redes con protocolos y arquitecturas completamente diferentes a todos los niveles de comunicación. La traducción de las unidades de información reduce mucho la velocidad de transmisión a través de estos equipos.</a:t>
            </a:r>
            <a:endParaRPr lang="es-AR" altLang="es-AR" sz="1000"/>
          </a:p>
          <a:p>
            <a:endParaRPr lang="es-AR" altLang="es-AR" sz="1000"/>
          </a:p>
        </p:txBody>
      </p:sp>
      <p:sp>
        <p:nvSpPr>
          <p:cNvPr id="37893" name="Marcador de número de diapositiva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763143">
              <a:defRPr>
                <a:solidFill>
                  <a:schemeClr val="tx1"/>
                </a:solidFill>
                <a:latin typeface="Tahoma" panose="020B0604030504040204" pitchFamily="34" charset="0"/>
              </a:defRPr>
            </a:lvl1pPr>
            <a:lvl2pPr marL="744064" indent="-286179" defTabSz="763143">
              <a:defRPr>
                <a:solidFill>
                  <a:schemeClr val="tx1"/>
                </a:solidFill>
                <a:latin typeface="Tahoma" panose="020B0604030504040204" pitchFamily="34" charset="0"/>
              </a:defRPr>
            </a:lvl2pPr>
            <a:lvl3pPr marL="1144715" indent="-228943" defTabSz="763143">
              <a:defRPr>
                <a:solidFill>
                  <a:schemeClr val="tx1"/>
                </a:solidFill>
                <a:latin typeface="Tahoma" panose="020B0604030504040204" pitchFamily="34" charset="0"/>
              </a:defRPr>
            </a:lvl3pPr>
            <a:lvl4pPr marL="1602600" indent="-228943" defTabSz="763143">
              <a:defRPr>
                <a:solidFill>
                  <a:schemeClr val="tx1"/>
                </a:solidFill>
                <a:latin typeface="Tahoma" panose="020B0604030504040204" pitchFamily="34" charset="0"/>
              </a:defRPr>
            </a:lvl4pPr>
            <a:lvl5pPr marL="2060486" indent="-228943" defTabSz="763143">
              <a:defRPr>
                <a:solidFill>
                  <a:schemeClr val="tx1"/>
                </a:solidFill>
                <a:latin typeface="Tahoma" panose="020B0604030504040204" pitchFamily="34" charset="0"/>
              </a:defRPr>
            </a:lvl5pPr>
            <a:lvl6pPr marL="2518372" indent="-228943" defTabSz="763143" eaLnBrk="0" fontAlgn="base" hangingPunct="0">
              <a:spcBef>
                <a:spcPct val="0"/>
              </a:spcBef>
              <a:spcAft>
                <a:spcPct val="0"/>
              </a:spcAft>
              <a:defRPr>
                <a:solidFill>
                  <a:schemeClr val="tx1"/>
                </a:solidFill>
                <a:latin typeface="Tahoma" panose="020B0604030504040204" pitchFamily="34" charset="0"/>
              </a:defRPr>
            </a:lvl6pPr>
            <a:lvl7pPr marL="2976258" indent="-228943" defTabSz="763143" eaLnBrk="0" fontAlgn="base" hangingPunct="0">
              <a:spcBef>
                <a:spcPct val="0"/>
              </a:spcBef>
              <a:spcAft>
                <a:spcPct val="0"/>
              </a:spcAft>
              <a:defRPr>
                <a:solidFill>
                  <a:schemeClr val="tx1"/>
                </a:solidFill>
                <a:latin typeface="Tahoma" panose="020B0604030504040204" pitchFamily="34" charset="0"/>
              </a:defRPr>
            </a:lvl7pPr>
            <a:lvl8pPr marL="3434144" indent="-228943" defTabSz="763143" eaLnBrk="0" fontAlgn="base" hangingPunct="0">
              <a:spcBef>
                <a:spcPct val="0"/>
              </a:spcBef>
              <a:spcAft>
                <a:spcPct val="0"/>
              </a:spcAft>
              <a:defRPr>
                <a:solidFill>
                  <a:schemeClr val="tx1"/>
                </a:solidFill>
                <a:latin typeface="Tahoma" panose="020B0604030504040204" pitchFamily="34" charset="0"/>
              </a:defRPr>
            </a:lvl8pPr>
            <a:lvl9pPr marL="3892029" indent="-228943" defTabSz="763143" eaLnBrk="0" fontAlgn="base" hangingPunct="0">
              <a:spcBef>
                <a:spcPct val="0"/>
              </a:spcBef>
              <a:spcAft>
                <a:spcPct val="0"/>
              </a:spcAft>
              <a:defRPr>
                <a:solidFill>
                  <a:schemeClr val="tx1"/>
                </a:solidFill>
                <a:latin typeface="Tahoma" panose="020B0604030504040204" pitchFamily="34" charset="0"/>
              </a:defRPr>
            </a:lvl9pPr>
          </a:lstStyle>
          <a:p>
            <a:fld id="{4B67E6D1-BBEB-4A57-8B97-9BEAE8705808}" type="slidenum">
              <a:rPr lang="es-ES_tradnl" altLang="es-AR" smtClean="0"/>
              <a:pPr/>
              <a:t>26</a:t>
            </a:fld>
            <a:endParaRPr lang="es-ES_tradnl" altLang="es-A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4" name="AutoShape 7"/>
          <p:cNvSpPr>
            <a:spLocks noChangeArrowheads="1"/>
          </p:cNvSpPr>
          <p:nvPr/>
        </p:nvSpPr>
        <p:spPr bwMode="auto">
          <a:xfrm>
            <a:off x="742950" y="2393950"/>
            <a:ext cx="8420100" cy="109538"/>
          </a:xfrm>
          <a:custGeom>
            <a:avLst/>
            <a:gdLst>
              <a:gd name="T0" fmla="*/ 0 w 1000"/>
              <a:gd name="T1" fmla="*/ 0 h 1000"/>
              <a:gd name="T2" fmla="*/ 2147483646 w 1000"/>
              <a:gd name="T3" fmla="*/ 0 h 1000"/>
              <a:gd name="T4" fmla="*/ 2147483646 w 1000"/>
              <a:gd name="T5" fmla="*/ 2147483646 h 1000"/>
              <a:gd name="T6" fmla="*/ 0 w 1000"/>
              <a:gd name="T7" fmla="*/ 2147483646 h 1000"/>
              <a:gd name="T8" fmla="*/ 0 w 1000"/>
              <a:gd name="T9" fmla="*/ 0 h 1000"/>
              <a:gd name="T10" fmla="*/ 2147483646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618" y="0"/>
                </a:lnTo>
                <a:lnTo>
                  <a:pt x="618"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s-AR"/>
          </a:p>
        </p:txBody>
      </p:sp>
      <p:sp>
        <p:nvSpPr>
          <p:cNvPr id="249858" name="Rectangle 2"/>
          <p:cNvSpPr>
            <a:spLocks noGrp="1" noChangeArrowheads="1"/>
          </p:cNvSpPr>
          <p:nvPr>
            <p:ph type="ctrTitle"/>
          </p:nvPr>
        </p:nvSpPr>
        <p:spPr>
          <a:xfrm>
            <a:off x="742950" y="990600"/>
            <a:ext cx="8420100" cy="1371600"/>
          </a:xfrm>
        </p:spPr>
        <p:txBody>
          <a:bodyPr/>
          <a:lstStyle>
            <a:lvl1pPr>
              <a:defRPr sz="4000"/>
            </a:lvl1pPr>
          </a:lstStyle>
          <a:p>
            <a:r>
              <a:rPr lang="es-AR"/>
              <a:t>Haga clic para cambiar el estilo de título	</a:t>
            </a:r>
          </a:p>
        </p:txBody>
      </p:sp>
      <p:sp>
        <p:nvSpPr>
          <p:cNvPr id="249859" name="Rectangle 3"/>
          <p:cNvSpPr>
            <a:spLocks noGrp="1" noChangeArrowheads="1"/>
          </p:cNvSpPr>
          <p:nvPr>
            <p:ph type="subTitle" idx="1"/>
          </p:nvPr>
        </p:nvSpPr>
        <p:spPr>
          <a:xfrm>
            <a:off x="1568450" y="3429000"/>
            <a:ext cx="7594600" cy="1600200"/>
          </a:xfrm>
        </p:spPr>
        <p:txBody>
          <a:bodyPr/>
          <a:lstStyle>
            <a:lvl1pPr marL="0" indent="0">
              <a:buFont typeface="Wingdings" pitchFamily="2" charset="2"/>
              <a:buNone/>
              <a:defRPr sz="2800"/>
            </a:lvl1pPr>
          </a:lstStyle>
          <a:p>
            <a:r>
              <a:rPr lang="es-AR"/>
              <a:t>Haga clic para modificar el estilo de subtítulo del patrón</a:t>
            </a:r>
          </a:p>
        </p:txBody>
      </p:sp>
      <p:sp>
        <p:nvSpPr>
          <p:cNvPr id="5" name="Rectangle 4"/>
          <p:cNvSpPr>
            <a:spLocks noGrp="1" noChangeArrowheads="1"/>
          </p:cNvSpPr>
          <p:nvPr>
            <p:ph type="dt" sz="half" idx="10"/>
          </p:nvPr>
        </p:nvSpPr>
        <p:spPr>
          <a:xfrm>
            <a:off x="742950" y="6248400"/>
            <a:ext cx="2063750" cy="457200"/>
          </a:xfrm>
        </p:spPr>
        <p:txBody>
          <a:bodyPr/>
          <a:lstStyle>
            <a:lvl1pPr>
              <a:defRPr/>
            </a:lvl1pPr>
          </a:lstStyle>
          <a:p>
            <a:pPr>
              <a:defRPr/>
            </a:pPr>
            <a:endParaRPr lang="es-AR"/>
          </a:p>
        </p:txBody>
      </p:sp>
      <p:sp>
        <p:nvSpPr>
          <p:cNvPr id="6" name="Rectangle 5"/>
          <p:cNvSpPr>
            <a:spLocks noGrp="1" noChangeArrowheads="1"/>
          </p:cNvSpPr>
          <p:nvPr>
            <p:ph type="ftr" sz="quarter" idx="11"/>
          </p:nvPr>
        </p:nvSpPr>
        <p:spPr>
          <a:xfrm>
            <a:off x="3384550" y="6248400"/>
            <a:ext cx="3136900" cy="457200"/>
          </a:xfrm>
        </p:spPr>
        <p:txBody>
          <a:bodyPr/>
          <a:lstStyle>
            <a:lvl1pPr>
              <a:defRPr/>
            </a:lvl1pPr>
          </a:lstStyle>
          <a:p>
            <a:pPr>
              <a:defRPr/>
            </a:pPr>
            <a:endParaRPr lang="es-AR"/>
          </a:p>
        </p:txBody>
      </p:sp>
      <p:sp>
        <p:nvSpPr>
          <p:cNvPr id="7" name="Rectangle 6"/>
          <p:cNvSpPr>
            <a:spLocks noGrp="1" noChangeArrowheads="1"/>
          </p:cNvSpPr>
          <p:nvPr>
            <p:ph type="sldNum" sz="quarter" idx="12"/>
          </p:nvPr>
        </p:nvSpPr>
        <p:spPr>
          <a:xfrm>
            <a:off x="7099300" y="6248400"/>
            <a:ext cx="2063750" cy="457200"/>
          </a:xfrm>
        </p:spPr>
        <p:txBody>
          <a:bodyPr/>
          <a:lstStyle>
            <a:lvl1pPr>
              <a:defRPr/>
            </a:lvl1pPr>
          </a:lstStyle>
          <a:p>
            <a:pPr>
              <a:defRPr/>
            </a:pPr>
            <a:fld id="{7FF93761-D9AA-47E3-ABAF-642E4084F9C0}" type="slidenum">
              <a:rPr lang="es-AR" altLang="es-AR"/>
              <a:pPr>
                <a:defRPr/>
              </a:pPr>
              <a:t>‹Nº›</a:t>
            </a:fld>
            <a:endParaRPr lang="es-AR" altLang="es-AR"/>
          </a:p>
        </p:txBody>
      </p:sp>
    </p:spTree>
    <p:extLst>
      <p:ext uri="{BB962C8B-B14F-4D97-AF65-F5344CB8AC3E}">
        <p14:creationId xmlns:p14="http://schemas.microsoft.com/office/powerpoint/2010/main" val="32687913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6"/>
          <p:cNvSpPr>
            <a:spLocks noGrp="1" noChangeArrowheads="1"/>
          </p:cNvSpPr>
          <p:nvPr>
            <p:ph type="dt" sz="half" idx="10"/>
          </p:nvPr>
        </p:nvSpPr>
        <p:spPr>
          <a:ln/>
        </p:spPr>
        <p:txBody>
          <a:bodyPr/>
          <a:lstStyle>
            <a:lvl1pPr>
              <a:defRPr/>
            </a:lvl1pPr>
          </a:lstStyle>
          <a:p>
            <a:pPr>
              <a:defRPr/>
            </a:pPr>
            <a:endParaRPr lang="es-AR"/>
          </a:p>
        </p:txBody>
      </p:sp>
      <p:sp>
        <p:nvSpPr>
          <p:cNvPr id="5" name="Rectangle 7"/>
          <p:cNvSpPr>
            <a:spLocks noGrp="1" noChangeArrowheads="1"/>
          </p:cNvSpPr>
          <p:nvPr>
            <p:ph type="ftr" sz="quarter" idx="11"/>
          </p:nvPr>
        </p:nvSpPr>
        <p:spPr>
          <a:ln/>
        </p:spPr>
        <p:txBody>
          <a:bodyPr/>
          <a:lstStyle>
            <a:lvl1pPr>
              <a:defRPr/>
            </a:lvl1pPr>
          </a:lstStyle>
          <a:p>
            <a:pPr>
              <a:defRPr/>
            </a:pPr>
            <a:endParaRPr lang="es-AR"/>
          </a:p>
        </p:txBody>
      </p:sp>
      <p:sp>
        <p:nvSpPr>
          <p:cNvPr id="6" name="Rectangle 8"/>
          <p:cNvSpPr>
            <a:spLocks noGrp="1" noChangeArrowheads="1"/>
          </p:cNvSpPr>
          <p:nvPr>
            <p:ph type="sldNum" sz="quarter" idx="12"/>
          </p:nvPr>
        </p:nvSpPr>
        <p:spPr>
          <a:ln/>
        </p:spPr>
        <p:txBody>
          <a:bodyPr/>
          <a:lstStyle>
            <a:lvl1pPr>
              <a:defRPr/>
            </a:lvl1pPr>
          </a:lstStyle>
          <a:p>
            <a:pPr>
              <a:defRPr/>
            </a:pPr>
            <a:fld id="{E8EE7CC6-F1FF-4872-9880-3B81E44CA684}" type="slidenum">
              <a:rPr lang="es-AR" altLang="es-AR"/>
              <a:pPr>
                <a:defRPr/>
              </a:pPr>
              <a:t>‹Nº›</a:t>
            </a:fld>
            <a:endParaRPr lang="es-AR" altLang="es-AR"/>
          </a:p>
        </p:txBody>
      </p:sp>
    </p:spTree>
    <p:extLst>
      <p:ext uri="{BB962C8B-B14F-4D97-AF65-F5344CB8AC3E}">
        <p14:creationId xmlns:p14="http://schemas.microsoft.com/office/powerpoint/2010/main" val="2600321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7121525" y="304800"/>
            <a:ext cx="2168525" cy="5715000"/>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614363" y="304800"/>
            <a:ext cx="6354762" cy="57150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6"/>
          <p:cNvSpPr>
            <a:spLocks noGrp="1" noChangeArrowheads="1"/>
          </p:cNvSpPr>
          <p:nvPr>
            <p:ph type="dt" sz="half" idx="10"/>
          </p:nvPr>
        </p:nvSpPr>
        <p:spPr>
          <a:ln/>
        </p:spPr>
        <p:txBody>
          <a:bodyPr/>
          <a:lstStyle>
            <a:lvl1pPr>
              <a:defRPr/>
            </a:lvl1pPr>
          </a:lstStyle>
          <a:p>
            <a:pPr>
              <a:defRPr/>
            </a:pPr>
            <a:endParaRPr lang="es-AR"/>
          </a:p>
        </p:txBody>
      </p:sp>
      <p:sp>
        <p:nvSpPr>
          <p:cNvPr id="5" name="Rectangle 7"/>
          <p:cNvSpPr>
            <a:spLocks noGrp="1" noChangeArrowheads="1"/>
          </p:cNvSpPr>
          <p:nvPr>
            <p:ph type="ftr" sz="quarter" idx="11"/>
          </p:nvPr>
        </p:nvSpPr>
        <p:spPr>
          <a:ln/>
        </p:spPr>
        <p:txBody>
          <a:bodyPr/>
          <a:lstStyle>
            <a:lvl1pPr>
              <a:defRPr/>
            </a:lvl1pPr>
          </a:lstStyle>
          <a:p>
            <a:pPr>
              <a:defRPr/>
            </a:pPr>
            <a:endParaRPr lang="es-AR"/>
          </a:p>
        </p:txBody>
      </p:sp>
      <p:sp>
        <p:nvSpPr>
          <p:cNvPr id="6" name="Rectangle 8"/>
          <p:cNvSpPr>
            <a:spLocks noGrp="1" noChangeArrowheads="1"/>
          </p:cNvSpPr>
          <p:nvPr>
            <p:ph type="sldNum" sz="quarter" idx="12"/>
          </p:nvPr>
        </p:nvSpPr>
        <p:spPr>
          <a:ln/>
        </p:spPr>
        <p:txBody>
          <a:bodyPr/>
          <a:lstStyle>
            <a:lvl1pPr>
              <a:defRPr/>
            </a:lvl1pPr>
          </a:lstStyle>
          <a:p>
            <a:pPr>
              <a:defRPr/>
            </a:pPr>
            <a:fld id="{344F1B00-A4C3-44C7-B822-41569BFAC999}" type="slidenum">
              <a:rPr lang="es-AR" altLang="es-AR"/>
              <a:pPr>
                <a:defRPr/>
              </a:pPr>
              <a:t>‹Nº›</a:t>
            </a:fld>
            <a:endParaRPr lang="es-AR" altLang="es-AR"/>
          </a:p>
        </p:txBody>
      </p:sp>
    </p:spTree>
    <p:extLst>
      <p:ext uri="{BB962C8B-B14F-4D97-AF65-F5344CB8AC3E}">
        <p14:creationId xmlns:p14="http://schemas.microsoft.com/office/powerpoint/2010/main" val="30658767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ido">
    <p:spTree>
      <p:nvGrpSpPr>
        <p:cNvPr id="1" name=""/>
        <p:cNvGrpSpPr/>
        <p:nvPr/>
      </p:nvGrpSpPr>
      <p:grpSpPr>
        <a:xfrm>
          <a:off x="0" y="0"/>
          <a:ext cx="0" cy="0"/>
          <a:chOff x="0" y="0"/>
          <a:chExt cx="0" cy="0"/>
        </a:xfrm>
      </p:grpSpPr>
      <p:sp>
        <p:nvSpPr>
          <p:cNvPr id="2" name="1 Marcador de contenido"/>
          <p:cNvSpPr>
            <a:spLocks noGrp="1"/>
          </p:cNvSpPr>
          <p:nvPr>
            <p:ph/>
          </p:nvPr>
        </p:nvSpPr>
        <p:spPr>
          <a:xfrm>
            <a:off x="614363" y="304800"/>
            <a:ext cx="8675687" cy="57150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3" name="Rectangle 6"/>
          <p:cNvSpPr>
            <a:spLocks noGrp="1" noChangeArrowheads="1"/>
          </p:cNvSpPr>
          <p:nvPr>
            <p:ph type="dt" sz="half" idx="10"/>
          </p:nvPr>
        </p:nvSpPr>
        <p:spPr>
          <a:ln/>
        </p:spPr>
        <p:txBody>
          <a:bodyPr/>
          <a:lstStyle>
            <a:lvl1pPr>
              <a:defRPr/>
            </a:lvl1pPr>
          </a:lstStyle>
          <a:p>
            <a:pPr>
              <a:defRPr/>
            </a:pPr>
            <a:endParaRPr lang="es-AR"/>
          </a:p>
        </p:txBody>
      </p:sp>
      <p:sp>
        <p:nvSpPr>
          <p:cNvPr id="4" name="Rectangle 7"/>
          <p:cNvSpPr>
            <a:spLocks noGrp="1" noChangeArrowheads="1"/>
          </p:cNvSpPr>
          <p:nvPr>
            <p:ph type="ftr" sz="quarter" idx="11"/>
          </p:nvPr>
        </p:nvSpPr>
        <p:spPr>
          <a:ln/>
        </p:spPr>
        <p:txBody>
          <a:bodyPr/>
          <a:lstStyle>
            <a:lvl1pPr>
              <a:defRPr/>
            </a:lvl1pPr>
          </a:lstStyle>
          <a:p>
            <a:pPr>
              <a:defRPr/>
            </a:pPr>
            <a:endParaRPr lang="es-AR"/>
          </a:p>
        </p:txBody>
      </p:sp>
      <p:sp>
        <p:nvSpPr>
          <p:cNvPr id="5" name="Rectangle 8"/>
          <p:cNvSpPr>
            <a:spLocks noGrp="1" noChangeArrowheads="1"/>
          </p:cNvSpPr>
          <p:nvPr>
            <p:ph type="sldNum" sz="quarter" idx="12"/>
          </p:nvPr>
        </p:nvSpPr>
        <p:spPr>
          <a:ln/>
        </p:spPr>
        <p:txBody>
          <a:bodyPr/>
          <a:lstStyle>
            <a:lvl1pPr>
              <a:defRPr/>
            </a:lvl1pPr>
          </a:lstStyle>
          <a:p>
            <a:pPr>
              <a:defRPr/>
            </a:pPr>
            <a:fld id="{56A59C43-3FAB-451F-8D34-3F9CBB082FFA}" type="slidenum">
              <a:rPr lang="es-AR" altLang="es-AR"/>
              <a:pPr>
                <a:defRPr/>
              </a:pPr>
              <a:t>‹Nº›</a:t>
            </a:fld>
            <a:endParaRPr lang="es-AR" altLang="es-AR"/>
          </a:p>
        </p:txBody>
      </p:sp>
    </p:spTree>
    <p:extLst>
      <p:ext uri="{BB962C8B-B14F-4D97-AF65-F5344CB8AC3E}">
        <p14:creationId xmlns:p14="http://schemas.microsoft.com/office/powerpoint/2010/main" val="31702546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ítulo y tabla">
    <p:spTree>
      <p:nvGrpSpPr>
        <p:cNvPr id="1" name=""/>
        <p:cNvGrpSpPr/>
        <p:nvPr/>
      </p:nvGrpSpPr>
      <p:grpSpPr>
        <a:xfrm>
          <a:off x="0" y="0"/>
          <a:ext cx="0" cy="0"/>
          <a:chOff x="0" y="0"/>
          <a:chExt cx="0" cy="0"/>
        </a:xfrm>
      </p:grpSpPr>
      <p:sp>
        <p:nvSpPr>
          <p:cNvPr id="2" name="1 Título"/>
          <p:cNvSpPr>
            <a:spLocks noGrp="1"/>
          </p:cNvSpPr>
          <p:nvPr>
            <p:ph type="title"/>
          </p:nvPr>
        </p:nvSpPr>
        <p:spPr>
          <a:xfrm>
            <a:off x="622300" y="304800"/>
            <a:ext cx="8667750" cy="1216025"/>
          </a:xfrm>
        </p:spPr>
        <p:txBody>
          <a:bodyPr/>
          <a:lstStyle/>
          <a:p>
            <a:r>
              <a:rPr lang="es-ES" smtClean="0"/>
              <a:t>Haga clic para modificar el estilo de título del patrón</a:t>
            </a:r>
            <a:endParaRPr lang="es-ES"/>
          </a:p>
        </p:txBody>
      </p:sp>
      <p:sp>
        <p:nvSpPr>
          <p:cNvPr id="3" name="2 Marcador de tabla"/>
          <p:cNvSpPr>
            <a:spLocks noGrp="1"/>
          </p:cNvSpPr>
          <p:nvPr>
            <p:ph type="tbl" idx="1"/>
          </p:nvPr>
        </p:nvSpPr>
        <p:spPr>
          <a:xfrm>
            <a:off x="614363" y="1752600"/>
            <a:ext cx="8667750" cy="4267200"/>
          </a:xfrm>
        </p:spPr>
        <p:txBody>
          <a:bodyPr/>
          <a:lstStyle/>
          <a:p>
            <a:pPr lvl="0"/>
            <a:endParaRPr lang="es-ES" noProof="0" smtClean="0"/>
          </a:p>
        </p:txBody>
      </p:sp>
      <p:sp>
        <p:nvSpPr>
          <p:cNvPr id="4" name="Rectangle 6"/>
          <p:cNvSpPr>
            <a:spLocks noGrp="1" noChangeArrowheads="1"/>
          </p:cNvSpPr>
          <p:nvPr>
            <p:ph type="dt" sz="half" idx="10"/>
          </p:nvPr>
        </p:nvSpPr>
        <p:spPr>
          <a:ln/>
        </p:spPr>
        <p:txBody>
          <a:bodyPr/>
          <a:lstStyle>
            <a:lvl1pPr>
              <a:defRPr/>
            </a:lvl1pPr>
          </a:lstStyle>
          <a:p>
            <a:pPr>
              <a:defRPr/>
            </a:pPr>
            <a:endParaRPr lang="es-AR"/>
          </a:p>
        </p:txBody>
      </p:sp>
      <p:sp>
        <p:nvSpPr>
          <p:cNvPr id="5" name="Rectangle 7"/>
          <p:cNvSpPr>
            <a:spLocks noGrp="1" noChangeArrowheads="1"/>
          </p:cNvSpPr>
          <p:nvPr>
            <p:ph type="ftr" sz="quarter" idx="11"/>
          </p:nvPr>
        </p:nvSpPr>
        <p:spPr>
          <a:ln/>
        </p:spPr>
        <p:txBody>
          <a:bodyPr/>
          <a:lstStyle>
            <a:lvl1pPr>
              <a:defRPr/>
            </a:lvl1pPr>
          </a:lstStyle>
          <a:p>
            <a:pPr>
              <a:defRPr/>
            </a:pPr>
            <a:endParaRPr lang="es-AR"/>
          </a:p>
        </p:txBody>
      </p:sp>
      <p:sp>
        <p:nvSpPr>
          <p:cNvPr id="6" name="Rectangle 8"/>
          <p:cNvSpPr>
            <a:spLocks noGrp="1" noChangeArrowheads="1"/>
          </p:cNvSpPr>
          <p:nvPr>
            <p:ph type="sldNum" sz="quarter" idx="12"/>
          </p:nvPr>
        </p:nvSpPr>
        <p:spPr>
          <a:ln/>
        </p:spPr>
        <p:txBody>
          <a:bodyPr/>
          <a:lstStyle>
            <a:lvl1pPr>
              <a:defRPr/>
            </a:lvl1pPr>
          </a:lstStyle>
          <a:p>
            <a:pPr>
              <a:defRPr/>
            </a:pPr>
            <a:fld id="{F9CF7B49-A14F-4336-9575-49A6C7DD1ACB}" type="slidenum">
              <a:rPr lang="es-AR" altLang="es-AR"/>
              <a:pPr>
                <a:defRPr/>
              </a:pPr>
              <a:t>‹Nº›</a:t>
            </a:fld>
            <a:endParaRPr lang="es-AR" altLang="es-AR"/>
          </a:p>
        </p:txBody>
      </p:sp>
    </p:spTree>
    <p:extLst>
      <p:ext uri="{BB962C8B-B14F-4D97-AF65-F5344CB8AC3E}">
        <p14:creationId xmlns:p14="http://schemas.microsoft.com/office/powerpoint/2010/main" val="42365665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ClipArt">
  <p:cSld name="Título y texto e imágenes prediseñadas">
    <p:spTree>
      <p:nvGrpSpPr>
        <p:cNvPr id="1" name=""/>
        <p:cNvGrpSpPr/>
        <p:nvPr/>
      </p:nvGrpSpPr>
      <p:grpSpPr>
        <a:xfrm>
          <a:off x="0" y="0"/>
          <a:ext cx="0" cy="0"/>
          <a:chOff x="0" y="0"/>
          <a:chExt cx="0" cy="0"/>
        </a:xfrm>
      </p:grpSpPr>
      <p:sp>
        <p:nvSpPr>
          <p:cNvPr id="2" name="1 Título"/>
          <p:cNvSpPr>
            <a:spLocks noGrp="1"/>
          </p:cNvSpPr>
          <p:nvPr>
            <p:ph type="title"/>
          </p:nvPr>
        </p:nvSpPr>
        <p:spPr>
          <a:xfrm>
            <a:off x="990600" y="277813"/>
            <a:ext cx="8420100" cy="1143000"/>
          </a:xfrm>
        </p:spPr>
        <p:txBody>
          <a:bodyPr/>
          <a:lstStyle/>
          <a:p>
            <a:r>
              <a:rPr lang="es-ES" smtClean="0"/>
              <a:t>Haga clic para modificar el estilo de título del patrón</a:t>
            </a:r>
            <a:endParaRPr lang="es-AR"/>
          </a:p>
        </p:txBody>
      </p:sp>
      <p:sp>
        <p:nvSpPr>
          <p:cNvPr id="3" name="2 Marcador de texto"/>
          <p:cNvSpPr>
            <a:spLocks noGrp="1"/>
          </p:cNvSpPr>
          <p:nvPr>
            <p:ph type="body" sz="half" idx="1"/>
          </p:nvPr>
        </p:nvSpPr>
        <p:spPr>
          <a:xfrm>
            <a:off x="990600" y="1600200"/>
            <a:ext cx="4133850" cy="4530725"/>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imágenes prediseñadas"/>
          <p:cNvSpPr>
            <a:spLocks noGrp="1"/>
          </p:cNvSpPr>
          <p:nvPr>
            <p:ph type="clipArt" sz="half" idx="2"/>
          </p:nvPr>
        </p:nvSpPr>
        <p:spPr>
          <a:xfrm>
            <a:off x="5276850" y="1600200"/>
            <a:ext cx="4133850" cy="4530725"/>
          </a:xfrm>
        </p:spPr>
        <p:txBody>
          <a:bodyPr/>
          <a:lstStyle/>
          <a:p>
            <a:pPr lvl="0"/>
            <a:endParaRPr lang="es-AR" noProof="0" smtClean="0"/>
          </a:p>
        </p:txBody>
      </p:sp>
      <p:sp>
        <p:nvSpPr>
          <p:cNvPr id="5" name="Rectángulo 9"/>
          <p:cNvSpPr>
            <a:spLocks noGrp="1" noChangeArrowheads="1"/>
          </p:cNvSpPr>
          <p:nvPr>
            <p:ph type="dt" sz="half" idx="10"/>
          </p:nvPr>
        </p:nvSpPr>
        <p:spPr/>
        <p:txBody>
          <a:bodyPr/>
          <a:lstStyle>
            <a:lvl1pPr>
              <a:defRPr/>
            </a:lvl1pPr>
          </a:lstStyle>
          <a:p>
            <a:pPr>
              <a:defRPr/>
            </a:pPr>
            <a:endParaRPr lang="es-ES"/>
          </a:p>
        </p:txBody>
      </p:sp>
      <p:sp>
        <p:nvSpPr>
          <p:cNvPr id="6" name="Rectángulo 10"/>
          <p:cNvSpPr>
            <a:spLocks noGrp="1" noChangeArrowheads="1"/>
          </p:cNvSpPr>
          <p:nvPr>
            <p:ph type="ftr" sz="quarter" idx="11"/>
          </p:nvPr>
        </p:nvSpPr>
        <p:spPr/>
        <p:txBody>
          <a:bodyPr/>
          <a:lstStyle>
            <a:lvl1pPr>
              <a:defRPr/>
            </a:lvl1pPr>
          </a:lstStyle>
          <a:p>
            <a:pPr>
              <a:defRPr/>
            </a:pPr>
            <a:endParaRPr lang="es-ES"/>
          </a:p>
        </p:txBody>
      </p:sp>
      <p:sp>
        <p:nvSpPr>
          <p:cNvPr id="7" name="Rectángulo 11"/>
          <p:cNvSpPr>
            <a:spLocks noGrp="1" noChangeArrowheads="1"/>
          </p:cNvSpPr>
          <p:nvPr>
            <p:ph type="sldNum" sz="quarter" idx="12"/>
          </p:nvPr>
        </p:nvSpPr>
        <p:spPr/>
        <p:txBody>
          <a:bodyPr/>
          <a:lstStyle>
            <a:lvl1pPr>
              <a:defRPr/>
            </a:lvl1pPr>
          </a:lstStyle>
          <a:p>
            <a:pPr>
              <a:defRPr/>
            </a:pPr>
            <a:fld id="{858E817C-5F71-4708-8678-586489048A59}" type="slidenum">
              <a:rPr lang="es-ES" altLang="es-AR"/>
              <a:pPr>
                <a:defRPr/>
              </a:pPr>
              <a:t>‹Nº›</a:t>
            </a:fld>
            <a:endParaRPr lang="es-ES" altLang="es-AR"/>
          </a:p>
        </p:txBody>
      </p:sp>
    </p:spTree>
    <p:extLst>
      <p:ext uri="{BB962C8B-B14F-4D97-AF65-F5344CB8AC3E}">
        <p14:creationId xmlns:p14="http://schemas.microsoft.com/office/powerpoint/2010/main" val="14923696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xOverObj">
  <p:cSld name="Título y texto encima de l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990600" y="277813"/>
            <a:ext cx="8420100" cy="1143000"/>
          </a:xfrm>
        </p:spPr>
        <p:txBody>
          <a:bodyPr/>
          <a:lstStyle/>
          <a:p>
            <a:r>
              <a:rPr lang="es-ES" smtClean="0"/>
              <a:t>Haga clic para modificar el estilo de título del patrón</a:t>
            </a:r>
            <a:endParaRPr lang="es-AR"/>
          </a:p>
        </p:txBody>
      </p:sp>
      <p:sp>
        <p:nvSpPr>
          <p:cNvPr id="3" name="2 Marcador de texto"/>
          <p:cNvSpPr>
            <a:spLocks noGrp="1"/>
          </p:cNvSpPr>
          <p:nvPr>
            <p:ph type="body" sz="half" idx="1"/>
          </p:nvPr>
        </p:nvSpPr>
        <p:spPr>
          <a:xfrm>
            <a:off x="990600" y="1600200"/>
            <a:ext cx="8420100" cy="2189163"/>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contenido"/>
          <p:cNvSpPr>
            <a:spLocks noGrp="1"/>
          </p:cNvSpPr>
          <p:nvPr>
            <p:ph sz="half" idx="2"/>
          </p:nvPr>
        </p:nvSpPr>
        <p:spPr>
          <a:xfrm>
            <a:off x="990600" y="3941763"/>
            <a:ext cx="8420100" cy="218916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Rectángulo 9"/>
          <p:cNvSpPr>
            <a:spLocks noGrp="1" noChangeArrowheads="1"/>
          </p:cNvSpPr>
          <p:nvPr>
            <p:ph type="dt" sz="half" idx="10"/>
          </p:nvPr>
        </p:nvSpPr>
        <p:spPr/>
        <p:txBody>
          <a:bodyPr/>
          <a:lstStyle>
            <a:lvl1pPr>
              <a:defRPr/>
            </a:lvl1pPr>
          </a:lstStyle>
          <a:p>
            <a:pPr>
              <a:defRPr/>
            </a:pPr>
            <a:endParaRPr lang="es-ES"/>
          </a:p>
        </p:txBody>
      </p:sp>
      <p:sp>
        <p:nvSpPr>
          <p:cNvPr id="6" name="Rectángulo 10"/>
          <p:cNvSpPr>
            <a:spLocks noGrp="1" noChangeArrowheads="1"/>
          </p:cNvSpPr>
          <p:nvPr>
            <p:ph type="ftr" sz="quarter" idx="11"/>
          </p:nvPr>
        </p:nvSpPr>
        <p:spPr/>
        <p:txBody>
          <a:bodyPr/>
          <a:lstStyle>
            <a:lvl1pPr>
              <a:defRPr/>
            </a:lvl1pPr>
          </a:lstStyle>
          <a:p>
            <a:pPr>
              <a:defRPr/>
            </a:pPr>
            <a:endParaRPr lang="es-ES"/>
          </a:p>
        </p:txBody>
      </p:sp>
      <p:sp>
        <p:nvSpPr>
          <p:cNvPr id="7" name="Rectángulo 11"/>
          <p:cNvSpPr>
            <a:spLocks noGrp="1" noChangeArrowheads="1"/>
          </p:cNvSpPr>
          <p:nvPr>
            <p:ph type="sldNum" sz="quarter" idx="12"/>
          </p:nvPr>
        </p:nvSpPr>
        <p:spPr/>
        <p:txBody>
          <a:bodyPr/>
          <a:lstStyle>
            <a:lvl1pPr>
              <a:defRPr/>
            </a:lvl1pPr>
          </a:lstStyle>
          <a:p>
            <a:pPr>
              <a:defRPr/>
            </a:pPr>
            <a:fld id="{8BF7BE2B-2534-44B8-92ED-0E6ECDF5B613}" type="slidenum">
              <a:rPr lang="es-ES" altLang="es-AR"/>
              <a:pPr>
                <a:defRPr/>
              </a:pPr>
              <a:t>‹Nº›</a:t>
            </a:fld>
            <a:endParaRPr lang="es-ES" altLang="es-AR"/>
          </a:p>
        </p:txBody>
      </p:sp>
    </p:spTree>
    <p:extLst>
      <p:ext uri="{BB962C8B-B14F-4D97-AF65-F5344CB8AC3E}">
        <p14:creationId xmlns:p14="http://schemas.microsoft.com/office/powerpoint/2010/main" val="6616106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Rectangle 6"/>
          <p:cNvSpPr>
            <a:spLocks noGrp="1" noChangeArrowheads="1"/>
          </p:cNvSpPr>
          <p:nvPr>
            <p:ph type="dt" sz="half" idx="10"/>
          </p:nvPr>
        </p:nvSpPr>
        <p:spPr>
          <a:ln/>
        </p:spPr>
        <p:txBody>
          <a:bodyPr/>
          <a:lstStyle>
            <a:lvl1pPr>
              <a:defRPr/>
            </a:lvl1pPr>
          </a:lstStyle>
          <a:p>
            <a:pPr>
              <a:defRPr/>
            </a:pPr>
            <a:endParaRPr lang="es-AR"/>
          </a:p>
        </p:txBody>
      </p:sp>
      <p:sp>
        <p:nvSpPr>
          <p:cNvPr id="5" name="Rectangle 7"/>
          <p:cNvSpPr>
            <a:spLocks noGrp="1" noChangeArrowheads="1"/>
          </p:cNvSpPr>
          <p:nvPr>
            <p:ph type="ftr" sz="quarter" idx="11"/>
          </p:nvPr>
        </p:nvSpPr>
        <p:spPr>
          <a:ln/>
        </p:spPr>
        <p:txBody>
          <a:bodyPr/>
          <a:lstStyle>
            <a:lvl1pPr>
              <a:defRPr/>
            </a:lvl1pPr>
          </a:lstStyle>
          <a:p>
            <a:pPr>
              <a:defRPr/>
            </a:pPr>
            <a:endParaRPr lang="es-AR"/>
          </a:p>
        </p:txBody>
      </p:sp>
      <p:sp>
        <p:nvSpPr>
          <p:cNvPr id="6" name="Rectangle 8"/>
          <p:cNvSpPr>
            <a:spLocks noGrp="1" noChangeArrowheads="1"/>
          </p:cNvSpPr>
          <p:nvPr>
            <p:ph type="sldNum" sz="quarter" idx="12"/>
          </p:nvPr>
        </p:nvSpPr>
        <p:spPr>
          <a:ln/>
        </p:spPr>
        <p:txBody>
          <a:bodyPr/>
          <a:lstStyle>
            <a:lvl1pPr>
              <a:defRPr/>
            </a:lvl1pPr>
          </a:lstStyle>
          <a:p>
            <a:pPr>
              <a:defRPr/>
            </a:pPr>
            <a:fld id="{032D5932-B45E-4C73-A10D-28D44A8F6869}" type="slidenum">
              <a:rPr lang="es-AR" altLang="es-AR"/>
              <a:pPr>
                <a:defRPr/>
              </a:pPr>
              <a:t>‹Nº›</a:t>
            </a:fld>
            <a:endParaRPr lang="es-AR" altLang="es-AR"/>
          </a:p>
        </p:txBody>
      </p:sp>
    </p:spTree>
    <p:extLst>
      <p:ext uri="{BB962C8B-B14F-4D97-AF65-F5344CB8AC3E}">
        <p14:creationId xmlns:p14="http://schemas.microsoft.com/office/powerpoint/2010/main" val="7422837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82638" y="4406900"/>
            <a:ext cx="84201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Rectangle 6"/>
          <p:cNvSpPr>
            <a:spLocks noGrp="1" noChangeArrowheads="1"/>
          </p:cNvSpPr>
          <p:nvPr>
            <p:ph type="dt" sz="half" idx="10"/>
          </p:nvPr>
        </p:nvSpPr>
        <p:spPr>
          <a:ln/>
        </p:spPr>
        <p:txBody>
          <a:bodyPr/>
          <a:lstStyle>
            <a:lvl1pPr>
              <a:defRPr/>
            </a:lvl1pPr>
          </a:lstStyle>
          <a:p>
            <a:pPr>
              <a:defRPr/>
            </a:pPr>
            <a:endParaRPr lang="es-AR"/>
          </a:p>
        </p:txBody>
      </p:sp>
      <p:sp>
        <p:nvSpPr>
          <p:cNvPr id="5" name="Rectangle 7"/>
          <p:cNvSpPr>
            <a:spLocks noGrp="1" noChangeArrowheads="1"/>
          </p:cNvSpPr>
          <p:nvPr>
            <p:ph type="ftr" sz="quarter" idx="11"/>
          </p:nvPr>
        </p:nvSpPr>
        <p:spPr>
          <a:ln/>
        </p:spPr>
        <p:txBody>
          <a:bodyPr/>
          <a:lstStyle>
            <a:lvl1pPr>
              <a:defRPr/>
            </a:lvl1pPr>
          </a:lstStyle>
          <a:p>
            <a:pPr>
              <a:defRPr/>
            </a:pPr>
            <a:endParaRPr lang="es-AR"/>
          </a:p>
        </p:txBody>
      </p:sp>
      <p:sp>
        <p:nvSpPr>
          <p:cNvPr id="6" name="Rectangle 8"/>
          <p:cNvSpPr>
            <a:spLocks noGrp="1" noChangeArrowheads="1"/>
          </p:cNvSpPr>
          <p:nvPr>
            <p:ph type="sldNum" sz="quarter" idx="12"/>
          </p:nvPr>
        </p:nvSpPr>
        <p:spPr>
          <a:ln/>
        </p:spPr>
        <p:txBody>
          <a:bodyPr/>
          <a:lstStyle>
            <a:lvl1pPr>
              <a:defRPr/>
            </a:lvl1pPr>
          </a:lstStyle>
          <a:p>
            <a:pPr>
              <a:defRPr/>
            </a:pPr>
            <a:fld id="{6D981C8B-7C0F-42E3-9D20-E5386729C1F2}" type="slidenum">
              <a:rPr lang="es-AR" altLang="es-AR"/>
              <a:pPr>
                <a:defRPr/>
              </a:pPr>
              <a:t>‹Nº›</a:t>
            </a:fld>
            <a:endParaRPr lang="es-AR" altLang="es-AR"/>
          </a:p>
        </p:txBody>
      </p:sp>
    </p:spTree>
    <p:extLst>
      <p:ext uri="{BB962C8B-B14F-4D97-AF65-F5344CB8AC3E}">
        <p14:creationId xmlns:p14="http://schemas.microsoft.com/office/powerpoint/2010/main" val="27913919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614363" y="1752600"/>
            <a:ext cx="4257675"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5024438" y="1752600"/>
            <a:ext cx="4257675"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Rectangle 6"/>
          <p:cNvSpPr>
            <a:spLocks noGrp="1" noChangeArrowheads="1"/>
          </p:cNvSpPr>
          <p:nvPr>
            <p:ph type="dt" sz="half" idx="10"/>
          </p:nvPr>
        </p:nvSpPr>
        <p:spPr>
          <a:ln/>
        </p:spPr>
        <p:txBody>
          <a:bodyPr/>
          <a:lstStyle>
            <a:lvl1pPr>
              <a:defRPr/>
            </a:lvl1pPr>
          </a:lstStyle>
          <a:p>
            <a:pPr>
              <a:defRPr/>
            </a:pPr>
            <a:endParaRPr lang="es-AR"/>
          </a:p>
        </p:txBody>
      </p:sp>
      <p:sp>
        <p:nvSpPr>
          <p:cNvPr id="6" name="Rectangle 7"/>
          <p:cNvSpPr>
            <a:spLocks noGrp="1" noChangeArrowheads="1"/>
          </p:cNvSpPr>
          <p:nvPr>
            <p:ph type="ftr" sz="quarter" idx="11"/>
          </p:nvPr>
        </p:nvSpPr>
        <p:spPr>
          <a:ln/>
        </p:spPr>
        <p:txBody>
          <a:bodyPr/>
          <a:lstStyle>
            <a:lvl1pPr>
              <a:defRPr/>
            </a:lvl1pPr>
          </a:lstStyle>
          <a:p>
            <a:pPr>
              <a:defRPr/>
            </a:pPr>
            <a:endParaRPr lang="es-AR"/>
          </a:p>
        </p:txBody>
      </p:sp>
      <p:sp>
        <p:nvSpPr>
          <p:cNvPr id="7" name="Rectangle 8"/>
          <p:cNvSpPr>
            <a:spLocks noGrp="1" noChangeArrowheads="1"/>
          </p:cNvSpPr>
          <p:nvPr>
            <p:ph type="sldNum" sz="quarter" idx="12"/>
          </p:nvPr>
        </p:nvSpPr>
        <p:spPr>
          <a:ln/>
        </p:spPr>
        <p:txBody>
          <a:bodyPr/>
          <a:lstStyle>
            <a:lvl1pPr>
              <a:defRPr/>
            </a:lvl1pPr>
          </a:lstStyle>
          <a:p>
            <a:pPr>
              <a:defRPr/>
            </a:pPr>
            <a:fld id="{1AD7FA1A-9274-45AB-B2E4-7355CD91B363}" type="slidenum">
              <a:rPr lang="es-AR" altLang="es-AR"/>
              <a:pPr>
                <a:defRPr/>
              </a:pPr>
              <a:t>‹Nº›</a:t>
            </a:fld>
            <a:endParaRPr lang="es-AR" altLang="es-AR"/>
          </a:p>
        </p:txBody>
      </p:sp>
    </p:spTree>
    <p:extLst>
      <p:ext uri="{BB962C8B-B14F-4D97-AF65-F5344CB8AC3E}">
        <p14:creationId xmlns:p14="http://schemas.microsoft.com/office/powerpoint/2010/main" val="17689569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95300" y="274638"/>
            <a:ext cx="8915400" cy="1143000"/>
          </a:xfr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Rectangle 6"/>
          <p:cNvSpPr>
            <a:spLocks noGrp="1" noChangeArrowheads="1"/>
          </p:cNvSpPr>
          <p:nvPr>
            <p:ph type="dt" sz="half" idx="10"/>
          </p:nvPr>
        </p:nvSpPr>
        <p:spPr>
          <a:ln/>
        </p:spPr>
        <p:txBody>
          <a:bodyPr/>
          <a:lstStyle>
            <a:lvl1pPr>
              <a:defRPr/>
            </a:lvl1pPr>
          </a:lstStyle>
          <a:p>
            <a:pPr>
              <a:defRPr/>
            </a:pPr>
            <a:endParaRPr lang="es-AR"/>
          </a:p>
        </p:txBody>
      </p:sp>
      <p:sp>
        <p:nvSpPr>
          <p:cNvPr id="8" name="Rectangle 7"/>
          <p:cNvSpPr>
            <a:spLocks noGrp="1" noChangeArrowheads="1"/>
          </p:cNvSpPr>
          <p:nvPr>
            <p:ph type="ftr" sz="quarter" idx="11"/>
          </p:nvPr>
        </p:nvSpPr>
        <p:spPr>
          <a:ln/>
        </p:spPr>
        <p:txBody>
          <a:bodyPr/>
          <a:lstStyle>
            <a:lvl1pPr>
              <a:defRPr/>
            </a:lvl1pPr>
          </a:lstStyle>
          <a:p>
            <a:pPr>
              <a:defRPr/>
            </a:pPr>
            <a:endParaRPr lang="es-AR"/>
          </a:p>
        </p:txBody>
      </p:sp>
      <p:sp>
        <p:nvSpPr>
          <p:cNvPr id="9" name="Rectangle 8"/>
          <p:cNvSpPr>
            <a:spLocks noGrp="1" noChangeArrowheads="1"/>
          </p:cNvSpPr>
          <p:nvPr>
            <p:ph type="sldNum" sz="quarter" idx="12"/>
          </p:nvPr>
        </p:nvSpPr>
        <p:spPr>
          <a:ln/>
        </p:spPr>
        <p:txBody>
          <a:bodyPr/>
          <a:lstStyle>
            <a:lvl1pPr>
              <a:defRPr/>
            </a:lvl1pPr>
          </a:lstStyle>
          <a:p>
            <a:pPr>
              <a:defRPr/>
            </a:pPr>
            <a:fld id="{6D49F001-CBAD-41B8-9359-C5711AB8B4B2}" type="slidenum">
              <a:rPr lang="es-AR" altLang="es-AR"/>
              <a:pPr>
                <a:defRPr/>
              </a:pPr>
              <a:t>‹Nº›</a:t>
            </a:fld>
            <a:endParaRPr lang="es-AR" altLang="es-AR"/>
          </a:p>
        </p:txBody>
      </p:sp>
    </p:spTree>
    <p:extLst>
      <p:ext uri="{BB962C8B-B14F-4D97-AF65-F5344CB8AC3E}">
        <p14:creationId xmlns:p14="http://schemas.microsoft.com/office/powerpoint/2010/main" val="33049447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Rectangle 6"/>
          <p:cNvSpPr>
            <a:spLocks noGrp="1" noChangeArrowheads="1"/>
          </p:cNvSpPr>
          <p:nvPr>
            <p:ph type="dt" sz="half" idx="10"/>
          </p:nvPr>
        </p:nvSpPr>
        <p:spPr>
          <a:ln/>
        </p:spPr>
        <p:txBody>
          <a:bodyPr/>
          <a:lstStyle>
            <a:lvl1pPr>
              <a:defRPr/>
            </a:lvl1pPr>
          </a:lstStyle>
          <a:p>
            <a:pPr>
              <a:defRPr/>
            </a:pPr>
            <a:endParaRPr lang="es-AR"/>
          </a:p>
        </p:txBody>
      </p:sp>
      <p:sp>
        <p:nvSpPr>
          <p:cNvPr id="4" name="Rectangle 7"/>
          <p:cNvSpPr>
            <a:spLocks noGrp="1" noChangeArrowheads="1"/>
          </p:cNvSpPr>
          <p:nvPr>
            <p:ph type="ftr" sz="quarter" idx="11"/>
          </p:nvPr>
        </p:nvSpPr>
        <p:spPr>
          <a:ln/>
        </p:spPr>
        <p:txBody>
          <a:bodyPr/>
          <a:lstStyle>
            <a:lvl1pPr>
              <a:defRPr/>
            </a:lvl1pPr>
          </a:lstStyle>
          <a:p>
            <a:pPr>
              <a:defRPr/>
            </a:pPr>
            <a:endParaRPr lang="es-AR"/>
          </a:p>
        </p:txBody>
      </p:sp>
      <p:sp>
        <p:nvSpPr>
          <p:cNvPr id="5" name="Rectangle 8"/>
          <p:cNvSpPr>
            <a:spLocks noGrp="1" noChangeArrowheads="1"/>
          </p:cNvSpPr>
          <p:nvPr>
            <p:ph type="sldNum" sz="quarter" idx="12"/>
          </p:nvPr>
        </p:nvSpPr>
        <p:spPr>
          <a:ln/>
        </p:spPr>
        <p:txBody>
          <a:bodyPr/>
          <a:lstStyle>
            <a:lvl1pPr>
              <a:defRPr/>
            </a:lvl1pPr>
          </a:lstStyle>
          <a:p>
            <a:pPr>
              <a:defRPr/>
            </a:pPr>
            <a:fld id="{26CFC56C-CC07-48A9-B0FD-794E8F2550E5}" type="slidenum">
              <a:rPr lang="es-AR" altLang="es-AR"/>
              <a:pPr>
                <a:defRPr/>
              </a:pPr>
              <a:t>‹Nº›</a:t>
            </a:fld>
            <a:endParaRPr lang="es-AR" altLang="es-AR"/>
          </a:p>
        </p:txBody>
      </p:sp>
    </p:spTree>
    <p:extLst>
      <p:ext uri="{BB962C8B-B14F-4D97-AF65-F5344CB8AC3E}">
        <p14:creationId xmlns:p14="http://schemas.microsoft.com/office/powerpoint/2010/main" val="20854864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s-AR"/>
          </a:p>
        </p:txBody>
      </p:sp>
      <p:sp>
        <p:nvSpPr>
          <p:cNvPr id="3" name="Rectangle 7"/>
          <p:cNvSpPr>
            <a:spLocks noGrp="1" noChangeArrowheads="1"/>
          </p:cNvSpPr>
          <p:nvPr>
            <p:ph type="ftr" sz="quarter" idx="11"/>
          </p:nvPr>
        </p:nvSpPr>
        <p:spPr>
          <a:ln/>
        </p:spPr>
        <p:txBody>
          <a:bodyPr/>
          <a:lstStyle>
            <a:lvl1pPr>
              <a:defRPr/>
            </a:lvl1pPr>
          </a:lstStyle>
          <a:p>
            <a:pPr>
              <a:defRPr/>
            </a:pPr>
            <a:endParaRPr lang="es-AR"/>
          </a:p>
        </p:txBody>
      </p:sp>
      <p:sp>
        <p:nvSpPr>
          <p:cNvPr id="4" name="Rectangle 8"/>
          <p:cNvSpPr>
            <a:spLocks noGrp="1" noChangeArrowheads="1"/>
          </p:cNvSpPr>
          <p:nvPr>
            <p:ph type="sldNum" sz="quarter" idx="12"/>
          </p:nvPr>
        </p:nvSpPr>
        <p:spPr>
          <a:ln/>
        </p:spPr>
        <p:txBody>
          <a:bodyPr/>
          <a:lstStyle>
            <a:lvl1pPr>
              <a:defRPr/>
            </a:lvl1pPr>
          </a:lstStyle>
          <a:p>
            <a:pPr>
              <a:defRPr/>
            </a:pPr>
            <a:fld id="{3CEF1F89-6ADF-4417-86BA-97A460155A49}" type="slidenum">
              <a:rPr lang="es-AR" altLang="es-AR"/>
              <a:pPr>
                <a:defRPr/>
              </a:pPr>
              <a:t>‹Nº›</a:t>
            </a:fld>
            <a:endParaRPr lang="es-AR" altLang="es-AR"/>
          </a:p>
        </p:txBody>
      </p:sp>
    </p:spTree>
    <p:extLst>
      <p:ext uri="{BB962C8B-B14F-4D97-AF65-F5344CB8AC3E}">
        <p14:creationId xmlns:p14="http://schemas.microsoft.com/office/powerpoint/2010/main" val="20889865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95300" y="273050"/>
            <a:ext cx="3259138" cy="1162050"/>
          </a:xfrm>
        </p:spPr>
        <p:txBody>
          <a:bodyPr/>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6"/>
          <p:cNvSpPr>
            <a:spLocks noGrp="1" noChangeArrowheads="1"/>
          </p:cNvSpPr>
          <p:nvPr>
            <p:ph type="dt" sz="half" idx="10"/>
          </p:nvPr>
        </p:nvSpPr>
        <p:spPr>
          <a:ln/>
        </p:spPr>
        <p:txBody>
          <a:bodyPr/>
          <a:lstStyle>
            <a:lvl1pPr>
              <a:defRPr/>
            </a:lvl1pPr>
          </a:lstStyle>
          <a:p>
            <a:pPr>
              <a:defRPr/>
            </a:pPr>
            <a:endParaRPr lang="es-AR"/>
          </a:p>
        </p:txBody>
      </p:sp>
      <p:sp>
        <p:nvSpPr>
          <p:cNvPr id="6" name="Rectangle 7"/>
          <p:cNvSpPr>
            <a:spLocks noGrp="1" noChangeArrowheads="1"/>
          </p:cNvSpPr>
          <p:nvPr>
            <p:ph type="ftr" sz="quarter" idx="11"/>
          </p:nvPr>
        </p:nvSpPr>
        <p:spPr>
          <a:ln/>
        </p:spPr>
        <p:txBody>
          <a:bodyPr/>
          <a:lstStyle>
            <a:lvl1pPr>
              <a:defRPr/>
            </a:lvl1pPr>
          </a:lstStyle>
          <a:p>
            <a:pPr>
              <a:defRPr/>
            </a:pPr>
            <a:endParaRPr lang="es-AR"/>
          </a:p>
        </p:txBody>
      </p:sp>
      <p:sp>
        <p:nvSpPr>
          <p:cNvPr id="7" name="Rectangle 8"/>
          <p:cNvSpPr>
            <a:spLocks noGrp="1" noChangeArrowheads="1"/>
          </p:cNvSpPr>
          <p:nvPr>
            <p:ph type="sldNum" sz="quarter" idx="12"/>
          </p:nvPr>
        </p:nvSpPr>
        <p:spPr>
          <a:ln/>
        </p:spPr>
        <p:txBody>
          <a:bodyPr/>
          <a:lstStyle>
            <a:lvl1pPr>
              <a:defRPr/>
            </a:lvl1pPr>
          </a:lstStyle>
          <a:p>
            <a:pPr>
              <a:defRPr/>
            </a:pPr>
            <a:fld id="{19D1F37F-4899-46FE-BA19-93DF7294C727}" type="slidenum">
              <a:rPr lang="es-AR" altLang="es-AR"/>
              <a:pPr>
                <a:defRPr/>
              </a:pPr>
              <a:t>‹Nº›</a:t>
            </a:fld>
            <a:endParaRPr lang="es-AR" altLang="es-AR"/>
          </a:p>
        </p:txBody>
      </p:sp>
    </p:spTree>
    <p:extLst>
      <p:ext uri="{BB962C8B-B14F-4D97-AF65-F5344CB8AC3E}">
        <p14:creationId xmlns:p14="http://schemas.microsoft.com/office/powerpoint/2010/main" val="934484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941513" y="4800600"/>
            <a:ext cx="5943600" cy="566738"/>
          </a:xfrm>
        </p:spPr>
        <p:txBody>
          <a:bodyPr/>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smtClean="0"/>
          </a:p>
        </p:txBody>
      </p:sp>
      <p:sp>
        <p:nvSpPr>
          <p:cNvPr id="4" name="3 Marcador de texto"/>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6"/>
          <p:cNvSpPr>
            <a:spLocks noGrp="1" noChangeArrowheads="1"/>
          </p:cNvSpPr>
          <p:nvPr>
            <p:ph type="dt" sz="half" idx="10"/>
          </p:nvPr>
        </p:nvSpPr>
        <p:spPr>
          <a:ln/>
        </p:spPr>
        <p:txBody>
          <a:bodyPr/>
          <a:lstStyle>
            <a:lvl1pPr>
              <a:defRPr/>
            </a:lvl1pPr>
          </a:lstStyle>
          <a:p>
            <a:pPr>
              <a:defRPr/>
            </a:pPr>
            <a:endParaRPr lang="es-AR"/>
          </a:p>
        </p:txBody>
      </p:sp>
      <p:sp>
        <p:nvSpPr>
          <p:cNvPr id="6" name="Rectangle 7"/>
          <p:cNvSpPr>
            <a:spLocks noGrp="1" noChangeArrowheads="1"/>
          </p:cNvSpPr>
          <p:nvPr>
            <p:ph type="ftr" sz="quarter" idx="11"/>
          </p:nvPr>
        </p:nvSpPr>
        <p:spPr>
          <a:ln/>
        </p:spPr>
        <p:txBody>
          <a:bodyPr/>
          <a:lstStyle>
            <a:lvl1pPr>
              <a:defRPr/>
            </a:lvl1pPr>
          </a:lstStyle>
          <a:p>
            <a:pPr>
              <a:defRPr/>
            </a:pPr>
            <a:endParaRPr lang="es-AR"/>
          </a:p>
        </p:txBody>
      </p:sp>
      <p:sp>
        <p:nvSpPr>
          <p:cNvPr id="7" name="Rectangle 8"/>
          <p:cNvSpPr>
            <a:spLocks noGrp="1" noChangeArrowheads="1"/>
          </p:cNvSpPr>
          <p:nvPr>
            <p:ph type="sldNum" sz="quarter" idx="12"/>
          </p:nvPr>
        </p:nvSpPr>
        <p:spPr>
          <a:ln/>
        </p:spPr>
        <p:txBody>
          <a:bodyPr/>
          <a:lstStyle>
            <a:lvl1pPr>
              <a:defRPr/>
            </a:lvl1pPr>
          </a:lstStyle>
          <a:p>
            <a:pPr>
              <a:defRPr/>
            </a:pPr>
            <a:fld id="{E057C897-92BC-4A69-A3A0-6A8293B50E00}" type="slidenum">
              <a:rPr lang="es-AR" altLang="es-AR"/>
              <a:pPr>
                <a:defRPr/>
              </a:pPr>
              <a:t>‹Nº›</a:t>
            </a:fld>
            <a:endParaRPr lang="es-AR" altLang="es-AR"/>
          </a:p>
        </p:txBody>
      </p:sp>
    </p:spTree>
    <p:extLst>
      <p:ext uri="{BB962C8B-B14F-4D97-AF65-F5344CB8AC3E}">
        <p14:creationId xmlns:p14="http://schemas.microsoft.com/office/powerpoint/2010/main" val="37353059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7"/>
          <a:srcRect/>
          <a:tile tx="0" ty="0" sx="100000" sy="100000" flip="none" algn="tl"/>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22300" y="304800"/>
            <a:ext cx="8667750" cy="121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s-AR" altLang="es-AR" smtClean="0"/>
              <a:t>Haga clic para cambiar el estilo de título	</a:t>
            </a:r>
          </a:p>
        </p:txBody>
      </p:sp>
      <p:sp>
        <p:nvSpPr>
          <p:cNvPr id="1027" name="Rectangle 3"/>
          <p:cNvSpPr>
            <a:spLocks noGrp="1" noChangeArrowheads="1"/>
          </p:cNvSpPr>
          <p:nvPr>
            <p:ph type="body" idx="1"/>
          </p:nvPr>
        </p:nvSpPr>
        <p:spPr bwMode="auto">
          <a:xfrm>
            <a:off x="614363" y="1752600"/>
            <a:ext cx="8667750"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s-AR" altLang="es-AR" smtClean="0"/>
              <a:t>Haga clic para modificar el estilo de texto del patrón</a:t>
            </a:r>
          </a:p>
          <a:p>
            <a:pPr lvl="1"/>
            <a:r>
              <a:rPr lang="es-AR" altLang="es-AR" smtClean="0"/>
              <a:t>Segundo nivel</a:t>
            </a:r>
          </a:p>
          <a:p>
            <a:pPr lvl="2"/>
            <a:r>
              <a:rPr lang="es-AR" altLang="es-AR" smtClean="0"/>
              <a:t>Tercer nivel</a:t>
            </a:r>
          </a:p>
          <a:p>
            <a:pPr lvl="3"/>
            <a:r>
              <a:rPr lang="es-AR" altLang="es-AR" smtClean="0"/>
              <a:t>Cuarto nivel</a:t>
            </a:r>
          </a:p>
          <a:p>
            <a:pPr lvl="4"/>
            <a:r>
              <a:rPr lang="es-AR" altLang="es-AR" smtClean="0"/>
              <a:t>Quinto nivel</a:t>
            </a:r>
          </a:p>
        </p:txBody>
      </p:sp>
      <p:sp>
        <p:nvSpPr>
          <p:cNvPr id="1028" name="AutoShape 4"/>
          <p:cNvSpPr>
            <a:spLocks noChangeArrowheads="1"/>
          </p:cNvSpPr>
          <p:nvPr/>
        </p:nvSpPr>
        <p:spPr bwMode="auto">
          <a:xfrm>
            <a:off x="660400" y="1566863"/>
            <a:ext cx="8621713" cy="109537"/>
          </a:xfrm>
          <a:custGeom>
            <a:avLst/>
            <a:gdLst>
              <a:gd name="T0" fmla="*/ 0 w 1000"/>
              <a:gd name="T1" fmla="*/ 0 h 1000"/>
              <a:gd name="T2" fmla="*/ 2147483646 w 1000"/>
              <a:gd name="T3" fmla="*/ 0 h 1000"/>
              <a:gd name="T4" fmla="*/ 2147483646 w 1000"/>
              <a:gd name="T5" fmla="*/ 2147483646 h 1000"/>
              <a:gd name="T6" fmla="*/ 0 w 1000"/>
              <a:gd name="T7" fmla="*/ 2147483646 h 1000"/>
              <a:gd name="T8" fmla="*/ 0 w 1000"/>
              <a:gd name="T9" fmla="*/ 0 h 1000"/>
              <a:gd name="T10" fmla="*/ 2147483646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s-AR"/>
          </a:p>
        </p:txBody>
      </p:sp>
      <p:sp>
        <p:nvSpPr>
          <p:cNvPr id="1029" name="Line 5"/>
          <p:cNvSpPr>
            <a:spLocks noChangeShapeType="1"/>
          </p:cNvSpPr>
          <p:nvPr/>
        </p:nvSpPr>
        <p:spPr bwMode="auto">
          <a:xfrm flipV="1">
            <a:off x="660400" y="6172200"/>
            <a:ext cx="8585200" cy="0"/>
          </a:xfrm>
          <a:prstGeom prst="line">
            <a:avLst/>
          </a:prstGeom>
          <a:noFill/>
          <a:ln w="3175">
            <a:solidFill>
              <a:schemeClr val="accent2"/>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248838" name="Rectangle 6"/>
          <p:cNvSpPr>
            <a:spLocks noGrp="1" noChangeArrowheads="1"/>
          </p:cNvSpPr>
          <p:nvPr>
            <p:ph type="dt" sz="half" idx="2"/>
          </p:nvPr>
        </p:nvSpPr>
        <p:spPr bwMode="auto">
          <a:xfrm>
            <a:off x="660400" y="6245225"/>
            <a:ext cx="21463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s-AR"/>
          </a:p>
        </p:txBody>
      </p:sp>
      <p:sp>
        <p:nvSpPr>
          <p:cNvPr id="248839" name="Rectangle 7"/>
          <p:cNvSpPr>
            <a:spLocks noGrp="1" noChangeArrowheads="1"/>
          </p:cNvSpPr>
          <p:nvPr>
            <p:ph type="ftr" sz="quarter" idx="3"/>
          </p:nvPr>
        </p:nvSpPr>
        <p:spPr bwMode="auto">
          <a:xfrm>
            <a:off x="3384550" y="6245225"/>
            <a:ext cx="31369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200"/>
            </a:lvl1pPr>
          </a:lstStyle>
          <a:p>
            <a:pPr>
              <a:defRPr/>
            </a:pPr>
            <a:endParaRPr lang="es-AR"/>
          </a:p>
        </p:txBody>
      </p:sp>
      <p:sp>
        <p:nvSpPr>
          <p:cNvPr id="248840" name="Rectangle 8"/>
          <p:cNvSpPr>
            <a:spLocks noGrp="1" noChangeArrowheads="1"/>
          </p:cNvSpPr>
          <p:nvPr>
            <p:ph type="sldNum" sz="quarter" idx="4"/>
          </p:nvPr>
        </p:nvSpPr>
        <p:spPr bwMode="auto">
          <a:xfrm>
            <a:off x="7099300" y="6245225"/>
            <a:ext cx="21463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fld id="{9D3E747E-6F33-462F-A9CD-65000DF19F5D}" type="slidenum">
              <a:rPr lang="es-AR" altLang="es-AR"/>
              <a:pPr>
                <a:defRPr/>
              </a:pPr>
              <a:t>‹Nº›</a:t>
            </a:fld>
            <a:endParaRPr lang="es-AR" altLang="es-AR"/>
          </a:p>
        </p:txBody>
      </p:sp>
    </p:spTree>
  </p:cSld>
  <p:clrMap bg1="lt1" tx1="dk1" bg2="lt2" tx2="dk2" accent1="accent1" accent2="accent2" accent3="accent3" accent4="accent4" accent5="accent5" accent6="accent6" hlink="hlink" folHlink="folHlink"/>
  <p:sldLayoutIdLst>
    <p:sldLayoutId id="2147483944" r:id="rId1"/>
    <p:sldLayoutId id="2147483932" r:id="rId2"/>
    <p:sldLayoutId id="2147483933" r:id="rId3"/>
    <p:sldLayoutId id="2147483934" r:id="rId4"/>
    <p:sldLayoutId id="2147483935" r:id="rId5"/>
    <p:sldLayoutId id="2147483936" r:id="rId6"/>
    <p:sldLayoutId id="2147483937" r:id="rId7"/>
    <p:sldLayoutId id="2147483938" r:id="rId8"/>
    <p:sldLayoutId id="2147483939" r:id="rId9"/>
    <p:sldLayoutId id="2147483940" r:id="rId10"/>
    <p:sldLayoutId id="2147483941" r:id="rId11"/>
    <p:sldLayoutId id="2147483942" r:id="rId12"/>
    <p:sldLayoutId id="2147483943" r:id="rId13"/>
    <p:sldLayoutId id="2147483945" r:id="rId14"/>
    <p:sldLayoutId id="2147483946" r:id="rId15"/>
  </p:sldLayoutIdLst>
  <p:timing>
    <p:tnLst>
      <p:par>
        <p:cTn id="1" dur="indefinite" restart="never" nodeType="tmRoot"/>
      </p:par>
    </p:tnLst>
  </p:timing>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Tahoma" pitchFamily="34" charset="0"/>
        </a:defRPr>
      </a:lvl2pPr>
      <a:lvl3pPr algn="l" rtl="0" eaLnBrk="0" fontAlgn="base" hangingPunct="0">
        <a:spcBef>
          <a:spcPct val="0"/>
        </a:spcBef>
        <a:spcAft>
          <a:spcPct val="0"/>
        </a:spcAft>
        <a:defRPr sz="3800">
          <a:solidFill>
            <a:schemeClr val="tx2"/>
          </a:solidFill>
          <a:latin typeface="Tahoma" pitchFamily="34" charset="0"/>
        </a:defRPr>
      </a:lvl3pPr>
      <a:lvl4pPr algn="l" rtl="0" eaLnBrk="0" fontAlgn="base" hangingPunct="0">
        <a:spcBef>
          <a:spcPct val="0"/>
        </a:spcBef>
        <a:spcAft>
          <a:spcPct val="0"/>
        </a:spcAft>
        <a:defRPr sz="3800">
          <a:solidFill>
            <a:schemeClr val="tx2"/>
          </a:solidFill>
          <a:latin typeface="Tahoma" pitchFamily="34" charset="0"/>
        </a:defRPr>
      </a:lvl4pPr>
      <a:lvl5pPr algn="l" rtl="0" eaLnBrk="0" fontAlgn="base" hangingPunct="0">
        <a:spcBef>
          <a:spcPct val="0"/>
        </a:spcBef>
        <a:spcAft>
          <a:spcPct val="0"/>
        </a:spcAft>
        <a:defRPr sz="3800">
          <a:solidFill>
            <a:schemeClr val="tx2"/>
          </a:solidFill>
          <a:latin typeface="Tahoma" pitchFamily="34" charset="0"/>
        </a:defRPr>
      </a:lvl5pPr>
      <a:lvl6pPr marL="457200" algn="l" rtl="0" fontAlgn="base">
        <a:spcBef>
          <a:spcPct val="0"/>
        </a:spcBef>
        <a:spcAft>
          <a:spcPct val="0"/>
        </a:spcAft>
        <a:defRPr sz="3800">
          <a:solidFill>
            <a:schemeClr val="tx2"/>
          </a:solidFill>
          <a:latin typeface="Tahoma" pitchFamily="34" charset="0"/>
        </a:defRPr>
      </a:lvl6pPr>
      <a:lvl7pPr marL="914400" algn="l" rtl="0" fontAlgn="base">
        <a:spcBef>
          <a:spcPct val="0"/>
        </a:spcBef>
        <a:spcAft>
          <a:spcPct val="0"/>
        </a:spcAft>
        <a:defRPr sz="3800">
          <a:solidFill>
            <a:schemeClr val="tx2"/>
          </a:solidFill>
          <a:latin typeface="Tahoma" pitchFamily="34" charset="0"/>
        </a:defRPr>
      </a:lvl7pPr>
      <a:lvl8pPr marL="1371600" algn="l" rtl="0" fontAlgn="base">
        <a:spcBef>
          <a:spcPct val="0"/>
        </a:spcBef>
        <a:spcAft>
          <a:spcPct val="0"/>
        </a:spcAft>
        <a:defRPr sz="3800">
          <a:solidFill>
            <a:schemeClr val="tx2"/>
          </a:solidFill>
          <a:latin typeface="Tahoma" pitchFamily="34" charset="0"/>
        </a:defRPr>
      </a:lvl8pPr>
      <a:lvl9pPr marL="1828800" algn="l" rtl="0" fontAlgn="base">
        <a:spcBef>
          <a:spcPct val="0"/>
        </a:spcBef>
        <a:spcAft>
          <a:spcPct val="0"/>
        </a:spcAft>
        <a:defRPr sz="3800">
          <a:solidFill>
            <a:schemeClr val="tx2"/>
          </a:solidFill>
          <a:latin typeface="Tahoma" pitchFamily="34" charset="0"/>
        </a:defRPr>
      </a:lvl9pPr>
    </p:titleStyle>
    <p:bodyStyle>
      <a:lvl1pPr marL="469900" indent="-469900" algn="l" rtl="0" eaLnBrk="0" fontAlgn="base" hangingPunct="0">
        <a:spcBef>
          <a:spcPct val="20000"/>
        </a:spcBef>
        <a:spcAft>
          <a:spcPct val="0"/>
        </a:spcAft>
        <a:buClr>
          <a:schemeClr val="accent2"/>
        </a:buClr>
        <a:buFont typeface="Wingdings" panose="05000000000000000000"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anose="05000000000000000000" pitchFamily="2" charset="2"/>
        <a:buChar char="n"/>
        <a:defRPr sz="2600">
          <a:solidFill>
            <a:schemeClr val="tx1"/>
          </a:solidFill>
          <a:latin typeface="+mn-lt"/>
        </a:defRPr>
      </a:lvl2pPr>
      <a:lvl3pPr marL="1304925" indent="-395288" algn="l" rtl="0" eaLnBrk="0" fontAlgn="base" hangingPunct="0">
        <a:spcBef>
          <a:spcPct val="20000"/>
        </a:spcBef>
        <a:spcAft>
          <a:spcPct val="0"/>
        </a:spcAft>
        <a:buClr>
          <a:schemeClr val="accent2"/>
        </a:buClr>
        <a:buFont typeface="Wingdings" panose="05000000000000000000" pitchFamily="2" charset="2"/>
        <a:buChar char="o"/>
        <a:defRPr sz="2300">
          <a:solidFill>
            <a:schemeClr val="tx1"/>
          </a:solidFill>
          <a:latin typeface="+mn-lt"/>
        </a:defRPr>
      </a:lvl3pPr>
      <a:lvl4pPr marL="1693863" indent="-387350" algn="l" rtl="0" eaLnBrk="0" fontAlgn="base" hangingPunct="0">
        <a:spcBef>
          <a:spcPct val="20000"/>
        </a:spcBef>
        <a:spcAft>
          <a:spcPct val="0"/>
        </a:spcAft>
        <a:buClr>
          <a:schemeClr val="accent2"/>
        </a:buClr>
        <a:buFont typeface="Wingdings" panose="05000000000000000000" pitchFamily="2" charset="2"/>
        <a:buChar char="n"/>
        <a:defRPr sz="2000">
          <a:solidFill>
            <a:schemeClr val="tx1"/>
          </a:solidFill>
          <a:latin typeface="+mn-lt"/>
        </a:defRPr>
      </a:lvl4pPr>
      <a:lvl5pPr marL="2093913" indent="-398463" algn="l" rtl="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image" Target="../media/image2.wm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4.xml"/><Relationship Id="rId1" Type="http://schemas.openxmlformats.org/officeDocument/2006/relationships/vmlDrawing" Target="../drawings/vmlDrawing9.vml"/><Relationship Id="rId4" Type="http://schemas.openxmlformats.org/officeDocument/2006/relationships/image" Target="../media/image13.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4.xml"/><Relationship Id="rId1" Type="http://schemas.openxmlformats.org/officeDocument/2006/relationships/vmlDrawing" Target="../drawings/vmlDrawing10.vml"/><Relationship Id="rId6" Type="http://schemas.openxmlformats.org/officeDocument/2006/relationships/image" Target="../media/image15.wmf"/><Relationship Id="rId5" Type="http://schemas.openxmlformats.org/officeDocument/2006/relationships/oleObject" Target="../embeddings/oleObject14.bin"/><Relationship Id="rId4" Type="http://schemas.openxmlformats.org/officeDocument/2006/relationships/image" Target="../media/image14.wmf"/></Relationships>
</file>

<file path=ppt/slides/_rels/slide16.xml.rels><?xml version="1.0" encoding="UTF-8" standalone="yes"?>
<Relationships xmlns="http://schemas.openxmlformats.org/package/2006/relationships"><Relationship Id="rId8" Type="http://schemas.openxmlformats.org/officeDocument/2006/relationships/image" Target="../media/image2.wmf"/><Relationship Id="rId13" Type="http://schemas.openxmlformats.org/officeDocument/2006/relationships/oleObject" Target="../embeddings/oleObject20.bin"/><Relationship Id="rId18" Type="http://schemas.openxmlformats.org/officeDocument/2006/relationships/image" Target="../media/image22.wmf"/><Relationship Id="rId3" Type="http://schemas.openxmlformats.org/officeDocument/2006/relationships/oleObject" Target="../embeddings/oleObject15.bin"/><Relationship Id="rId7" Type="http://schemas.openxmlformats.org/officeDocument/2006/relationships/oleObject" Target="../embeddings/oleObject17.bin"/><Relationship Id="rId12" Type="http://schemas.openxmlformats.org/officeDocument/2006/relationships/image" Target="../media/image19.wmf"/><Relationship Id="rId17" Type="http://schemas.openxmlformats.org/officeDocument/2006/relationships/oleObject" Target="../embeddings/oleObject22.bin"/><Relationship Id="rId2" Type="http://schemas.openxmlformats.org/officeDocument/2006/relationships/slideLayout" Target="../slideLayouts/slideLayout14.xml"/><Relationship Id="rId16" Type="http://schemas.openxmlformats.org/officeDocument/2006/relationships/image" Target="../media/image21.wmf"/><Relationship Id="rId20" Type="http://schemas.openxmlformats.org/officeDocument/2006/relationships/image" Target="../media/image3.wmf"/><Relationship Id="rId1" Type="http://schemas.openxmlformats.org/officeDocument/2006/relationships/vmlDrawing" Target="../drawings/vmlDrawing11.vml"/><Relationship Id="rId6" Type="http://schemas.openxmlformats.org/officeDocument/2006/relationships/image" Target="../media/image17.wmf"/><Relationship Id="rId11" Type="http://schemas.openxmlformats.org/officeDocument/2006/relationships/oleObject" Target="../embeddings/oleObject19.bin"/><Relationship Id="rId5" Type="http://schemas.openxmlformats.org/officeDocument/2006/relationships/oleObject" Target="../embeddings/oleObject16.bin"/><Relationship Id="rId15" Type="http://schemas.openxmlformats.org/officeDocument/2006/relationships/oleObject" Target="../embeddings/oleObject21.bin"/><Relationship Id="rId10" Type="http://schemas.openxmlformats.org/officeDocument/2006/relationships/image" Target="../media/image18.wmf"/><Relationship Id="rId19" Type="http://schemas.openxmlformats.org/officeDocument/2006/relationships/oleObject" Target="../embeddings/oleObject23.bin"/><Relationship Id="rId4" Type="http://schemas.openxmlformats.org/officeDocument/2006/relationships/image" Target="../media/image16.wmf"/><Relationship Id="rId9" Type="http://schemas.openxmlformats.org/officeDocument/2006/relationships/oleObject" Target="../embeddings/oleObject18.bin"/><Relationship Id="rId14" Type="http://schemas.openxmlformats.org/officeDocument/2006/relationships/image" Target="../media/image20.w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27.bin"/><Relationship Id="rId3" Type="http://schemas.openxmlformats.org/officeDocument/2006/relationships/oleObject" Target="../embeddings/oleObject24.bin"/><Relationship Id="rId7" Type="http://schemas.openxmlformats.org/officeDocument/2006/relationships/oleObject" Target="../embeddings/oleObject26.bin"/><Relationship Id="rId2" Type="http://schemas.openxmlformats.org/officeDocument/2006/relationships/slideLayout" Target="../slideLayouts/slideLayout14.xml"/><Relationship Id="rId1" Type="http://schemas.openxmlformats.org/officeDocument/2006/relationships/vmlDrawing" Target="../drawings/vmlDrawing12.vml"/><Relationship Id="rId6" Type="http://schemas.openxmlformats.org/officeDocument/2006/relationships/image" Target="../media/image2.wmf"/><Relationship Id="rId5" Type="http://schemas.openxmlformats.org/officeDocument/2006/relationships/oleObject" Target="../embeddings/oleObject25.bin"/><Relationship Id="rId4" Type="http://schemas.openxmlformats.org/officeDocument/2006/relationships/image" Target="../media/image3.wmf"/><Relationship Id="rId9" Type="http://schemas.openxmlformats.org/officeDocument/2006/relationships/oleObject" Target="../embeddings/oleObject28.bin"/></Relationships>
</file>

<file path=ppt/slides/_rels/slide19.xml.rels><?xml version="1.0" encoding="UTF-8" standalone="yes"?>
<Relationships xmlns="http://schemas.openxmlformats.org/package/2006/relationships"><Relationship Id="rId2" Type="http://schemas.openxmlformats.org/officeDocument/2006/relationships/image" Target="../media/image23.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8" Type="http://schemas.openxmlformats.org/officeDocument/2006/relationships/image" Target="../media/image17.wmf"/><Relationship Id="rId3" Type="http://schemas.openxmlformats.org/officeDocument/2006/relationships/oleObject" Target="../embeddings/oleObject29.bin"/><Relationship Id="rId7" Type="http://schemas.openxmlformats.org/officeDocument/2006/relationships/oleObject" Target="../embeddings/oleObject31.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25.png"/><Relationship Id="rId5" Type="http://schemas.openxmlformats.org/officeDocument/2006/relationships/oleObject" Target="../embeddings/oleObject30.bin"/><Relationship Id="rId4" Type="http://schemas.openxmlformats.org/officeDocument/2006/relationships/image" Target="../media/image24.png"/></Relationships>
</file>

<file path=ppt/slides/_rels/slide22.xml.rels><?xml version="1.0" encoding="UTF-8" standalone="yes"?>
<Relationships xmlns="http://schemas.openxmlformats.org/package/2006/relationships"><Relationship Id="rId8" Type="http://schemas.openxmlformats.org/officeDocument/2006/relationships/image" Target="../media/image28.wmf"/><Relationship Id="rId3" Type="http://schemas.openxmlformats.org/officeDocument/2006/relationships/oleObject" Target="../embeddings/oleObject32.bin"/><Relationship Id="rId7" Type="http://schemas.openxmlformats.org/officeDocument/2006/relationships/oleObject" Target="../embeddings/oleObject34.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27.wmf"/><Relationship Id="rId5" Type="http://schemas.openxmlformats.org/officeDocument/2006/relationships/oleObject" Target="../embeddings/oleObject33.bin"/><Relationship Id="rId4" Type="http://schemas.openxmlformats.org/officeDocument/2006/relationships/image" Target="../media/image26.w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oleObject" Target="../embeddings/oleObject37.bin"/><Relationship Id="rId13" Type="http://schemas.openxmlformats.org/officeDocument/2006/relationships/oleObject" Target="../embeddings/oleObject40.bin"/><Relationship Id="rId3" Type="http://schemas.openxmlformats.org/officeDocument/2006/relationships/notesSlide" Target="../notesSlides/notesSlide3.xml"/><Relationship Id="rId7" Type="http://schemas.openxmlformats.org/officeDocument/2006/relationships/image" Target="../media/image30.wmf"/><Relationship Id="rId12" Type="http://schemas.openxmlformats.org/officeDocument/2006/relationships/image" Target="../media/image32.wmf"/><Relationship Id="rId2" Type="http://schemas.openxmlformats.org/officeDocument/2006/relationships/slideLayout" Target="../slideLayouts/slideLayout14.xml"/><Relationship Id="rId1" Type="http://schemas.openxmlformats.org/officeDocument/2006/relationships/vmlDrawing" Target="../drawings/vmlDrawing15.vml"/><Relationship Id="rId6" Type="http://schemas.openxmlformats.org/officeDocument/2006/relationships/oleObject" Target="../embeddings/oleObject36.bin"/><Relationship Id="rId11" Type="http://schemas.openxmlformats.org/officeDocument/2006/relationships/oleObject" Target="../embeddings/oleObject39.bin"/><Relationship Id="rId5" Type="http://schemas.openxmlformats.org/officeDocument/2006/relationships/image" Target="../media/image29.wmf"/><Relationship Id="rId10" Type="http://schemas.openxmlformats.org/officeDocument/2006/relationships/oleObject" Target="../embeddings/oleObject38.bin"/><Relationship Id="rId4" Type="http://schemas.openxmlformats.org/officeDocument/2006/relationships/oleObject" Target="../embeddings/oleObject35.bin"/><Relationship Id="rId9" Type="http://schemas.openxmlformats.org/officeDocument/2006/relationships/image" Target="../media/image31.wmf"/></Relationships>
</file>

<file path=ppt/slides/_rels/slide26.xml.rels><?xml version="1.0" encoding="UTF-8" standalone="yes"?>
<Relationships xmlns="http://schemas.openxmlformats.org/package/2006/relationships"><Relationship Id="rId8" Type="http://schemas.openxmlformats.org/officeDocument/2006/relationships/oleObject" Target="../embeddings/oleObject43.bin"/><Relationship Id="rId13" Type="http://schemas.openxmlformats.org/officeDocument/2006/relationships/oleObject" Target="../embeddings/oleObject46.bin"/><Relationship Id="rId3" Type="http://schemas.openxmlformats.org/officeDocument/2006/relationships/notesSlide" Target="../notesSlides/notesSlide4.xml"/><Relationship Id="rId7" Type="http://schemas.openxmlformats.org/officeDocument/2006/relationships/image" Target="../media/image30.wmf"/><Relationship Id="rId12" Type="http://schemas.openxmlformats.org/officeDocument/2006/relationships/image" Target="../media/image32.wmf"/><Relationship Id="rId2" Type="http://schemas.openxmlformats.org/officeDocument/2006/relationships/slideLayout" Target="../slideLayouts/slideLayout14.xml"/><Relationship Id="rId1" Type="http://schemas.openxmlformats.org/officeDocument/2006/relationships/vmlDrawing" Target="../drawings/vmlDrawing16.vml"/><Relationship Id="rId6" Type="http://schemas.openxmlformats.org/officeDocument/2006/relationships/oleObject" Target="../embeddings/oleObject42.bin"/><Relationship Id="rId11" Type="http://schemas.openxmlformats.org/officeDocument/2006/relationships/oleObject" Target="../embeddings/oleObject45.bin"/><Relationship Id="rId5" Type="http://schemas.openxmlformats.org/officeDocument/2006/relationships/image" Target="../media/image29.wmf"/><Relationship Id="rId10" Type="http://schemas.openxmlformats.org/officeDocument/2006/relationships/oleObject" Target="../embeddings/oleObject44.bin"/><Relationship Id="rId4" Type="http://schemas.openxmlformats.org/officeDocument/2006/relationships/oleObject" Target="../embeddings/oleObject41.bin"/><Relationship Id="rId9" Type="http://schemas.openxmlformats.org/officeDocument/2006/relationships/image" Target="../media/image31.wmf"/></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oleObject" Target="../embeddings/oleObject2.bin"/><Relationship Id="rId7" Type="http://schemas.openxmlformats.org/officeDocument/2006/relationships/image" Target="../media/image6.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wmf"/><Relationship Id="rId5" Type="http://schemas.openxmlformats.org/officeDocument/2006/relationships/image" Target="../media/image4.wmf"/><Relationship Id="rId4" Type="http://schemas.openxmlformats.org/officeDocument/2006/relationships/image" Target="../media/image3.wmf"/></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8" Type="http://schemas.openxmlformats.org/officeDocument/2006/relationships/hyperlink" Target="http://es.wikipedia.org/wiki/ICloud" TargetMode="External"/><Relationship Id="rId13" Type="http://schemas.openxmlformats.org/officeDocument/2006/relationships/hyperlink" Target="http://es.wikipedia.org/wiki/Dropbox" TargetMode="External"/><Relationship Id="rId3" Type="http://schemas.openxmlformats.org/officeDocument/2006/relationships/image" Target="../media/image33.png"/><Relationship Id="rId7" Type="http://schemas.openxmlformats.org/officeDocument/2006/relationships/hyperlink" Target="http://es.wikipedia.org/wiki/Internet" TargetMode="External"/><Relationship Id="rId12" Type="http://schemas.openxmlformats.org/officeDocument/2006/relationships/hyperlink" Target="http://es.wikipedia.org/wiki/Microsoft" TargetMode="External"/><Relationship Id="rId2" Type="http://schemas.openxmlformats.org/officeDocument/2006/relationships/hyperlink" Target="http://commons.wikimedia.org/wiki/File:Cloud_computing.svg" TargetMode="External"/><Relationship Id="rId1" Type="http://schemas.openxmlformats.org/officeDocument/2006/relationships/slideLayout" Target="../slideLayouts/slideLayout14.xml"/><Relationship Id="rId6" Type="http://schemas.openxmlformats.org/officeDocument/2006/relationships/hyperlink" Target="http://es.wikipedia.org/wiki/Servicio_Web" TargetMode="External"/><Relationship Id="rId11" Type="http://schemas.openxmlformats.org/officeDocument/2006/relationships/hyperlink" Target="http://es.wikipedia.org/wiki/ElectionMall.Com" TargetMode="External"/><Relationship Id="rId5" Type="http://schemas.openxmlformats.org/officeDocument/2006/relationships/hyperlink" Target="http://es.wikipedia.org/wiki/Paradigma_de_programaci%C3%B3n" TargetMode="External"/><Relationship Id="rId15" Type="http://schemas.openxmlformats.org/officeDocument/2006/relationships/hyperlink" Target="http://es.wikipedia.org/wiki/Google" TargetMode="External"/><Relationship Id="rId10" Type="http://schemas.openxmlformats.org/officeDocument/2006/relationships/hyperlink" Target="http://es.wikipedia.org/wiki/Campaign_Cloud" TargetMode="External"/><Relationship Id="rId4" Type="http://schemas.openxmlformats.org/officeDocument/2006/relationships/hyperlink" Target="http://es.wikipedia.org/wiki/Idioma_ingl%C3%A9s" TargetMode="External"/><Relationship Id="rId9" Type="http://schemas.openxmlformats.org/officeDocument/2006/relationships/hyperlink" Target="http://es.wikipedia.org/wiki/Apple_Inc." TargetMode="External"/><Relationship Id="rId14" Type="http://schemas.openxmlformats.org/officeDocument/2006/relationships/hyperlink" Target="http://es.wikipedia.org/wiki/Google_Docs" TargetMode="External"/></Relationships>
</file>

<file path=ppt/slides/_rels/slide35.xml.rels><?xml version="1.0" encoding="UTF-8" standalone="yes"?>
<Relationships xmlns="http://schemas.openxmlformats.org/package/2006/relationships"><Relationship Id="rId3" Type="http://schemas.openxmlformats.org/officeDocument/2006/relationships/hyperlink" Target="http://es.wikipedia.org/wiki/HTTPS" TargetMode="External"/><Relationship Id="rId2" Type="http://schemas.openxmlformats.org/officeDocument/2006/relationships/hyperlink" Target="http://es.wikipedia.org/wiki/Internet" TargetMode="External"/><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3" Type="http://schemas.openxmlformats.org/officeDocument/2006/relationships/hyperlink" Target="http://es.wikipedia.org/w/index.php?title=Nube_privada&amp;action=edit&amp;redlink=1" TargetMode="External"/><Relationship Id="rId2" Type="http://schemas.openxmlformats.org/officeDocument/2006/relationships/hyperlink" Target="http://es.wikipedia.org/wiki/Nube_p%C3%BAblica" TargetMode="Externa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7.w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8.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7.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8.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15.xml"/><Relationship Id="rId1" Type="http://schemas.openxmlformats.org/officeDocument/2006/relationships/vmlDrawing" Target="../drawings/vmlDrawing7.vml"/><Relationship Id="rId4" Type="http://schemas.openxmlformats.org/officeDocument/2006/relationships/image" Target="../media/image9.wmf"/></Relationships>
</file>

<file path=ppt/slides/_rels/slide9.xml.rels><?xml version="1.0" encoding="UTF-8" standalone="yes"?>
<Relationships xmlns="http://schemas.openxmlformats.org/package/2006/relationships"><Relationship Id="rId8" Type="http://schemas.openxmlformats.org/officeDocument/2006/relationships/image" Target="../media/image12.wmf"/><Relationship Id="rId3" Type="http://schemas.openxmlformats.org/officeDocument/2006/relationships/oleObject" Target="../embeddings/oleObject9.bin"/><Relationship Id="rId7" Type="http://schemas.openxmlformats.org/officeDocument/2006/relationships/oleObject" Target="../embeddings/oleObject11.bin"/><Relationship Id="rId2" Type="http://schemas.openxmlformats.org/officeDocument/2006/relationships/slideLayout" Target="../slideLayouts/slideLayout14.xml"/><Relationship Id="rId1" Type="http://schemas.openxmlformats.org/officeDocument/2006/relationships/vmlDrawing" Target="../drawings/vmlDrawing8.vml"/><Relationship Id="rId6" Type="http://schemas.openxmlformats.org/officeDocument/2006/relationships/image" Target="../media/image11.wmf"/><Relationship Id="rId5" Type="http://schemas.openxmlformats.org/officeDocument/2006/relationships/oleObject" Target="../embeddings/oleObject10.bin"/><Relationship Id="rId4" Type="http://schemas.openxmlformats.org/officeDocument/2006/relationships/image" Target="../media/image10.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ctrTitle"/>
          </p:nvPr>
        </p:nvSpPr>
        <p:spPr>
          <a:xfrm>
            <a:off x="-15875" y="2862263"/>
            <a:ext cx="10153650" cy="1143000"/>
          </a:xfrm>
        </p:spPr>
        <p:txBody>
          <a:bodyPr lIns="92075" tIns="46038" rIns="92075" bIns="46038" anchor="ctr"/>
          <a:lstStyle/>
          <a:p>
            <a:pPr algn="ctr">
              <a:defRPr/>
            </a:pPr>
            <a:r>
              <a:rPr lang="es-ES" sz="2400" b="1" dirty="0"/>
              <a:t>Unidad 2: </a:t>
            </a:r>
            <a:r>
              <a:rPr lang="es-ES" sz="2400" b="1" cap="all" dirty="0"/>
              <a:t>Recursos de Tecnología de Información </a:t>
            </a:r>
            <a:r>
              <a:rPr lang="es-ES" sz="2400" b="1" cap="all" dirty="0" smtClean="0"/>
              <a:t/>
            </a:r>
            <a:br>
              <a:rPr lang="es-ES" sz="2400" b="1" cap="all" dirty="0" smtClean="0"/>
            </a:br>
            <a:r>
              <a:rPr lang="es-ES" sz="2400" b="1" dirty="0" smtClean="0"/>
              <a:t>Comunicaciones</a:t>
            </a:r>
            <a:r>
              <a:rPr lang="es-ES" sz="2400" b="1" dirty="0"/>
              <a:t>. </a:t>
            </a:r>
            <a:r>
              <a:rPr lang="es-ES" sz="2400" b="1" dirty="0" smtClean="0"/>
              <a:t>Redes</a:t>
            </a:r>
            <a:br>
              <a:rPr lang="es-ES" sz="2400" b="1" dirty="0" smtClean="0"/>
            </a:br>
            <a:r>
              <a:rPr lang="es-ES_tradnl" sz="2400" dirty="0" smtClean="0"/>
              <a:t>Telecomunicaciones </a:t>
            </a:r>
            <a:r>
              <a:rPr lang="es-ES_tradnl" sz="2400" dirty="0"/>
              <a:t>y la conectividad de redes. Nuevas tecnologías.</a:t>
            </a:r>
            <a:r>
              <a:rPr lang="es-AR" sz="2400" dirty="0"/>
              <a:t/>
            </a:r>
            <a:br>
              <a:rPr lang="es-AR" sz="2400" dirty="0"/>
            </a:br>
            <a:endParaRPr lang="es-AR" altLang="es-AR" sz="2400" b="1" dirty="0" smtClean="0"/>
          </a:p>
        </p:txBody>
      </p:sp>
      <p:graphicFrame>
        <p:nvGraphicFramePr>
          <p:cNvPr id="7171" name="Object 3"/>
          <p:cNvGraphicFramePr>
            <a:graphicFrameLocks noGrp="1"/>
          </p:cNvGraphicFramePr>
          <p:nvPr>
            <p:ph type="subTitle" idx="1"/>
          </p:nvPr>
        </p:nvGraphicFramePr>
        <p:xfrm>
          <a:off x="4049713" y="4551363"/>
          <a:ext cx="1624012" cy="1470025"/>
        </p:xfrm>
        <a:graphic>
          <a:graphicData uri="http://schemas.openxmlformats.org/presentationml/2006/ole">
            <mc:AlternateContent xmlns:mc="http://schemas.openxmlformats.org/markup-compatibility/2006">
              <mc:Choice xmlns:v="urn:schemas-microsoft-com:vml" Requires="v">
                <p:oleObj spid="_x0000_s7177" name="Imagen" r:id="rId4" imgW="6464300" imgH="6858000" progId="">
                  <p:embed/>
                </p:oleObj>
              </mc:Choice>
              <mc:Fallback>
                <p:oleObj name="Imagen" r:id="rId4" imgW="6464300" imgH="6858000" progId="">
                  <p:embed/>
                  <p:pic>
                    <p:nvPicPr>
                      <p:cNvPr id="0" name="Object 3"/>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49713" y="4551363"/>
                        <a:ext cx="1624012" cy="147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7172" name="Text Box 5"/>
          <p:cNvSpPr txBox="1">
            <a:spLocks noChangeArrowheads="1"/>
          </p:cNvSpPr>
          <p:nvPr/>
        </p:nvSpPr>
        <p:spPr bwMode="auto">
          <a:xfrm>
            <a:off x="0" y="6375400"/>
            <a:ext cx="9906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lgn="r" eaLnBrk="1" hangingPunct="1">
              <a:spcBef>
                <a:spcPct val="50000"/>
              </a:spcBef>
              <a:buClrTx/>
              <a:buFontTx/>
              <a:buNone/>
            </a:pPr>
            <a:r>
              <a:rPr lang="es-AR" altLang="es-AR" sz="1800" b="1" dirty="0" err="1">
                <a:solidFill>
                  <a:srgbClr val="000080"/>
                </a:solidFill>
              </a:rPr>
              <a:t>U.N.Sa</a:t>
            </a:r>
            <a:r>
              <a:rPr lang="es-AR" altLang="es-AR" sz="1800" b="1" dirty="0">
                <a:solidFill>
                  <a:srgbClr val="000080"/>
                </a:solidFill>
              </a:rPr>
              <a:t>. – Facultad de </a:t>
            </a:r>
            <a:r>
              <a:rPr lang="es-AR" altLang="es-AR" sz="1800" b="1" dirty="0" err="1">
                <a:solidFill>
                  <a:srgbClr val="000080"/>
                </a:solidFill>
              </a:rPr>
              <a:t>Cs.Económicas</a:t>
            </a:r>
            <a:r>
              <a:rPr lang="es-AR" altLang="es-AR" sz="1800" b="1" dirty="0">
                <a:solidFill>
                  <a:srgbClr val="000080"/>
                </a:solidFill>
              </a:rPr>
              <a:t> – SIG </a:t>
            </a:r>
            <a:r>
              <a:rPr lang="es-AR" altLang="es-AR" sz="1800" b="1" dirty="0" smtClean="0">
                <a:solidFill>
                  <a:srgbClr val="000080"/>
                </a:solidFill>
              </a:rPr>
              <a:t>2021</a:t>
            </a:r>
            <a:endParaRPr lang="es-AR" altLang="es-AR" sz="1800" b="1" dirty="0">
              <a:solidFill>
                <a:srgbClr val="000080"/>
              </a:solidFill>
            </a:endParaRPr>
          </a:p>
        </p:txBody>
      </p:sp>
      <p:sp>
        <p:nvSpPr>
          <p:cNvPr id="6" name="Rectangle 4"/>
          <p:cNvSpPr>
            <a:spLocks noChangeArrowheads="1"/>
          </p:cNvSpPr>
          <p:nvPr/>
        </p:nvSpPr>
        <p:spPr bwMode="auto">
          <a:xfrm>
            <a:off x="1268413" y="523875"/>
            <a:ext cx="7772400" cy="1479550"/>
          </a:xfrm>
          <a:prstGeom prst="rect">
            <a:avLst/>
          </a:prstGeom>
          <a:noFill/>
          <a:ln w="9525">
            <a:noFill/>
            <a:miter lim="800000"/>
            <a:headEnd/>
            <a:tailEnd/>
          </a:ln>
        </p:spPr>
        <p:txBody>
          <a:bodyPr lIns="92075" tIns="46038" rIns="92075" bIns="46038" anchor="b"/>
          <a:lstStyle/>
          <a:p>
            <a:pPr algn="ctr">
              <a:defRPr/>
            </a:pPr>
            <a:r>
              <a:rPr lang="es-ES_tradnl" sz="36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Sistemas de Información para la Gestión</a:t>
            </a:r>
            <a:endParaRPr lang="es-ES" sz="36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Tree>
  </p:cSld>
  <p:clrMapOvr>
    <a:masterClrMapping/>
  </p:clrMapOvr>
  <p:transition spd="slow">
    <p:rand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4 Marcador de número de diapositiva"/>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0"/>
              </a:spcBef>
              <a:buClrTx/>
              <a:buFontTx/>
              <a:buNone/>
            </a:pPr>
            <a:fld id="{182C6FA2-7BBF-415F-A15E-86AB70808217}" type="slidenum">
              <a:rPr lang="es-ES" altLang="es-AR" sz="1200" smtClean="0"/>
              <a:pPr>
                <a:spcBef>
                  <a:spcPct val="0"/>
                </a:spcBef>
                <a:buClrTx/>
                <a:buFontTx/>
                <a:buNone/>
              </a:pPr>
              <a:t>10</a:t>
            </a:fld>
            <a:endParaRPr lang="es-ES" altLang="es-AR" sz="1200" smtClean="0"/>
          </a:p>
        </p:txBody>
      </p:sp>
      <p:sp>
        <p:nvSpPr>
          <p:cNvPr id="18435" name="Forma libre 2"/>
          <p:cNvSpPr>
            <a:spLocks/>
          </p:cNvSpPr>
          <p:nvPr/>
        </p:nvSpPr>
        <p:spPr bwMode="auto">
          <a:xfrm>
            <a:off x="3282950" y="5029200"/>
            <a:ext cx="3962400" cy="1371600"/>
          </a:xfrm>
          <a:custGeom>
            <a:avLst/>
            <a:gdLst>
              <a:gd name="T0" fmla="*/ 2147483646 w 2701"/>
              <a:gd name="T1" fmla="*/ 2147483646 h 760"/>
              <a:gd name="T2" fmla="*/ 2147483646 w 2701"/>
              <a:gd name="T3" fmla="*/ 2147483646 h 760"/>
              <a:gd name="T4" fmla="*/ 2147483646 w 2701"/>
              <a:gd name="T5" fmla="*/ 2147483646 h 760"/>
              <a:gd name="T6" fmla="*/ 2147483646 w 2701"/>
              <a:gd name="T7" fmla="*/ 2147483646 h 760"/>
              <a:gd name="T8" fmla="*/ 2147483646 w 2701"/>
              <a:gd name="T9" fmla="*/ 2147483646 h 760"/>
              <a:gd name="T10" fmla="*/ 2147483646 w 2701"/>
              <a:gd name="T11" fmla="*/ 2147483646 h 760"/>
              <a:gd name="T12" fmla="*/ 2147483646 w 2701"/>
              <a:gd name="T13" fmla="*/ 2147483646 h 760"/>
              <a:gd name="T14" fmla="*/ 2147483646 w 2701"/>
              <a:gd name="T15" fmla="*/ 2147483646 h 760"/>
              <a:gd name="T16" fmla="*/ 2147483646 w 2701"/>
              <a:gd name="T17" fmla="*/ 2147483646 h 760"/>
              <a:gd name="T18" fmla="*/ 2147483646 w 2701"/>
              <a:gd name="T19" fmla="*/ 2147483646 h 760"/>
              <a:gd name="T20" fmla="*/ 2147483646 w 2701"/>
              <a:gd name="T21" fmla="*/ 2147483646 h 760"/>
              <a:gd name="T22" fmla="*/ 2147483646 w 2701"/>
              <a:gd name="T23" fmla="*/ 2147483646 h 760"/>
              <a:gd name="T24" fmla="*/ 2147483646 w 2701"/>
              <a:gd name="T25" fmla="*/ 2147483646 h 760"/>
              <a:gd name="T26" fmla="*/ 2147483646 w 2701"/>
              <a:gd name="T27" fmla="*/ 2147483646 h 760"/>
              <a:gd name="T28" fmla="*/ 2147483646 w 2701"/>
              <a:gd name="T29" fmla="*/ 2147483646 h 760"/>
              <a:gd name="T30" fmla="*/ 2147483646 w 2701"/>
              <a:gd name="T31" fmla="*/ 2147483646 h 760"/>
              <a:gd name="T32" fmla="*/ 2147483646 w 2701"/>
              <a:gd name="T33" fmla="*/ 2147483646 h 760"/>
              <a:gd name="T34" fmla="*/ 2147483646 w 2701"/>
              <a:gd name="T35" fmla="*/ 2147483646 h 760"/>
              <a:gd name="T36" fmla="*/ 2147483646 w 2701"/>
              <a:gd name="T37" fmla="*/ 2147483646 h 760"/>
              <a:gd name="T38" fmla="*/ 2147483646 w 2701"/>
              <a:gd name="T39" fmla="*/ 2147483646 h 760"/>
              <a:gd name="T40" fmla="*/ 2147483646 w 2701"/>
              <a:gd name="T41" fmla="*/ 2147483646 h 760"/>
              <a:gd name="T42" fmla="*/ 2147483646 w 2701"/>
              <a:gd name="T43" fmla="*/ 2147483646 h 760"/>
              <a:gd name="T44" fmla="*/ 2147483646 w 2701"/>
              <a:gd name="T45" fmla="*/ 2147483646 h 760"/>
              <a:gd name="T46" fmla="*/ 2147483646 w 2701"/>
              <a:gd name="T47" fmla="*/ 2147483646 h 760"/>
              <a:gd name="T48" fmla="*/ 2147483646 w 2701"/>
              <a:gd name="T49" fmla="*/ 2147483646 h 760"/>
              <a:gd name="T50" fmla="*/ 2147483646 w 2701"/>
              <a:gd name="T51" fmla="*/ 2147483646 h 760"/>
              <a:gd name="T52" fmla="*/ 2147483646 w 2701"/>
              <a:gd name="T53" fmla="*/ 2147483646 h 760"/>
              <a:gd name="T54" fmla="*/ 2147483646 w 2701"/>
              <a:gd name="T55" fmla="*/ 2147483646 h 760"/>
              <a:gd name="T56" fmla="*/ 2147483646 w 2701"/>
              <a:gd name="T57" fmla="*/ 2147483646 h 760"/>
              <a:gd name="T58" fmla="*/ 0 w 2701"/>
              <a:gd name="T59" fmla="*/ 2147483646 h 760"/>
              <a:gd name="T60" fmla="*/ 2147483646 w 2701"/>
              <a:gd name="T61" fmla="*/ 2147483646 h 760"/>
              <a:gd name="T62" fmla="*/ 2147483646 w 2701"/>
              <a:gd name="T63" fmla="*/ 2147483646 h 760"/>
              <a:gd name="T64" fmla="*/ 2147483646 w 2701"/>
              <a:gd name="T65" fmla="*/ 2147483646 h 760"/>
              <a:gd name="T66" fmla="*/ 2147483646 w 2701"/>
              <a:gd name="T67" fmla="*/ 2147483646 h 760"/>
              <a:gd name="T68" fmla="*/ 2147483646 w 2701"/>
              <a:gd name="T69" fmla="*/ 2147483646 h 760"/>
              <a:gd name="T70" fmla="*/ 2147483646 w 2701"/>
              <a:gd name="T71" fmla="*/ 2147483646 h 760"/>
              <a:gd name="T72" fmla="*/ 2147483646 w 2701"/>
              <a:gd name="T73" fmla="*/ 2147483646 h 760"/>
              <a:gd name="T74" fmla="*/ 2147483646 w 2701"/>
              <a:gd name="T75" fmla="*/ 2147483646 h 760"/>
              <a:gd name="T76" fmla="*/ 2147483646 w 2701"/>
              <a:gd name="T77" fmla="*/ 2147483646 h 760"/>
              <a:gd name="T78" fmla="*/ 2147483646 w 2701"/>
              <a:gd name="T79" fmla="*/ 2147483646 h 760"/>
              <a:gd name="T80" fmla="*/ 2147483646 w 2701"/>
              <a:gd name="T81" fmla="*/ 2147483646 h 760"/>
              <a:gd name="T82" fmla="*/ 2147483646 w 2701"/>
              <a:gd name="T83" fmla="*/ 2147483646 h 760"/>
              <a:gd name="T84" fmla="*/ 2147483646 w 2701"/>
              <a:gd name="T85" fmla="*/ 2147483646 h 760"/>
              <a:gd name="T86" fmla="*/ 2147483646 w 2701"/>
              <a:gd name="T87" fmla="*/ 2147483646 h 760"/>
              <a:gd name="T88" fmla="*/ 2147483646 w 2701"/>
              <a:gd name="T89" fmla="*/ 2147483646 h 760"/>
              <a:gd name="T90" fmla="*/ 2147483646 w 2701"/>
              <a:gd name="T91" fmla="*/ 2147483646 h 760"/>
              <a:gd name="T92" fmla="*/ 2147483646 w 2701"/>
              <a:gd name="T93" fmla="*/ 2147483646 h 760"/>
              <a:gd name="T94" fmla="*/ 2147483646 w 2701"/>
              <a:gd name="T95" fmla="*/ 2147483646 h 760"/>
              <a:gd name="T96" fmla="*/ 2147483646 w 2701"/>
              <a:gd name="T97" fmla="*/ 2147483646 h 760"/>
              <a:gd name="T98" fmla="*/ 2147483646 w 2701"/>
              <a:gd name="T99" fmla="*/ 2147483646 h 760"/>
              <a:gd name="T100" fmla="*/ 2147483646 w 2701"/>
              <a:gd name="T101" fmla="*/ 2147483646 h 760"/>
              <a:gd name="T102" fmla="*/ 2147483646 w 2701"/>
              <a:gd name="T103" fmla="*/ 2147483646 h 760"/>
              <a:gd name="T104" fmla="*/ 2147483646 w 2701"/>
              <a:gd name="T105" fmla="*/ 2147483646 h 760"/>
              <a:gd name="T106" fmla="*/ 2147483646 w 2701"/>
              <a:gd name="T107" fmla="*/ 2147483646 h 760"/>
              <a:gd name="T108" fmla="*/ 2147483646 w 2701"/>
              <a:gd name="T109" fmla="*/ 2147483646 h 760"/>
              <a:gd name="T110" fmla="*/ 2147483646 w 2701"/>
              <a:gd name="T111" fmla="*/ 2147483646 h 760"/>
              <a:gd name="T112" fmla="*/ 2147483646 w 2701"/>
              <a:gd name="T113" fmla="*/ 2147483646 h 760"/>
              <a:gd name="T114" fmla="*/ 2147483646 w 2701"/>
              <a:gd name="T115" fmla="*/ 2147483646 h 760"/>
              <a:gd name="T116" fmla="*/ 2147483646 w 2701"/>
              <a:gd name="T117" fmla="*/ 2147483646 h 760"/>
              <a:gd name="T118" fmla="*/ 2147483646 w 2701"/>
              <a:gd name="T119" fmla="*/ 2147483646 h 760"/>
              <a:gd name="T120" fmla="*/ 2147483646 w 2701"/>
              <a:gd name="T121" fmla="*/ 2147483646 h 760"/>
              <a:gd name="T122" fmla="*/ 2147483646 w 2701"/>
              <a:gd name="T123" fmla="*/ 2147483646 h 760"/>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2701" h="760">
                <a:moveTo>
                  <a:pt x="2664" y="260"/>
                </a:moveTo>
                <a:lnTo>
                  <a:pt x="2700" y="235"/>
                </a:lnTo>
                <a:lnTo>
                  <a:pt x="2573" y="0"/>
                </a:lnTo>
                <a:lnTo>
                  <a:pt x="2534" y="21"/>
                </a:lnTo>
                <a:lnTo>
                  <a:pt x="2506" y="39"/>
                </a:lnTo>
                <a:lnTo>
                  <a:pt x="2477" y="55"/>
                </a:lnTo>
                <a:lnTo>
                  <a:pt x="2439" y="78"/>
                </a:lnTo>
                <a:lnTo>
                  <a:pt x="2409" y="98"/>
                </a:lnTo>
                <a:lnTo>
                  <a:pt x="2373" y="118"/>
                </a:lnTo>
                <a:lnTo>
                  <a:pt x="2343" y="132"/>
                </a:lnTo>
                <a:lnTo>
                  <a:pt x="2307" y="153"/>
                </a:lnTo>
                <a:lnTo>
                  <a:pt x="2277" y="170"/>
                </a:lnTo>
                <a:lnTo>
                  <a:pt x="2240" y="186"/>
                </a:lnTo>
                <a:lnTo>
                  <a:pt x="2208" y="204"/>
                </a:lnTo>
                <a:lnTo>
                  <a:pt x="2172" y="220"/>
                </a:lnTo>
                <a:lnTo>
                  <a:pt x="2139" y="234"/>
                </a:lnTo>
                <a:lnTo>
                  <a:pt x="2111" y="244"/>
                </a:lnTo>
                <a:lnTo>
                  <a:pt x="2083" y="254"/>
                </a:lnTo>
                <a:lnTo>
                  <a:pt x="2048" y="269"/>
                </a:lnTo>
                <a:lnTo>
                  <a:pt x="2017" y="280"/>
                </a:lnTo>
                <a:lnTo>
                  <a:pt x="1981" y="295"/>
                </a:lnTo>
                <a:lnTo>
                  <a:pt x="1951" y="305"/>
                </a:lnTo>
                <a:lnTo>
                  <a:pt x="1925" y="316"/>
                </a:lnTo>
                <a:lnTo>
                  <a:pt x="1897" y="325"/>
                </a:lnTo>
                <a:lnTo>
                  <a:pt x="1858" y="337"/>
                </a:lnTo>
                <a:lnTo>
                  <a:pt x="1819" y="348"/>
                </a:lnTo>
                <a:lnTo>
                  <a:pt x="1768" y="364"/>
                </a:lnTo>
                <a:lnTo>
                  <a:pt x="1724" y="378"/>
                </a:lnTo>
                <a:lnTo>
                  <a:pt x="1676" y="391"/>
                </a:lnTo>
                <a:lnTo>
                  <a:pt x="1628" y="401"/>
                </a:lnTo>
                <a:lnTo>
                  <a:pt x="1579" y="411"/>
                </a:lnTo>
                <a:lnTo>
                  <a:pt x="1537" y="418"/>
                </a:lnTo>
                <a:lnTo>
                  <a:pt x="1491" y="425"/>
                </a:lnTo>
                <a:lnTo>
                  <a:pt x="1447" y="433"/>
                </a:lnTo>
                <a:lnTo>
                  <a:pt x="1397" y="437"/>
                </a:lnTo>
                <a:lnTo>
                  <a:pt x="1343" y="443"/>
                </a:lnTo>
                <a:lnTo>
                  <a:pt x="1299" y="447"/>
                </a:lnTo>
                <a:lnTo>
                  <a:pt x="1245" y="448"/>
                </a:lnTo>
                <a:lnTo>
                  <a:pt x="1192" y="450"/>
                </a:lnTo>
                <a:lnTo>
                  <a:pt x="1144" y="447"/>
                </a:lnTo>
                <a:lnTo>
                  <a:pt x="1097" y="447"/>
                </a:lnTo>
                <a:lnTo>
                  <a:pt x="1054" y="446"/>
                </a:lnTo>
                <a:lnTo>
                  <a:pt x="1011" y="444"/>
                </a:lnTo>
                <a:lnTo>
                  <a:pt x="968" y="440"/>
                </a:lnTo>
                <a:lnTo>
                  <a:pt x="926" y="433"/>
                </a:lnTo>
                <a:lnTo>
                  <a:pt x="884" y="427"/>
                </a:lnTo>
                <a:lnTo>
                  <a:pt x="841" y="418"/>
                </a:lnTo>
                <a:lnTo>
                  <a:pt x="805" y="409"/>
                </a:lnTo>
                <a:lnTo>
                  <a:pt x="759" y="399"/>
                </a:lnTo>
                <a:lnTo>
                  <a:pt x="716" y="390"/>
                </a:lnTo>
                <a:lnTo>
                  <a:pt x="675" y="378"/>
                </a:lnTo>
                <a:lnTo>
                  <a:pt x="633" y="363"/>
                </a:lnTo>
                <a:lnTo>
                  <a:pt x="588" y="347"/>
                </a:lnTo>
                <a:lnTo>
                  <a:pt x="551" y="331"/>
                </a:lnTo>
                <a:lnTo>
                  <a:pt x="516" y="312"/>
                </a:lnTo>
                <a:lnTo>
                  <a:pt x="473" y="290"/>
                </a:lnTo>
                <a:lnTo>
                  <a:pt x="442" y="271"/>
                </a:lnTo>
                <a:lnTo>
                  <a:pt x="403" y="246"/>
                </a:lnTo>
                <a:lnTo>
                  <a:pt x="495" y="154"/>
                </a:lnTo>
                <a:lnTo>
                  <a:pt x="0" y="203"/>
                </a:lnTo>
                <a:lnTo>
                  <a:pt x="41" y="609"/>
                </a:lnTo>
                <a:lnTo>
                  <a:pt x="130" y="520"/>
                </a:lnTo>
                <a:lnTo>
                  <a:pt x="174" y="545"/>
                </a:lnTo>
                <a:lnTo>
                  <a:pt x="215" y="568"/>
                </a:lnTo>
                <a:lnTo>
                  <a:pt x="261" y="590"/>
                </a:lnTo>
                <a:lnTo>
                  <a:pt x="301" y="609"/>
                </a:lnTo>
                <a:lnTo>
                  <a:pt x="339" y="626"/>
                </a:lnTo>
                <a:lnTo>
                  <a:pt x="380" y="643"/>
                </a:lnTo>
                <a:lnTo>
                  <a:pt x="423" y="658"/>
                </a:lnTo>
                <a:lnTo>
                  <a:pt x="462" y="671"/>
                </a:lnTo>
                <a:lnTo>
                  <a:pt x="498" y="685"/>
                </a:lnTo>
                <a:lnTo>
                  <a:pt x="541" y="696"/>
                </a:lnTo>
                <a:lnTo>
                  <a:pt x="596" y="710"/>
                </a:lnTo>
                <a:lnTo>
                  <a:pt x="639" y="719"/>
                </a:lnTo>
                <a:lnTo>
                  <a:pt x="682" y="727"/>
                </a:lnTo>
                <a:lnTo>
                  <a:pt x="723" y="735"/>
                </a:lnTo>
                <a:lnTo>
                  <a:pt x="776" y="742"/>
                </a:lnTo>
                <a:lnTo>
                  <a:pt x="826" y="747"/>
                </a:lnTo>
                <a:lnTo>
                  <a:pt x="874" y="751"/>
                </a:lnTo>
                <a:lnTo>
                  <a:pt x="918" y="756"/>
                </a:lnTo>
                <a:lnTo>
                  <a:pt x="972" y="758"/>
                </a:lnTo>
                <a:lnTo>
                  <a:pt x="1024" y="757"/>
                </a:lnTo>
                <a:lnTo>
                  <a:pt x="1074" y="759"/>
                </a:lnTo>
                <a:lnTo>
                  <a:pt x="1118" y="759"/>
                </a:lnTo>
                <a:lnTo>
                  <a:pt x="1166" y="758"/>
                </a:lnTo>
                <a:lnTo>
                  <a:pt x="1216" y="754"/>
                </a:lnTo>
                <a:lnTo>
                  <a:pt x="1262" y="751"/>
                </a:lnTo>
                <a:lnTo>
                  <a:pt x="1316" y="746"/>
                </a:lnTo>
                <a:lnTo>
                  <a:pt x="1369" y="742"/>
                </a:lnTo>
                <a:lnTo>
                  <a:pt x="1419" y="732"/>
                </a:lnTo>
                <a:lnTo>
                  <a:pt x="1470" y="724"/>
                </a:lnTo>
                <a:lnTo>
                  <a:pt x="1517" y="716"/>
                </a:lnTo>
                <a:lnTo>
                  <a:pt x="1566" y="706"/>
                </a:lnTo>
                <a:lnTo>
                  <a:pt x="1608" y="697"/>
                </a:lnTo>
                <a:lnTo>
                  <a:pt x="1665" y="686"/>
                </a:lnTo>
                <a:lnTo>
                  <a:pt x="1716" y="671"/>
                </a:lnTo>
                <a:lnTo>
                  <a:pt x="1762" y="660"/>
                </a:lnTo>
                <a:lnTo>
                  <a:pt x="1810" y="644"/>
                </a:lnTo>
                <a:lnTo>
                  <a:pt x="1860" y="629"/>
                </a:lnTo>
                <a:lnTo>
                  <a:pt x="1912" y="613"/>
                </a:lnTo>
                <a:lnTo>
                  <a:pt x="1963" y="595"/>
                </a:lnTo>
                <a:lnTo>
                  <a:pt x="2009" y="579"/>
                </a:lnTo>
                <a:lnTo>
                  <a:pt x="2062" y="562"/>
                </a:lnTo>
                <a:lnTo>
                  <a:pt x="2105" y="545"/>
                </a:lnTo>
                <a:lnTo>
                  <a:pt x="2148" y="528"/>
                </a:lnTo>
                <a:lnTo>
                  <a:pt x="2177" y="513"/>
                </a:lnTo>
                <a:lnTo>
                  <a:pt x="2208" y="502"/>
                </a:lnTo>
                <a:lnTo>
                  <a:pt x="2230" y="495"/>
                </a:lnTo>
                <a:lnTo>
                  <a:pt x="2252" y="484"/>
                </a:lnTo>
                <a:lnTo>
                  <a:pt x="2275" y="474"/>
                </a:lnTo>
                <a:lnTo>
                  <a:pt x="2303" y="458"/>
                </a:lnTo>
                <a:lnTo>
                  <a:pt x="2332" y="443"/>
                </a:lnTo>
                <a:lnTo>
                  <a:pt x="2358" y="429"/>
                </a:lnTo>
                <a:lnTo>
                  <a:pt x="2380" y="419"/>
                </a:lnTo>
                <a:lnTo>
                  <a:pt x="2408" y="407"/>
                </a:lnTo>
                <a:lnTo>
                  <a:pt x="2438" y="392"/>
                </a:lnTo>
                <a:lnTo>
                  <a:pt x="2463" y="377"/>
                </a:lnTo>
                <a:lnTo>
                  <a:pt x="2496" y="361"/>
                </a:lnTo>
                <a:lnTo>
                  <a:pt x="2520" y="347"/>
                </a:lnTo>
                <a:lnTo>
                  <a:pt x="2543" y="335"/>
                </a:lnTo>
                <a:lnTo>
                  <a:pt x="2569" y="319"/>
                </a:lnTo>
                <a:lnTo>
                  <a:pt x="2599" y="303"/>
                </a:lnTo>
                <a:lnTo>
                  <a:pt x="2623" y="286"/>
                </a:lnTo>
                <a:lnTo>
                  <a:pt x="2641" y="274"/>
                </a:lnTo>
                <a:lnTo>
                  <a:pt x="2664" y="260"/>
                </a:lnTo>
              </a:path>
            </a:pathLst>
          </a:custGeom>
          <a:solidFill>
            <a:schemeClr val="bg2"/>
          </a:solidFill>
          <a:ln>
            <a:noFill/>
          </a:ln>
          <a:effectLst>
            <a:outerShdw dist="107763" dir="2700000" algn="ctr" rotWithShape="0">
              <a:schemeClr val="folHlink"/>
            </a:outerShdw>
          </a:effectLst>
          <a:extLst>
            <a:ext uri="{91240B29-F687-4F45-9708-019B960494DF}">
              <a14:hiddenLine xmlns:a14="http://schemas.microsoft.com/office/drawing/2010/main" w="9525" cap="rnd">
                <a:solidFill>
                  <a:srgbClr val="000000"/>
                </a:solidFill>
                <a:round/>
                <a:headEnd/>
                <a:tailEnd/>
              </a14:hiddenLine>
            </a:ext>
          </a:extLst>
        </p:spPr>
        <p:txBody>
          <a:bodyPr/>
          <a:lstStyle/>
          <a:p>
            <a:endParaRPr lang="es-AR"/>
          </a:p>
        </p:txBody>
      </p:sp>
      <p:sp>
        <p:nvSpPr>
          <p:cNvPr id="18436" name="Forma libre 3"/>
          <p:cNvSpPr>
            <a:spLocks/>
          </p:cNvSpPr>
          <p:nvPr/>
        </p:nvSpPr>
        <p:spPr bwMode="auto">
          <a:xfrm>
            <a:off x="6330950" y="1371600"/>
            <a:ext cx="1828800" cy="3416300"/>
          </a:xfrm>
          <a:custGeom>
            <a:avLst/>
            <a:gdLst>
              <a:gd name="T0" fmla="*/ 2147483646 w 1482"/>
              <a:gd name="T1" fmla="*/ 0 h 2152"/>
              <a:gd name="T2" fmla="*/ 2147483646 w 1482"/>
              <a:gd name="T3" fmla="*/ 2147483646 h 2152"/>
              <a:gd name="T4" fmla="*/ 2147483646 w 1482"/>
              <a:gd name="T5" fmla="*/ 2147483646 h 2152"/>
              <a:gd name="T6" fmla="*/ 2147483646 w 1482"/>
              <a:gd name="T7" fmla="*/ 2147483646 h 2152"/>
              <a:gd name="T8" fmla="*/ 2147483646 w 1482"/>
              <a:gd name="T9" fmla="*/ 2147483646 h 2152"/>
              <a:gd name="T10" fmla="*/ 2147483646 w 1482"/>
              <a:gd name="T11" fmla="*/ 2147483646 h 2152"/>
              <a:gd name="T12" fmla="*/ 2147483646 w 1482"/>
              <a:gd name="T13" fmla="*/ 2147483646 h 2152"/>
              <a:gd name="T14" fmla="*/ 2147483646 w 1482"/>
              <a:gd name="T15" fmla="*/ 2147483646 h 2152"/>
              <a:gd name="T16" fmla="*/ 2147483646 w 1482"/>
              <a:gd name="T17" fmla="*/ 2147483646 h 2152"/>
              <a:gd name="T18" fmla="*/ 2147483646 w 1482"/>
              <a:gd name="T19" fmla="*/ 2147483646 h 2152"/>
              <a:gd name="T20" fmla="*/ 2147483646 w 1482"/>
              <a:gd name="T21" fmla="*/ 2147483646 h 2152"/>
              <a:gd name="T22" fmla="*/ 2147483646 w 1482"/>
              <a:gd name="T23" fmla="*/ 2147483646 h 2152"/>
              <a:gd name="T24" fmla="*/ 2147483646 w 1482"/>
              <a:gd name="T25" fmla="*/ 2147483646 h 2152"/>
              <a:gd name="T26" fmla="*/ 2147483646 w 1482"/>
              <a:gd name="T27" fmla="*/ 2147483646 h 2152"/>
              <a:gd name="T28" fmla="*/ 2147483646 w 1482"/>
              <a:gd name="T29" fmla="*/ 2147483646 h 2152"/>
              <a:gd name="T30" fmla="*/ 2147483646 w 1482"/>
              <a:gd name="T31" fmla="*/ 2147483646 h 2152"/>
              <a:gd name="T32" fmla="*/ 2147483646 w 1482"/>
              <a:gd name="T33" fmla="*/ 2147483646 h 2152"/>
              <a:gd name="T34" fmla="*/ 2147483646 w 1482"/>
              <a:gd name="T35" fmla="*/ 2147483646 h 2152"/>
              <a:gd name="T36" fmla="*/ 2147483646 w 1482"/>
              <a:gd name="T37" fmla="*/ 2147483646 h 2152"/>
              <a:gd name="T38" fmla="*/ 2147483646 w 1482"/>
              <a:gd name="T39" fmla="*/ 2147483646 h 2152"/>
              <a:gd name="T40" fmla="*/ 2147483646 w 1482"/>
              <a:gd name="T41" fmla="*/ 2147483646 h 2152"/>
              <a:gd name="T42" fmla="*/ 2147483646 w 1482"/>
              <a:gd name="T43" fmla="*/ 2147483646 h 2152"/>
              <a:gd name="T44" fmla="*/ 2147483646 w 1482"/>
              <a:gd name="T45" fmla="*/ 2147483646 h 2152"/>
              <a:gd name="T46" fmla="*/ 2147483646 w 1482"/>
              <a:gd name="T47" fmla="*/ 2147483646 h 2152"/>
              <a:gd name="T48" fmla="*/ 2147483646 w 1482"/>
              <a:gd name="T49" fmla="*/ 2147483646 h 2152"/>
              <a:gd name="T50" fmla="*/ 2147483646 w 1482"/>
              <a:gd name="T51" fmla="*/ 2147483646 h 2152"/>
              <a:gd name="T52" fmla="*/ 2147483646 w 1482"/>
              <a:gd name="T53" fmla="*/ 2147483646 h 2152"/>
              <a:gd name="T54" fmla="*/ 2147483646 w 1482"/>
              <a:gd name="T55" fmla="*/ 2147483646 h 2152"/>
              <a:gd name="T56" fmla="*/ 2147483646 w 1482"/>
              <a:gd name="T57" fmla="*/ 2147483646 h 2152"/>
              <a:gd name="T58" fmla="*/ 2147483646 w 1482"/>
              <a:gd name="T59" fmla="*/ 2147483646 h 2152"/>
              <a:gd name="T60" fmla="*/ 2147483646 w 1482"/>
              <a:gd name="T61" fmla="*/ 2147483646 h 2152"/>
              <a:gd name="T62" fmla="*/ 2147483646 w 1482"/>
              <a:gd name="T63" fmla="*/ 2147483646 h 2152"/>
              <a:gd name="T64" fmla="*/ 2147483646 w 1482"/>
              <a:gd name="T65" fmla="*/ 2147483646 h 2152"/>
              <a:gd name="T66" fmla="*/ 2147483646 w 1482"/>
              <a:gd name="T67" fmla="*/ 2147483646 h 2152"/>
              <a:gd name="T68" fmla="*/ 2147483646 w 1482"/>
              <a:gd name="T69" fmla="*/ 2147483646 h 2152"/>
              <a:gd name="T70" fmla="*/ 2147483646 w 1482"/>
              <a:gd name="T71" fmla="*/ 2147483646 h 2152"/>
              <a:gd name="T72" fmla="*/ 2147483646 w 1482"/>
              <a:gd name="T73" fmla="*/ 2147483646 h 2152"/>
              <a:gd name="T74" fmla="*/ 2147483646 w 1482"/>
              <a:gd name="T75" fmla="*/ 2147483646 h 2152"/>
              <a:gd name="T76" fmla="*/ 2147483646 w 1482"/>
              <a:gd name="T77" fmla="*/ 2147483646 h 2152"/>
              <a:gd name="T78" fmla="*/ 2147483646 w 1482"/>
              <a:gd name="T79" fmla="*/ 2147483646 h 2152"/>
              <a:gd name="T80" fmla="*/ 2147483646 w 1482"/>
              <a:gd name="T81" fmla="*/ 2147483646 h 2152"/>
              <a:gd name="T82" fmla="*/ 2147483646 w 1482"/>
              <a:gd name="T83" fmla="*/ 2147483646 h 2152"/>
              <a:gd name="T84" fmla="*/ 2147483646 w 1482"/>
              <a:gd name="T85" fmla="*/ 2147483646 h 2152"/>
              <a:gd name="T86" fmla="*/ 2147483646 w 1482"/>
              <a:gd name="T87" fmla="*/ 2147483646 h 2152"/>
              <a:gd name="T88" fmla="*/ 2147483646 w 1482"/>
              <a:gd name="T89" fmla="*/ 2147483646 h 2152"/>
              <a:gd name="T90" fmla="*/ 2147483646 w 1482"/>
              <a:gd name="T91" fmla="*/ 2147483646 h 2152"/>
              <a:gd name="T92" fmla="*/ 2147483646 w 1482"/>
              <a:gd name="T93" fmla="*/ 2147483646 h 2152"/>
              <a:gd name="T94" fmla="*/ 2147483646 w 1482"/>
              <a:gd name="T95" fmla="*/ 2147483646 h 2152"/>
              <a:gd name="T96" fmla="*/ 2147483646 w 1482"/>
              <a:gd name="T97" fmla="*/ 2147483646 h 2152"/>
              <a:gd name="T98" fmla="*/ 2147483646 w 1482"/>
              <a:gd name="T99" fmla="*/ 2147483646 h 2152"/>
              <a:gd name="T100" fmla="*/ 2147483646 w 1482"/>
              <a:gd name="T101" fmla="*/ 2147483646 h 2152"/>
              <a:gd name="T102" fmla="*/ 2147483646 w 1482"/>
              <a:gd name="T103" fmla="*/ 2147483646 h 2152"/>
              <a:gd name="T104" fmla="*/ 2147483646 w 1482"/>
              <a:gd name="T105" fmla="*/ 2147483646 h 2152"/>
              <a:gd name="T106" fmla="*/ 2147483646 w 1482"/>
              <a:gd name="T107" fmla="*/ 2147483646 h 2152"/>
              <a:gd name="T108" fmla="*/ 2147483646 w 1482"/>
              <a:gd name="T109" fmla="*/ 2147483646 h 2152"/>
              <a:gd name="T110" fmla="*/ 2147483646 w 1482"/>
              <a:gd name="T111" fmla="*/ 2147483646 h 2152"/>
              <a:gd name="T112" fmla="*/ 2147483646 w 1482"/>
              <a:gd name="T113" fmla="*/ 2147483646 h 2152"/>
              <a:gd name="T114" fmla="*/ 2147483646 w 1482"/>
              <a:gd name="T115" fmla="*/ 2147483646 h 2152"/>
              <a:gd name="T116" fmla="*/ 2147483646 w 1482"/>
              <a:gd name="T117" fmla="*/ 2147483646 h 2152"/>
              <a:gd name="T118" fmla="*/ 2147483646 w 1482"/>
              <a:gd name="T119" fmla="*/ 2147483646 h 2152"/>
              <a:gd name="T120" fmla="*/ 2147483646 w 1482"/>
              <a:gd name="T121" fmla="*/ 2147483646 h 2152"/>
              <a:gd name="T122" fmla="*/ 2147483646 w 1482"/>
              <a:gd name="T123" fmla="*/ 2147483646 h 215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1482" h="2152">
                <a:moveTo>
                  <a:pt x="307" y="16"/>
                </a:moveTo>
                <a:lnTo>
                  <a:pt x="265" y="0"/>
                </a:lnTo>
                <a:lnTo>
                  <a:pt x="0" y="188"/>
                </a:lnTo>
                <a:lnTo>
                  <a:pt x="39" y="209"/>
                </a:lnTo>
                <a:lnTo>
                  <a:pt x="70" y="225"/>
                </a:lnTo>
                <a:lnTo>
                  <a:pt x="99" y="240"/>
                </a:lnTo>
                <a:lnTo>
                  <a:pt x="137" y="261"/>
                </a:lnTo>
                <a:lnTo>
                  <a:pt x="173" y="281"/>
                </a:lnTo>
                <a:lnTo>
                  <a:pt x="206" y="301"/>
                </a:lnTo>
                <a:lnTo>
                  <a:pt x="232" y="319"/>
                </a:lnTo>
                <a:lnTo>
                  <a:pt x="268" y="342"/>
                </a:lnTo>
                <a:lnTo>
                  <a:pt x="301" y="359"/>
                </a:lnTo>
                <a:lnTo>
                  <a:pt x="330" y="382"/>
                </a:lnTo>
                <a:lnTo>
                  <a:pt x="362" y="400"/>
                </a:lnTo>
                <a:lnTo>
                  <a:pt x="392" y="424"/>
                </a:lnTo>
                <a:lnTo>
                  <a:pt x="419" y="445"/>
                </a:lnTo>
                <a:lnTo>
                  <a:pt x="443" y="463"/>
                </a:lnTo>
                <a:lnTo>
                  <a:pt x="463" y="481"/>
                </a:lnTo>
                <a:lnTo>
                  <a:pt x="491" y="502"/>
                </a:lnTo>
                <a:lnTo>
                  <a:pt x="516" y="522"/>
                </a:lnTo>
                <a:lnTo>
                  <a:pt x="542" y="548"/>
                </a:lnTo>
                <a:lnTo>
                  <a:pt x="563" y="566"/>
                </a:lnTo>
                <a:lnTo>
                  <a:pt x="583" y="582"/>
                </a:lnTo>
                <a:lnTo>
                  <a:pt x="604" y="601"/>
                </a:lnTo>
                <a:lnTo>
                  <a:pt x="630" y="629"/>
                </a:lnTo>
                <a:lnTo>
                  <a:pt x="655" y="656"/>
                </a:lnTo>
                <a:lnTo>
                  <a:pt x="691" y="690"/>
                </a:lnTo>
                <a:lnTo>
                  <a:pt x="721" y="722"/>
                </a:lnTo>
                <a:lnTo>
                  <a:pt x="749" y="754"/>
                </a:lnTo>
                <a:lnTo>
                  <a:pt x="777" y="788"/>
                </a:lnTo>
                <a:lnTo>
                  <a:pt x="801" y="823"/>
                </a:lnTo>
                <a:lnTo>
                  <a:pt x="822" y="853"/>
                </a:lnTo>
                <a:lnTo>
                  <a:pt x="842" y="884"/>
                </a:lnTo>
                <a:lnTo>
                  <a:pt x="865" y="920"/>
                </a:lnTo>
                <a:lnTo>
                  <a:pt x="887" y="957"/>
                </a:lnTo>
                <a:lnTo>
                  <a:pt x="908" y="997"/>
                </a:lnTo>
                <a:lnTo>
                  <a:pt x="921" y="1033"/>
                </a:lnTo>
                <a:lnTo>
                  <a:pt x="942" y="1071"/>
                </a:lnTo>
                <a:lnTo>
                  <a:pt x="958" y="1115"/>
                </a:lnTo>
                <a:lnTo>
                  <a:pt x="970" y="1154"/>
                </a:lnTo>
                <a:lnTo>
                  <a:pt x="980" y="1190"/>
                </a:lnTo>
                <a:lnTo>
                  <a:pt x="991" y="1226"/>
                </a:lnTo>
                <a:lnTo>
                  <a:pt x="997" y="1258"/>
                </a:lnTo>
                <a:lnTo>
                  <a:pt x="1007" y="1295"/>
                </a:lnTo>
                <a:lnTo>
                  <a:pt x="1009" y="1327"/>
                </a:lnTo>
                <a:lnTo>
                  <a:pt x="1014" y="1364"/>
                </a:lnTo>
                <a:lnTo>
                  <a:pt x="1015" y="1401"/>
                </a:lnTo>
                <a:lnTo>
                  <a:pt x="1015" y="1436"/>
                </a:lnTo>
                <a:lnTo>
                  <a:pt x="1015" y="1475"/>
                </a:lnTo>
                <a:lnTo>
                  <a:pt x="1014" y="1513"/>
                </a:lnTo>
                <a:lnTo>
                  <a:pt x="1010" y="1550"/>
                </a:lnTo>
                <a:lnTo>
                  <a:pt x="1003" y="1589"/>
                </a:lnTo>
                <a:lnTo>
                  <a:pt x="996" y="1631"/>
                </a:lnTo>
                <a:lnTo>
                  <a:pt x="985" y="1665"/>
                </a:lnTo>
                <a:lnTo>
                  <a:pt x="972" y="1701"/>
                </a:lnTo>
                <a:lnTo>
                  <a:pt x="955" y="1741"/>
                </a:lnTo>
                <a:lnTo>
                  <a:pt x="940" y="1772"/>
                </a:lnTo>
                <a:lnTo>
                  <a:pt x="920" y="1813"/>
                </a:lnTo>
                <a:lnTo>
                  <a:pt x="775" y="1776"/>
                </a:lnTo>
                <a:lnTo>
                  <a:pt x="975" y="2151"/>
                </a:lnTo>
                <a:lnTo>
                  <a:pt x="1481" y="1966"/>
                </a:lnTo>
                <a:lnTo>
                  <a:pt x="1344" y="1928"/>
                </a:lnTo>
                <a:lnTo>
                  <a:pt x="1363" y="1884"/>
                </a:lnTo>
                <a:lnTo>
                  <a:pt x="1381" y="1844"/>
                </a:lnTo>
                <a:lnTo>
                  <a:pt x="1395" y="1799"/>
                </a:lnTo>
                <a:lnTo>
                  <a:pt x="1408" y="1761"/>
                </a:lnTo>
                <a:lnTo>
                  <a:pt x="1421" y="1722"/>
                </a:lnTo>
                <a:lnTo>
                  <a:pt x="1428" y="1685"/>
                </a:lnTo>
                <a:lnTo>
                  <a:pt x="1440" y="1647"/>
                </a:lnTo>
                <a:lnTo>
                  <a:pt x="1445" y="1611"/>
                </a:lnTo>
                <a:lnTo>
                  <a:pt x="1451" y="1577"/>
                </a:lnTo>
                <a:lnTo>
                  <a:pt x="1452" y="1538"/>
                </a:lnTo>
                <a:lnTo>
                  <a:pt x="1457" y="1490"/>
                </a:lnTo>
                <a:lnTo>
                  <a:pt x="1457" y="1451"/>
                </a:lnTo>
                <a:lnTo>
                  <a:pt x="1454" y="1415"/>
                </a:lnTo>
                <a:lnTo>
                  <a:pt x="1451" y="1380"/>
                </a:lnTo>
                <a:lnTo>
                  <a:pt x="1446" y="1334"/>
                </a:lnTo>
                <a:lnTo>
                  <a:pt x="1438" y="1293"/>
                </a:lnTo>
                <a:lnTo>
                  <a:pt x="1433" y="1255"/>
                </a:lnTo>
                <a:lnTo>
                  <a:pt x="1423" y="1217"/>
                </a:lnTo>
                <a:lnTo>
                  <a:pt x="1412" y="1174"/>
                </a:lnTo>
                <a:lnTo>
                  <a:pt x="1401" y="1134"/>
                </a:lnTo>
                <a:lnTo>
                  <a:pt x="1386" y="1092"/>
                </a:lnTo>
                <a:lnTo>
                  <a:pt x="1374" y="1059"/>
                </a:lnTo>
                <a:lnTo>
                  <a:pt x="1358" y="1022"/>
                </a:lnTo>
                <a:lnTo>
                  <a:pt x="1341" y="985"/>
                </a:lnTo>
                <a:lnTo>
                  <a:pt x="1322" y="946"/>
                </a:lnTo>
                <a:lnTo>
                  <a:pt x="1301" y="905"/>
                </a:lnTo>
                <a:lnTo>
                  <a:pt x="1280" y="867"/>
                </a:lnTo>
                <a:lnTo>
                  <a:pt x="1256" y="830"/>
                </a:lnTo>
                <a:lnTo>
                  <a:pt x="1231" y="794"/>
                </a:lnTo>
                <a:lnTo>
                  <a:pt x="1207" y="758"/>
                </a:lnTo>
                <a:lnTo>
                  <a:pt x="1180" y="724"/>
                </a:lnTo>
                <a:lnTo>
                  <a:pt x="1158" y="692"/>
                </a:lnTo>
                <a:lnTo>
                  <a:pt x="1126" y="655"/>
                </a:lnTo>
                <a:lnTo>
                  <a:pt x="1095" y="618"/>
                </a:lnTo>
                <a:lnTo>
                  <a:pt x="1068" y="587"/>
                </a:lnTo>
                <a:lnTo>
                  <a:pt x="1034" y="553"/>
                </a:lnTo>
                <a:lnTo>
                  <a:pt x="1001" y="520"/>
                </a:lnTo>
                <a:lnTo>
                  <a:pt x="965" y="484"/>
                </a:lnTo>
                <a:lnTo>
                  <a:pt x="928" y="451"/>
                </a:lnTo>
                <a:lnTo>
                  <a:pt x="898" y="421"/>
                </a:lnTo>
                <a:lnTo>
                  <a:pt x="860" y="384"/>
                </a:lnTo>
                <a:lnTo>
                  <a:pt x="823" y="357"/>
                </a:lnTo>
                <a:lnTo>
                  <a:pt x="794" y="329"/>
                </a:lnTo>
                <a:lnTo>
                  <a:pt x="764" y="311"/>
                </a:lnTo>
                <a:lnTo>
                  <a:pt x="745" y="292"/>
                </a:lnTo>
                <a:lnTo>
                  <a:pt x="728" y="274"/>
                </a:lnTo>
                <a:lnTo>
                  <a:pt x="708" y="265"/>
                </a:lnTo>
                <a:lnTo>
                  <a:pt x="690" y="248"/>
                </a:lnTo>
                <a:lnTo>
                  <a:pt x="659" y="232"/>
                </a:lnTo>
                <a:lnTo>
                  <a:pt x="632" y="214"/>
                </a:lnTo>
                <a:lnTo>
                  <a:pt x="608" y="199"/>
                </a:lnTo>
                <a:lnTo>
                  <a:pt x="588" y="183"/>
                </a:lnTo>
                <a:lnTo>
                  <a:pt x="565" y="166"/>
                </a:lnTo>
                <a:lnTo>
                  <a:pt x="536" y="149"/>
                </a:lnTo>
                <a:lnTo>
                  <a:pt x="510" y="135"/>
                </a:lnTo>
                <a:lnTo>
                  <a:pt x="478" y="113"/>
                </a:lnTo>
                <a:lnTo>
                  <a:pt x="460" y="101"/>
                </a:lnTo>
                <a:lnTo>
                  <a:pt x="438" y="86"/>
                </a:lnTo>
                <a:lnTo>
                  <a:pt x="410" y="72"/>
                </a:lnTo>
                <a:lnTo>
                  <a:pt x="381" y="56"/>
                </a:lnTo>
                <a:lnTo>
                  <a:pt x="353" y="42"/>
                </a:lnTo>
                <a:lnTo>
                  <a:pt x="332" y="31"/>
                </a:lnTo>
                <a:lnTo>
                  <a:pt x="307" y="16"/>
                </a:lnTo>
              </a:path>
            </a:pathLst>
          </a:custGeom>
          <a:solidFill>
            <a:schemeClr val="bg2"/>
          </a:solidFill>
          <a:ln>
            <a:noFill/>
          </a:ln>
          <a:effectLst>
            <a:outerShdw dist="107763" dir="2700000" algn="ctr" rotWithShape="0">
              <a:schemeClr val="folHlink"/>
            </a:outerShdw>
          </a:effectLst>
          <a:extLst>
            <a:ext uri="{91240B29-F687-4F45-9708-019B960494DF}">
              <a14:hiddenLine xmlns:a14="http://schemas.microsoft.com/office/drawing/2010/main" w="9525" cap="rnd">
                <a:solidFill>
                  <a:srgbClr val="000000"/>
                </a:solidFill>
                <a:round/>
                <a:headEnd/>
                <a:tailEnd/>
              </a14:hiddenLine>
            </a:ext>
          </a:extLst>
        </p:spPr>
        <p:txBody>
          <a:bodyPr/>
          <a:lstStyle/>
          <a:p>
            <a:endParaRPr lang="es-AR"/>
          </a:p>
        </p:txBody>
      </p:sp>
      <p:sp>
        <p:nvSpPr>
          <p:cNvPr id="18437" name="Forma libre 4"/>
          <p:cNvSpPr>
            <a:spLocks/>
          </p:cNvSpPr>
          <p:nvPr/>
        </p:nvSpPr>
        <p:spPr bwMode="auto">
          <a:xfrm>
            <a:off x="1987550" y="1143000"/>
            <a:ext cx="2209800" cy="3429000"/>
          </a:xfrm>
          <a:custGeom>
            <a:avLst/>
            <a:gdLst>
              <a:gd name="T0" fmla="*/ 0 w 1613"/>
              <a:gd name="T1" fmla="*/ 2147483646 h 2067"/>
              <a:gd name="T2" fmla="*/ 2147483646 w 1613"/>
              <a:gd name="T3" fmla="*/ 2147483646 h 2067"/>
              <a:gd name="T4" fmla="*/ 2147483646 w 1613"/>
              <a:gd name="T5" fmla="*/ 2147483646 h 2067"/>
              <a:gd name="T6" fmla="*/ 2147483646 w 1613"/>
              <a:gd name="T7" fmla="*/ 2147483646 h 2067"/>
              <a:gd name="T8" fmla="*/ 2147483646 w 1613"/>
              <a:gd name="T9" fmla="*/ 2147483646 h 2067"/>
              <a:gd name="T10" fmla="*/ 2147483646 w 1613"/>
              <a:gd name="T11" fmla="*/ 2147483646 h 2067"/>
              <a:gd name="T12" fmla="*/ 2147483646 w 1613"/>
              <a:gd name="T13" fmla="*/ 2147483646 h 2067"/>
              <a:gd name="T14" fmla="*/ 2147483646 w 1613"/>
              <a:gd name="T15" fmla="*/ 2147483646 h 2067"/>
              <a:gd name="T16" fmla="*/ 2147483646 w 1613"/>
              <a:gd name="T17" fmla="*/ 2147483646 h 2067"/>
              <a:gd name="T18" fmla="*/ 2147483646 w 1613"/>
              <a:gd name="T19" fmla="*/ 2147483646 h 2067"/>
              <a:gd name="T20" fmla="*/ 2147483646 w 1613"/>
              <a:gd name="T21" fmla="*/ 2147483646 h 2067"/>
              <a:gd name="T22" fmla="*/ 2147483646 w 1613"/>
              <a:gd name="T23" fmla="*/ 2147483646 h 2067"/>
              <a:gd name="T24" fmla="*/ 2147483646 w 1613"/>
              <a:gd name="T25" fmla="*/ 2147483646 h 2067"/>
              <a:gd name="T26" fmla="*/ 2147483646 w 1613"/>
              <a:gd name="T27" fmla="*/ 2147483646 h 2067"/>
              <a:gd name="T28" fmla="*/ 2147483646 w 1613"/>
              <a:gd name="T29" fmla="*/ 2147483646 h 2067"/>
              <a:gd name="T30" fmla="*/ 2147483646 w 1613"/>
              <a:gd name="T31" fmla="*/ 2147483646 h 2067"/>
              <a:gd name="T32" fmla="*/ 2147483646 w 1613"/>
              <a:gd name="T33" fmla="*/ 2147483646 h 2067"/>
              <a:gd name="T34" fmla="*/ 2147483646 w 1613"/>
              <a:gd name="T35" fmla="*/ 2147483646 h 2067"/>
              <a:gd name="T36" fmla="*/ 2147483646 w 1613"/>
              <a:gd name="T37" fmla="*/ 2147483646 h 2067"/>
              <a:gd name="T38" fmla="*/ 2147483646 w 1613"/>
              <a:gd name="T39" fmla="*/ 2147483646 h 2067"/>
              <a:gd name="T40" fmla="*/ 2147483646 w 1613"/>
              <a:gd name="T41" fmla="*/ 2147483646 h 2067"/>
              <a:gd name="T42" fmla="*/ 2147483646 w 1613"/>
              <a:gd name="T43" fmla="*/ 2147483646 h 2067"/>
              <a:gd name="T44" fmla="*/ 2147483646 w 1613"/>
              <a:gd name="T45" fmla="*/ 2147483646 h 2067"/>
              <a:gd name="T46" fmla="*/ 2147483646 w 1613"/>
              <a:gd name="T47" fmla="*/ 2147483646 h 2067"/>
              <a:gd name="T48" fmla="*/ 2147483646 w 1613"/>
              <a:gd name="T49" fmla="*/ 2147483646 h 2067"/>
              <a:gd name="T50" fmla="*/ 2147483646 w 1613"/>
              <a:gd name="T51" fmla="*/ 2147483646 h 2067"/>
              <a:gd name="T52" fmla="*/ 2147483646 w 1613"/>
              <a:gd name="T53" fmla="*/ 2147483646 h 2067"/>
              <a:gd name="T54" fmla="*/ 2147483646 w 1613"/>
              <a:gd name="T55" fmla="*/ 2147483646 h 2067"/>
              <a:gd name="T56" fmla="*/ 2147483646 w 1613"/>
              <a:gd name="T57" fmla="*/ 2147483646 h 2067"/>
              <a:gd name="T58" fmla="*/ 2147483646 w 1613"/>
              <a:gd name="T59" fmla="*/ 2147483646 h 2067"/>
              <a:gd name="T60" fmla="*/ 2147483646 w 1613"/>
              <a:gd name="T61" fmla="*/ 2147483646 h 2067"/>
              <a:gd name="T62" fmla="*/ 2147483646 w 1613"/>
              <a:gd name="T63" fmla="*/ 2147483646 h 2067"/>
              <a:gd name="T64" fmla="*/ 2147483646 w 1613"/>
              <a:gd name="T65" fmla="*/ 2147483646 h 2067"/>
              <a:gd name="T66" fmla="*/ 2147483646 w 1613"/>
              <a:gd name="T67" fmla="*/ 2147483646 h 2067"/>
              <a:gd name="T68" fmla="*/ 2147483646 w 1613"/>
              <a:gd name="T69" fmla="*/ 2147483646 h 2067"/>
              <a:gd name="T70" fmla="*/ 2147483646 w 1613"/>
              <a:gd name="T71" fmla="*/ 2147483646 h 2067"/>
              <a:gd name="T72" fmla="*/ 2147483646 w 1613"/>
              <a:gd name="T73" fmla="*/ 2147483646 h 2067"/>
              <a:gd name="T74" fmla="*/ 2147483646 w 1613"/>
              <a:gd name="T75" fmla="*/ 2147483646 h 2067"/>
              <a:gd name="T76" fmla="*/ 2147483646 w 1613"/>
              <a:gd name="T77" fmla="*/ 2147483646 h 2067"/>
              <a:gd name="T78" fmla="*/ 2147483646 w 1613"/>
              <a:gd name="T79" fmla="*/ 2147483646 h 2067"/>
              <a:gd name="T80" fmla="*/ 2147483646 w 1613"/>
              <a:gd name="T81" fmla="*/ 2147483646 h 2067"/>
              <a:gd name="T82" fmla="*/ 2147483646 w 1613"/>
              <a:gd name="T83" fmla="*/ 2147483646 h 2067"/>
              <a:gd name="T84" fmla="*/ 2147483646 w 1613"/>
              <a:gd name="T85" fmla="*/ 2147483646 h 2067"/>
              <a:gd name="T86" fmla="*/ 2147483646 w 1613"/>
              <a:gd name="T87" fmla="*/ 2147483646 h 2067"/>
              <a:gd name="T88" fmla="*/ 2147483646 w 1613"/>
              <a:gd name="T89" fmla="*/ 2147483646 h 2067"/>
              <a:gd name="T90" fmla="*/ 2147483646 w 1613"/>
              <a:gd name="T91" fmla="*/ 2147483646 h 2067"/>
              <a:gd name="T92" fmla="*/ 2147483646 w 1613"/>
              <a:gd name="T93" fmla="*/ 2147483646 h 2067"/>
              <a:gd name="T94" fmla="*/ 2147483646 w 1613"/>
              <a:gd name="T95" fmla="*/ 2147483646 h 2067"/>
              <a:gd name="T96" fmla="*/ 2147483646 w 1613"/>
              <a:gd name="T97" fmla="*/ 2147483646 h 2067"/>
              <a:gd name="T98" fmla="*/ 2147483646 w 1613"/>
              <a:gd name="T99" fmla="*/ 2147483646 h 2067"/>
              <a:gd name="T100" fmla="*/ 2147483646 w 1613"/>
              <a:gd name="T101" fmla="*/ 2147483646 h 2067"/>
              <a:gd name="T102" fmla="*/ 2147483646 w 1613"/>
              <a:gd name="T103" fmla="*/ 2147483646 h 2067"/>
              <a:gd name="T104" fmla="*/ 2147483646 w 1613"/>
              <a:gd name="T105" fmla="*/ 2147483646 h 2067"/>
              <a:gd name="T106" fmla="*/ 2147483646 w 1613"/>
              <a:gd name="T107" fmla="*/ 2147483646 h 2067"/>
              <a:gd name="T108" fmla="*/ 2147483646 w 1613"/>
              <a:gd name="T109" fmla="*/ 2147483646 h 2067"/>
              <a:gd name="T110" fmla="*/ 2147483646 w 1613"/>
              <a:gd name="T111" fmla="*/ 2147483646 h 2067"/>
              <a:gd name="T112" fmla="*/ 2147483646 w 1613"/>
              <a:gd name="T113" fmla="*/ 2147483646 h 2067"/>
              <a:gd name="T114" fmla="*/ 2147483646 w 1613"/>
              <a:gd name="T115" fmla="*/ 2147483646 h 2067"/>
              <a:gd name="T116" fmla="*/ 2147483646 w 1613"/>
              <a:gd name="T117" fmla="*/ 2147483646 h 2067"/>
              <a:gd name="T118" fmla="*/ 2147483646 w 1613"/>
              <a:gd name="T119" fmla="*/ 2147483646 h 2067"/>
              <a:gd name="T120" fmla="*/ 2147483646 w 1613"/>
              <a:gd name="T121" fmla="*/ 2147483646 h 2067"/>
              <a:gd name="T122" fmla="*/ 2147483646 w 1613"/>
              <a:gd name="T123" fmla="*/ 2147483646 h 2067"/>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1613" h="2067">
                <a:moveTo>
                  <a:pt x="5" y="1863"/>
                </a:moveTo>
                <a:lnTo>
                  <a:pt x="0" y="1932"/>
                </a:lnTo>
                <a:lnTo>
                  <a:pt x="218" y="2066"/>
                </a:lnTo>
                <a:lnTo>
                  <a:pt x="227" y="2022"/>
                </a:lnTo>
                <a:lnTo>
                  <a:pt x="234" y="1988"/>
                </a:lnTo>
                <a:lnTo>
                  <a:pt x="240" y="1955"/>
                </a:lnTo>
                <a:lnTo>
                  <a:pt x="248" y="1913"/>
                </a:lnTo>
                <a:lnTo>
                  <a:pt x="255" y="1874"/>
                </a:lnTo>
                <a:lnTo>
                  <a:pt x="264" y="1834"/>
                </a:lnTo>
                <a:lnTo>
                  <a:pt x="270" y="1803"/>
                </a:lnTo>
                <a:lnTo>
                  <a:pt x="281" y="1761"/>
                </a:lnTo>
                <a:lnTo>
                  <a:pt x="289" y="1728"/>
                </a:lnTo>
                <a:lnTo>
                  <a:pt x="301" y="1690"/>
                </a:lnTo>
                <a:lnTo>
                  <a:pt x="308" y="1655"/>
                </a:lnTo>
                <a:lnTo>
                  <a:pt x="320" y="1617"/>
                </a:lnTo>
                <a:lnTo>
                  <a:pt x="331" y="1584"/>
                </a:lnTo>
                <a:lnTo>
                  <a:pt x="342" y="1557"/>
                </a:lnTo>
                <a:lnTo>
                  <a:pt x="352" y="1531"/>
                </a:lnTo>
                <a:lnTo>
                  <a:pt x="361" y="1496"/>
                </a:lnTo>
                <a:lnTo>
                  <a:pt x="374" y="1466"/>
                </a:lnTo>
                <a:lnTo>
                  <a:pt x="387" y="1432"/>
                </a:lnTo>
                <a:lnTo>
                  <a:pt x="399" y="1402"/>
                </a:lnTo>
                <a:lnTo>
                  <a:pt x="408" y="1378"/>
                </a:lnTo>
                <a:lnTo>
                  <a:pt x="418" y="1352"/>
                </a:lnTo>
                <a:lnTo>
                  <a:pt x="434" y="1316"/>
                </a:lnTo>
                <a:lnTo>
                  <a:pt x="450" y="1282"/>
                </a:lnTo>
                <a:lnTo>
                  <a:pt x="469" y="1238"/>
                </a:lnTo>
                <a:lnTo>
                  <a:pt x="489" y="1200"/>
                </a:lnTo>
                <a:lnTo>
                  <a:pt x="509" y="1161"/>
                </a:lnTo>
                <a:lnTo>
                  <a:pt x="529" y="1122"/>
                </a:lnTo>
                <a:lnTo>
                  <a:pt x="554" y="1084"/>
                </a:lnTo>
                <a:lnTo>
                  <a:pt x="575" y="1053"/>
                </a:lnTo>
                <a:lnTo>
                  <a:pt x="596" y="1021"/>
                </a:lnTo>
                <a:lnTo>
                  <a:pt x="619" y="988"/>
                </a:lnTo>
                <a:lnTo>
                  <a:pt x="645" y="952"/>
                </a:lnTo>
                <a:lnTo>
                  <a:pt x="671" y="915"/>
                </a:lnTo>
                <a:lnTo>
                  <a:pt x="697" y="887"/>
                </a:lnTo>
                <a:lnTo>
                  <a:pt x="725" y="852"/>
                </a:lnTo>
                <a:lnTo>
                  <a:pt x="758" y="821"/>
                </a:lnTo>
                <a:lnTo>
                  <a:pt x="787" y="796"/>
                </a:lnTo>
                <a:lnTo>
                  <a:pt x="816" y="770"/>
                </a:lnTo>
                <a:lnTo>
                  <a:pt x="841" y="747"/>
                </a:lnTo>
                <a:lnTo>
                  <a:pt x="868" y="726"/>
                </a:lnTo>
                <a:lnTo>
                  <a:pt x="897" y="703"/>
                </a:lnTo>
                <a:lnTo>
                  <a:pt x="925" y="685"/>
                </a:lnTo>
                <a:lnTo>
                  <a:pt x="952" y="666"/>
                </a:lnTo>
                <a:lnTo>
                  <a:pt x="983" y="650"/>
                </a:lnTo>
                <a:lnTo>
                  <a:pt x="1010" y="635"/>
                </a:lnTo>
                <a:lnTo>
                  <a:pt x="1044" y="620"/>
                </a:lnTo>
                <a:lnTo>
                  <a:pt x="1075" y="606"/>
                </a:lnTo>
                <a:lnTo>
                  <a:pt x="1106" y="594"/>
                </a:lnTo>
                <a:lnTo>
                  <a:pt x="1141" y="584"/>
                </a:lnTo>
                <a:lnTo>
                  <a:pt x="1176" y="574"/>
                </a:lnTo>
                <a:lnTo>
                  <a:pt x="1207" y="570"/>
                </a:lnTo>
                <a:lnTo>
                  <a:pt x="1240" y="567"/>
                </a:lnTo>
                <a:lnTo>
                  <a:pt x="1278" y="564"/>
                </a:lnTo>
                <a:lnTo>
                  <a:pt x="1309" y="565"/>
                </a:lnTo>
                <a:lnTo>
                  <a:pt x="1347" y="566"/>
                </a:lnTo>
                <a:lnTo>
                  <a:pt x="1350" y="713"/>
                </a:lnTo>
                <a:lnTo>
                  <a:pt x="1612" y="377"/>
                </a:lnTo>
                <a:lnTo>
                  <a:pt x="1340" y="0"/>
                </a:lnTo>
                <a:lnTo>
                  <a:pt x="1342" y="141"/>
                </a:lnTo>
                <a:lnTo>
                  <a:pt x="1300" y="138"/>
                </a:lnTo>
                <a:lnTo>
                  <a:pt x="1262" y="139"/>
                </a:lnTo>
                <a:lnTo>
                  <a:pt x="1222" y="146"/>
                </a:lnTo>
                <a:lnTo>
                  <a:pt x="1186" y="147"/>
                </a:lnTo>
                <a:lnTo>
                  <a:pt x="1152" y="152"/>
                </a:lnTo>
                <a:lnTo>
                  <a:pt x="1119" y="160"/>
                </a:lnTo>
                <a:lnTo>
                  <a:pt x="1085" y="170"/>
                </a:lnTo>
                <a:lnTo>
                  <a:pt x="1055" y="179"/>
                </a:lnTo>
                <a:lnTo>
                  <a:pt x="1024" y="188"/>
                </a:lnTo>
                <a:lnTo>
                  <a:pt x="991" y="201"/>
                </a:lnTo>
                <a:lnTo>
                  <a:pt x="950" y="219"/>
                </a:lnTo>
                <a:lnTo>
                  <a:pt x="919" y="234"/>
                </a:lnTo>
                <a:lnTo>
                  <a:pt x="890" y="250"/>
                </a:lnTo>
                <a:lnTo>
                  <a:pt x="860" y="269"/>
                </a:lnTo>
                <a:lnTo>
                  <a:pt x="824" y="292"/>
                </a:lnTo>
                <a:lnTo>
                  <a:pt x="793" y="316"/>
                </a:lnTo>
                <a:lnTo>
                  <a:pt x="762" y="338"/>
                </a:lnTo>
                <a:lnTo>
                  <a:pt x="732" y="361"/>
                </a:lnTo>
                <a:lnTo>
                  <a:pt x="698" y="391"/>
                </a:lnTo>
                <a:lnTo>
                  <a:pt x="668" y="418"/>
                </a:lnTo>
                <a:lnTo>
                  <a:pt x="640" y="447"/>
                </a:lnTo>
                <a:lnTo>
                  <a:pt x="613" y="474"/>
                </a:lnTo>
                <a:lnTo>
                  <a:pt x="586" y="500"/>
                </a:lnTo>
                <a:lnTo>
                  <a:pt x="560" y="532"/>
                </a:lnTo>
                <a:lnTo>
                  <a:pt x="534" y="563"/>
                </a:lnTo>
                <a:lnTo>
                  <a:pt x="503" y="600"/>
                </a:lnTo>
                <a:lnTo>
                  <a:pt x="475" y="635"/>
                </a:lnTo>
                <a:lnTo>
                  <a:pt x="451" y="673"/>
                </a:lnTo>
                <a:lnTo>
                  <a:pt x="425" y="710"/>
                </a:lnTo>
                <a:lnTo>
                  <a:pt x="404" y="747"/>
                </a:lnTo>
                <a:lnTo>
                  <a:pt x="381" y="783"/>
                </a:lnTo>
                <a:lnTo>
                  <a:pt x="361" y="816"/>
                </a:lnTo>
                <a:lnTo>
                  <a:pt x="336" y="860"/>
                </a:lnTo>
                <a:lnTo>
                  <a:pt x="313" y="905"/>
                </a:lnTo>
                <a:lnTo>
                  <a:pt x="294" y="942"/>
                </a:lnTo>
                <a:lnTo>
                  <a:pt x="275" y="986"/>
                </a:lnTo>
                <a:lnTo>
                  <a:pt x="255" y="1028"/>
                </a:lnTo>
                <a:lnTo>
                  <a:pt x="234" y="1077"/>
                </a:lnTo>
                <a:lnTo>
                  <a:pt x="215" y="1123"/>
                </a:lnTo>
                <a:lnTo>
                  <a:pt x="198" y="1167"/>
                </a:lnTo>
                <a:lnTo>
                  <a:pt x="176" y="1214"/>
                </a:lnTo>
                <a:lnTo>
                  <a:pt x="162" y="1255"/>
                </a:lnTo>
                <a:lnTo>
                  <a:pt x="147" y="1296"/>
                </a:lnTo>
                <a:lnTo>
                  <a:pt x="137" y="1328"/>
                </a:lnTo>
                <a:lnTo>
                  <a:pt x="127" y="1353"/>
                </a:lnTo>
                <a:lnTo>
                  <a:pt x="119" y="1378"/>
                </a:lnTo>
                <a:lnTo>
                  <a:pt x="113" y="1401"/>
                </a:lnTo>
                <a:lnTo>
                  <a:pt x="105" y="1426"/>
                </a:lnTo>
                <a:lnTo>
                  <a:pt x="98" y="1457"/>
                </a:lnTo>
                <a:lnTo>
                  <a:pt x="91" y="1488"/>
                </a:lnTo>
                <a:lnTo>
                  <a:pt x="83" y="1515"/>
                </a:lnTo>
                <a:lnTo>
                  <a:pt x="75" y="1540"/>
                </a:lnTo>
                <a:lnTo>
                  <a:pt x="68" y="1567"/>
                </a:lnTo>
                <a:lnTo>
                  <a:pt x="59" y="1599"/>
                </a:lnTo>
                <a:lnTo>
                  <a:pt x="53" y="1631"/>
                </a:lnTo>
                <a:lnTo>
                  <a:pt x="44" y="1665"/>
                </a:lnTo>
                <a:lnTo>
                  <a:pt x="37" y="1690"/>
                </a:lnTo>
                <a:lnTo>
                  <a:pt x="31" y="1718"/>
                </a:lnTo>
                <a:lnTo>
                  <a:pt x="27" y="1749"/>
                </a:lnTo>
                <a:lnTo>
                  <a:pt x="19" y="1779"/>
                </a:lnTo>
                <a:lnTo>
                  <a:pt x="0" y="1842"/>
                </a:lnTo>
                <a:lnTo>
                  <a:pt x="10" y="1835"/>
                </a:lnTo>
                <a:lnTo>
                  <a:pt x="5" y="1863"/>
                </a:lnTo>
              </a:path>
            </a:pathLst>
          </a:custGeom>
          <a:solidFill>
            <a:schemeClr val="bg2"/>
          </a:solidFill>
          <a:ln>
            <a:noFill/>
          </a:ln>
          <a:effectLst>
            <a:outerShdw dist="107763" dir="2700000" algn="ctr" rotWithShape="0">
              <a:schemeClr val="folHlink"/>
            </a:outerShdw>
          </a:effectLst>
          <a:extLst>
            <a:ext uri="{91240B29-F687-4F45-9708-019B960494DF}">
              <a14:hiddenLine xmlns:a14="http://schemas.microsoft.com/office/drawing/2010/main" w="9525" cap="rnd">
                <a:solidFill>
                  <a:srgbClr val="000000"/>
                </a:solidFill>
                <a:round/>
                <a:headEnd/>
                <a:tailEnd/>
              </a14:hiddenLine>
            </a:ext>
          </a:extLst>
        </p:spPr>
        <p:txBody>
          <a:bodyPr/>
          <a:lstStyle/>
          <a:p>
            <a:endParaRPr lang="es-AR"/>
          </a:p>
        </p:txBody>
      </p:sp>
      <p:sp>
        <p:nvSpPr>
          <p:cNvPr id="18438" name="Rectángulo 5"/>
          <p:cNvSpPr>
            <a:spLocks noGrp="1" noChangeArrowheads="1"/>
          </p:cNvSpPr>
          <p:nvPr>
            <p:ph type="title"/>
          </p:nvPr>
        </p:nvSpPr>
        <p:spPr>
          <a:xfrm>
            <a:off x="457200" y="152400"/>
            <a:ext cx="9410700" cy="990600"/>
          </a:xfrm>
        </p:spPr>
        <p:txBody>
          <a:bodyPr lIns="92075" tIns="46038" rIns="92075" bIns="46038"/>
          <a:lstStyle/>
          <a:p>
            <a:pPr algn="ctr" eaLnBrk="1" hangingPunct="1"/>
            <a:r>
              <a:rPr lang="es-ES" altLang="es-AR" sz="2100" b="1" smtClean="0"/>
              <a:t>Los canales son los medios físicos por donde fluyen los datos que se transmiten entre las computadoras</a:t>
            </a:r>
            <a:endParaRPr lang="es-ES" altLang="es-AR" sz="2100" smtClean="0"/>
          </a:p>
        </p:txBody>
      </p:sp>
      <p:sp>
        <p:nvSpPr>
          <p:cNvPr id="18439" name="Elipse 6"/>
          <p:cNvSpPr>
            <a:spLocks noChangeArrowheads="1"/>
          </p:cNvSpPr>
          <p:nvPr/>
        </p:nvSpPr>
        <p:spPr bwMode="auto">
          <a:xfrm>
            <a:off x="1162050" y="2438400"/>
            <a:ext cx="1892300" cy="831850"/>
          </a:xfrm>
          <a:prstGeom prst="ellipse">
            <a:avLst/>
          </a:prstGeom>
          <a:solidFill>
            <a:srgbClr val="99FFCC"/>
          </a:solidFill>
          <a:ln w="12700">
            <a:solidFill>
              <a:schemeClr val="tx1"/>
            </a:solidFill>
            <a:round/>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0"/>
              </a:spcBef>
              <a:buClrTx/>
              <a:buFontTx/>
              <a:buNone/>
            </a:pPr>
            <a:r>
              <a:rPr lang="es-ES_tradnl" altLang="es-AR" sz="2400"/>
              <a:t>Pares</a:t>
            </a:r>
          </a:p>
          <a:p>
            <a:pPr>
              <a:spcBef>
                <a:spcPct val="0"/>
              </a:spcBef>
              <a:buClrTx/>
              <a:buFontTx/>
              <a:buNone/>
            </a:pPr>
            <a:r>
              <a:rPr lang="es-ES_tradnl" altLang="es-AR" sz="2400"/>
              <a:t>Trenzados</a:t>
            </a:r>
          </a:p>
        </p:txBody>
      </p:sp>
      <p:sp>
        <p:nvSpPr>
          <p:cNvPr id="18440" name="Elipse 7"/>
          <p:cNvSpPr>
            <a:spLocks noChangeArrowheads="1"/>
          </p:cNvSpPr>
          <p:nvPr/>
        </p:nvSpPr>
        <p:spPr bwMode="auto">
          <a:xfrm>
            <a:off x="4133850" y="1066800"/>
            <a:ext cx="2051050" cy="596900"/>
          </a:xfrm>
          <a:prstGeom prst="ellipse">
            <a:avLst/>
          </a:prstGeom>
          <a:solidFill>
            <a:srgbClr val="99FFCC"/>
          </a:solidFill>
          <a:ln w="12700">
            <a:solidFill>
              <a:schemeClr val="tx1"/>
            </a:solidFill>
            <a:round/>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0"/>
              </a:spcBef>
              <a:buClrTx/>
              <a:buFontTx/>
              <a:buNone/>
            </a:pPr>
            <a:r>
              <a:rPr lang="es-ES_tradnl" altLang="es-AR" sz="2400"/>
              <a:t>Cable coaxil</a:t>
            </a:r>
          </a:p>
        </p:txBody>
      </p:sp>
      <p:sp>
        <p:nvSpPr>
          <p:cNvPr id="18441" name="Elipse 8"/>
          <p:cNvSpPr>
            <a:spLocks noChangeArrowheads="1"/>
          </p:cNvSpPr>
          <p:nvPr/>
        </p:nvSpPr>
        <p:spPr bwMode="auto">
          <a:xfrm>
            <a:off x="7334250" y="2520950"/>
            <a:ext cx="1968500" cy="596900"/>
          </a:xfrm>
          <a:prstGeom prst="ellipse">
            <a:avLst/>
          </a:prstGeom>
          <a:solidFill>
            <a:srgbClr val="99FFCC"/>
          </a:solidFill>
          <a:ln w="12700">
            <a:solidFill>
              <a:schemeClr val="tx1"/>
            </a:solidFill>
            <a:round/>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0"/>
              </a:spcBef>
              <a:buClrTx/>
              <a:buFontTx/>
              <a:buNone/>
            </a:pPr>
            <a:r>
              <a:rPr lang="es-ES_tradnl" altLang="es-AR" sz="2400"/>
              <a:t>Fibra óptica</a:t>
            </a:r>
          </a:p>
        </p:txBody>
      </p:sp>
      <p:sp>
        <p:nvSpPr>
          <p:cNvPr id="18442" name="Elipse 9"/>
          <p:cNvSpPr>
            <a:spLocks noChangeArrowheads="1"/>
          </p:cNvSpPr>
          <p:nvPr/>
        </p:nvSpPr>
        <p:spPr bwMode="auto">
          <a:xfrm>
            <a:off x="7283450" y="4883150"/>
            <a:ext cx="1638300" cy="673100"/>
          </a:xfrm>
          <a:prstGeom prst="ellipse">
            <a:avLst/>
          </a:prstGeom>
          <a:solidFill>
            <a:srgbClr val="99FFCC"/>
          </a:solidFill>
          <a:ln w="12700">
            <a:solidFill>
              <a:schemeClr val="tx1"/>
            </a:solidFill>
            <a:round/>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0"/>
              </a:spcBef>
              <a:buClrTx/>
              <a:buFontTx/>
              <a:buNone/>
            </a:pPr>
            <a:r>
              <a:rPr lang="es-ES_tradnl" altLang="es-AR" sz="2400"/>
              <a:t>Satélites</a:t>
            </a:r>
          </a:p>
        </p:txBody>
      </p:sp>
      <p:sp>
        <p:nvSpPr>
          <p:cNvPr id="18443" name="Elipse 10"/>
          <p:cNvSpPr>
            <a:spLocks noChangeArrowheads="1"/>
          </p:cNvSpPr>
          <p:nvPr/>
        </p:nvSpPr>
        <p:spPr bwMode="auto">
          <a:xfrm>
            <a:off x="4273550" y="5499100"/>
            <a:ext cx="1968500" cy="596900"/>
          </a:xfrm>
          <a:prstGeom prst="ellipse">
            <a:avLst/>
          </a:prstGeom>
          <a:solidFill>
            <a:srgbClr val="99FFCC"/>
          </a:solidFill>
          <a:ln w="12700">
            <a:solidFill>
              <a:schemeClr val="tx1"/>
            </a:solidFill>
            <a:round/>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0"/>
              </a:spcBef>
              <a:buClrTx/>
              <a:buFontTx/>
              <a:buNone/>
            </a:pPr>
            <a:r>
              <a:rPr lang="es-ES_tradnl" altLang="es-AR" sz="2400"/>
              <a:t>Microondas</a:t>
            </a:r>
          </a:p>
        </p:txBody>
      </p:sp>
      <p:sp>
        <p:nvSpPr>
          <p:cNvPr id="18444" name="Elipse 11"/>
          <p:cNvSpPr>
            <a:spLocks noChangeArrowheads="1"/>
          </p:cNvSpPr>
          <p:nvPr/>
        </p:nvSpPr>
        <p:spPr bwMode="auto">
          <a:xfrm>
            <a:off x="1225550" y="4730750"/>
            <a:ext cx="2000250" cy="908050"/>
          </a:xfrm>
          <a:prstGeom prst="ellipse">
            <a:avLst/>
          </a:prstGeom>
          <a:solidFill>
            <a:srgbClr val="99FFCC"/>
          </a:solidFill>
          <a:ln w="12700">
            <a:solidFill>
              <a:schemeClr val="tx1"/>
            </a:solidFill>
            <a:round/>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0"/>
              </a:spcBef>
              <a:buClrTx/>
              <a:buFontTx/>
              <a:buNone/>
            </a:pPr>
            <a:r>
              <a:rPr lang="es-ES_tradnl" altLang="es-AR" sz="2400"/>
              <a:t>Cables</a:t>
            </a:r>
          </a:p>
          <a:p>
            <a:pPr>
              <a:spcBef>
                <a:spcPct val="0"/>
              </a:spcBef>
              <a:buClrTx/>
              <a:buFontTx/>
              <a:buNone/>
            </a:pPr>
            <a:r>
              <a:rPr lang="es-ES_tradnl" altLang="es-AR" sz="2400"/>
              <a:t>Telefónicos</a:t>
            </a:r>
          </a:p>
        </p:txBody>
      </p:sp>
      <p:sp>
        <p:nvSpPr>
          <p:cNvPr id="18445" name="Autoforma 12"/>
          <p:cNvSpPr>
            <a:spLocks noChangeArrowheads="1"/>
          </p:cNvSpPr>
          <p:nvPr/>
        </p:nvSpPr>
        <p:spPr bwMode="auto">
          <a:xfrm rot="-3600000">
            <a:off x="3193257" y="2729706"/>
            <a:ext cx="366712" cy="727075"/>
          </a:xfrm>
          <a:prstGeom prst="upArrow">
            <a:avLst>
              <a:gd name="adj1" fmla="val 75009"/>
              <a:gd name="adj2" fmla="val 99125"/>
            </a:avLst>
          </a:prstGeom>
          <a:solidFill>
            <a:schemeClr val="accent1"/>
          </a:solidFill>
          <a:ln>
            <a:noFill/>
          </a:ln>
          <a:effectLst>
            <a:outerShdw dist="107763" dir="2700000" algn="ctr" rotWithShape="0">
              <a:schemeClr val="folHlink"/>
            </a:outerShdw>
          </a:effectLst>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s-AR" altLang="es-AR"/>
          </a:p>
        </p:txBody>
      </p:sp>
      <p:sp>
        <p:nvSpPr>
          <p:cNvPr id="18446" name="Autoforma 13"/>
          <p:cNvSpPr>
            <a:spLocks noChangeArrowheads="1"/>
          </p:cNvSpPr>
          <p:nvPr/>
        </p:nvSpPr>
        <p:spPr bwMode="auto">
          <a:xfrm rot="3660000">
            <a:off x="6903244" y="2705894"/>
            <a:ext cx="319087" cy="669925"/>
          </a:xfrm>
          <a:prstGeom prst="upArrow">
            <a:avLst>
              <a:gd name="adj1" fmla="val 75009"/>
              <a:gd name="adj2" fmla="val 104966"/>
            </a:avLst>
          </a:prstGeom>
          <a:solidFill>
            <a:schemeClr val="accent1"/>
          </a:solidFill>
          <a:ln>
            <a:noFill/>
          </a:ln>
          <a:effectLst>
            <a:outerShdw dist="107763" dir="2700000" algn="ctr" rotWithShape="0">
              <a:schemeClr val="folHlink"/>
            </a:outerShdw>
          </a:effectLst>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s-AR" altLang="es-AR"/>
          </a:p>
        </p:txBody>
      </p:sp>
      <p:sp>
        <p:nvSpPr>
          <p:cNvPr id="18447" name="Autoforma 14"/>
          <p:cNvSpPr>
            <a:spLocks noChangeArrowheads="1"/>
          </p:cNvSpPr>
          <p:nvPr/>
        </p:nvSpPr>
        <p:spPr bwMode="auto">
          <a:xfrm>
            <a:off x="4997450" y="1752600"/>
            <a:ext cx="330200" cy="762000"/>
          </a:xfrm>
          <a:prstGeom prst="upArrow">
            <a:avLst>
              <a:gd name="adj1" fmla="val 75009"/>
              <a:gd name="adj2" fmla="val 115374"/>
            </a:avLst>
          </a:prstGeom>
          <a:solidFill>
            <a:schemeClr val="accent1"/>
          </a:solidFill>
          <a:ln>
            <a:noFill/>
          </a:ln>
          <a:effectLst>
            <a:outerShdw dist="107763" dir="18900000" algn="ctr" rotWithShape="0">
              <a:schemeClr val="folHlink"/>
            </a:outerShdw>
          </a:effectLst>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s-AR" altLang="es-AR"/>
          </a:p>
        </p:txBody>
      </p:sp>
      <p:sp>
        <p:nvSpPr>
          <p:cNvPr id="18448" name="Autoforma 15"/>
          <p:cNvSpPr>
            <a:spLocks noChangeArrowheads="1"/>
          </p:cNvSpPr>
          <p:nvPr/>
        </p:nvSpPr>
        <p:spPr bwMode="auto">
          <a:xfrm rot="2520000">
            <a:off x="3282950" y="4389438"/>
            <a:ext cx="381000" cy="727075"/>
          </a:xfrm>
          <a:prstGeom prst="downArrow">
            <a:avLst>
              <a:gd name="adj1" fmla="val 75009"/>
              <a:gd name="adj2" fmla="val 95426"/>
            </a:avLst>
          </a:prstGeom>
          <a:solidFill>
            <a:schemeClr val="accent1"/>
          </a:solidFill>
          <a:ln>
            <a:noFill/>
          </a:ln>
          <a:effectLst>
            <a:outerShdw dist="107763" dir="2700000" algn="ctr" rotWithShape="0">
              <a:schemeClr val="folHlink"/>
            </a:outerShdw>
          </a:effectLst>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s-AR" altLang="es-AR"/>
          </a:p>
        </p:txBody>
      </p:sp>
      <p:sp>
        <p:nvSpPr>
          <p:cNvPr id="18449" name="Autoforma 16"/>
          <p:cNvSpPr>
            <a:spLocks noChangeArrowheads="1"/>
          </p:cNvSpPr>
          <p:nvPr/>
        </p:nvSpPr>
        <p:spPr bwMode="auto">
          <a:xfrm rot="-2460000">
            <a:off x="6864350" y="4419600"/>
            <a:ext cx="368300" cy="730250"/>
          </a:xfrm>
          <a:prstGeom prst="downArrow">
            <a:avLst>
              <a:gd name="adj1" fmla="val 75009"/>
              <a:gd name="adj2" fmla="val 99147"/>
            </a:avLst>
          </a:prstGeom>
          <a:solidFill>
            <a:schemeClr val="accent1"/>
          </a:solidFill>
          <a:ln>
            <a:noFill/>
          </a:ln>
          <a:effectLst>
            <a:outerShdw dist="107763" dir="2700000" algn="ctr" rotWithShape="0">
              <a:schemeClr val="folHlink"/>
            </a:outerShdw>
          </a:effectLst>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s-AR" altLang="es-AR"/>
          </a:p>
        </p:txBody>
      </p:sp>
      <p:sp>
        <p:nvSpPr>
          <p:cNvPr id="18450" name="Autoforma 17"/>
          <p:cNvSpPr>
            <a:spLocks noChangeArrowheads="1"/>
          </p:cNvSpPr>
          <p:nvPr/>
        </p:nvSpPr>
        <p:spPr bwMode="auto">
          <a:xfrm>
            <a:off x="5073650" y="4876800"/>
            <a:ext cx="330200" cy="685800"/>
          </a:xfrm>
          <a:prstGeom prst="downArrow">
            <a:avLst>
              <a:gd name="adj1" fmla="val 75009"/>
              <a:gd name="adj2" fmla="val 103856"/>
            </a:avLst>
          </a:prstGeom>
          <a:solidFill>
            <a:schemeClr val="accent1"/>
          </a:solidFill>
          <a:ln>
            <a:noFill/>
          </a:ln>
          <a:effectLst>
            <a:outerShdw dist="107763" dir="2700000" algn="ctr" rotWithShape="0">
              <a:schemeClr val="folHlink"/>
            </a:outerShdw>
          </a:effectLst>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s-AR" altLang="es-AR"/>
          </a:p>
        </p:txBody>
      </p:sp>
      <p:sp>
        <p:nvSpPr>
          <p:cNvPr id="18451" name="Rectángulo 18"/>
          <p:cNvSpPr>
            <a:spLocks noChangeArrowheads="1"/>
          </p:cNvSpPr>
          <p:nvPr/>
        </p:nvSpPr>
        <p:spPr bwMode="auto">
          <a:xfrm>
            <a:off x="1758950" y="1752600"/>
            <a:ext cx="2641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50000"/>
              </a:spcBef>
              <a:buClrTx/>
              <a:buFontTx/>
              <a:buNone/>
            </a:pPr>
            <a:r>
              <a:rPr lang="es-ES" altLang="es-AR" sz="2400" i="1">
                <a:solidFill>
                  <a:schemeClr val="hlink"/>
                </a:solidFill>
                <a:latin typeface="Arial Black" panose="020B0A04020102020204" pitchFamily="34" charset="0"/>
              </a:rPr>
              <a:t>VELOCIDAD</a:t>
            </a:r>
          </a:p>
        </p:txBody>
      </p:sp>
      <p:sp>
        <p:nvSpPr>
          <p:cNvPr id="18452" name="Rectángulo 19"/>
          <p:cNvSpPr>
            <a:spLocks noChangeArrowheads="1"/>
          </p:cNvSpPr>
          <p:nvPr/>
        </p:nvSpPr>
        <p:spPr bwMode="auto">
          <a:xfrm rot="-60000">
            <a:off x="3816350" y="6324600"/>
            <a:ext cx="29733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50000"/>
              </a:spcBef>
              <a:buClrTx/>
              <a:buFontTx/>
              <a:buNone/>
            </a:pPr>
            <a:r>
              <a:rPr lang="es-ES" altLang="es-AR" sz="2400" i="1">
                <a:solidFill>
                  <a:schemeClr val="hlink"/>
                </a:solidFill>
                <a:latin typeface="Arial Black" panose="020B0A04020102020204" pitchFamily="34" charset="0"/>
              </a:rPr>
              <a:t>CONFIABILIDAD</a:t>
            </a:r>
          </a:p>
        </p:txBody>
      </p:sp>
      <p:sp>
        <p:nvSpPr>
          <p:cNvPr id="18453" name="Rectángulo 20"/>
          <p:cNvSpPr>
            <a:spLocks noChangeArrowheads="1"/>
          </p:cNvSpPr>
          <p:nvPr/>
        </p:nvSpPr>
        <p:spPr bwMode="auto">
          <a:xfrm>
            <a:off x="7092950" y="1752600"/>
            <a:ext cx="18161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50000"/>
              </a:spcBef>
              <a:buClrTx/>
              <a:buFontTx/>
              <a:buNone/>
            </a:pPr>
            <a:r>
              <a:rPr lang="es-ES" altLang="es-AR" sz="2400" i="1">
                <a:solidFill>
                  <a:schemeClr val="hlink"/>
                </a:solidFill>
                <a:latin typeface="Arial Black" panose="020B0A04020102020204" pitchFamily="34" charset="0"/>
              </a:rPr>
              <a:t>COSTO</a:t>
            </a:r>
          </a:p>
        </p:txBody>
      </p:sp>
      <p:sp>
        <p:nvSpPr>
          <p:cNvPr id="18454" name="Elipse 21"/>
          <p:cNvSpPr>
            <a:spLocks noChangeArrowheads="1"/>
          </p:cNvSpPr>
          <p:nvPr/>
        </p:nvSpPr>
        <p:spPr bwMode="auto">
          <a:xfrm>
            <a:off x="3816350" y="2667000"/>
            <a:ext cx="2819400" cy="1066800"/>
          </a:xfrm>
          <a:prstGeom prst="ellipse">
            <a:avLst/>
          </a:prstGeom>
          <a:solidFill>
            <a:schemeClr val="accent1">
              <a:alpha val="50195"/>
            </a:schemeClr>
          </a:solidFill>
          <a:ln w="12700">
            <a:solidFill>
              <a:schemeClr val="tx1"/>
            </a:solidFill>
            <a:round/>
            <a:headEnd type="none" w="sm" len="sm"/>
            <a:tailEnd type="none" w="sm" len="sm"/>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0"/>
              </a:spcBef>
              <a:buClrTx/>
              <a:buFontTx/>
              <a:buNone/>
            </a:pPr>
            <a:r>
              <a:rPr lang="es-ES_tradnl" altLang="es-AR" sz="2200"/>
              <a:t>Canales para</a:t>
            </a:r>
          </a:p>
          <a:p>
            <a:pPr>
              <a:spcBef>
                <a:spcPct val="0"/>
              </a:spcBef>
              <a:buClrTx/>
              <a:buFontTx/>
              <a:buNone/>
            </a:pPr>
            <a:r>
              <a:rPr lang="es-ES_tradnl" altLang="es-AR" sz="2200"/>
              <a:t>ambientes locales</a:t>
            </a:r>
          </a:p>
        </p:txBody>
      </p:sp>
      <p:sp>
        <p:nvSpPr>
          <p:cNvPr id="18455" name="Elipse 22"/>
          <p:cNvSpPr>
            <a:spLocks noChangeArrowheads="1"/>
          </p:cNvSpPr>
          <p:nvPr/>
        </p:nvSpPr>
        <p:spPr bwMode="auto">
          <a:xfrm>
            <a:off x="3816350" y="3886200"/>
            <a:ext cx="2895600" cy="990600"/>
          </a:xfrm>
          <a:prstGeom prst="ellipse">
            <a:avLst/>
          </a:prstGeom>
          <a:solidFill>
            <a:schemeClr val="accent1">
              <a:alpha val="50195"/>
            </a:schemeClr>
          </a:solidFill>
          <a:ln w="12700">
            <a:solidFill>
              <a:schemeClr val="tx1"/>
            </a:solidFill>
            <a:round/>
            <a:headEnd type="none" w="sm" len="sm"/>
            <a:tailEnd type="none" w="sm" len="sm"/>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0"/>
              </a:spcBef>
              <a:buClrTx/>
              <a:buFontTx/>
              <a:buNone/>
            </a:pPr>
            <a:r>
              <a:rPr lang="es-ES_tradnl" altLang="es-AR" sz="2200"/>
              <a:t>Canales para</a:t>
            </a:r>
          </a:p>
          <a:p>
            <a:pPr>
              <a:spcBef>
                <a:spcPct val="0"/>
              </a:spcBef>
              <a:buClrTx/>
              <a:buFontTx/>
              <a:buNone/>
            </a:pPr>
            <a:r>
              <a:rPr lang="es-ES_tradnl" altLang="es-AR" sz="2200"/>
              <a:t>grandes distancias</a:t>
            </a:r>
          </a:p>
        </p:txBody>
      </p:sp>
    </p:spTree>
  </p:cSld>
  <p:clrMapOvr>
    <a:masterClrMapping/>
  </p:clrMapOvr>
  <p:transition spd="slow">
    <p:random/>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6 Marcador de número de diapositiva"/>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0"/>
              </a:spcBef>
              <a:buClrTx/>
              <a:buFontTx/>
              <a:buNone/>
            </a:pPr>
            <a:fld id="{D71C19D0-6155-4292-B71E-F6777CEC569A}" type="slidenum">
              <a:rPr lang="es-ES" altLang="es-AR" sz="1200" smtClean="0"/>
              <a:pPr>
                <a:spcBef>
                  <a:spcPct val="0"/>
                </a:spcBef>
                <a:buClrTx/>
                <a:buFontTx/>
                <a:buNone/>
              </a:pPr>
              <a:t>11</a:t>
            </a:fld>
            <a:endParaRPr lang="es-ES" altLang="es-AR" sz="1200" smtClean="0"/>
          </a:p>
        </p:txBody>
      </p:sp>
      <p:sp>
        <p:nvSpPr>
          <p:cNvPr id="19459" name="Rectángulo 3"/>
          <p:cNvSpPr>
            <a:spLocks noGrp="1" noChangeArrowheads="1"/>
          </p:cNvSpPr>
          <p:nvPr>
            <p:ph type="title"/>
          </p:nvPr>
        </p:nvSpPr>
        <p:spPr>
          <a:xfrm>
            <a:off x="990600" y="317500"/>
            <a:ext cx="8420100" cy="407988"/>
          </a:xfrm>
        </p:spPr>
        <p:txBody>
          <a:bodyPr lIns="92075" tIns="46038" rIns="92075" bIns="46038"/>
          <a:lstStyle/>
          <a:p>
            <a:pPr eaLnBrk="1" hangingPunct="1"/>
            <a:r>
              <a:rPr lang="es-ES" altLang="es-AR" sz="3400" smtClean="0">
                <a:solidFill>
                  <a:schemeClr val="tx1"/>
                </a:solidFill>
              </a:rPr>
              <a:t>Control de la Comunicación (protocolo)</a:t>
            </a:r>
          </a:p>
        </p:txBody>
      </p:sp>
      <p:sp>
        <p:nvSpPr>
          <p:cNvPr id="19460" name="Rectángulo 4"/>
          <p:cNvSpPr>
            <a:spLocks noGrp="1" noChangeArrowheads="1"/>
          </p:cNvSpPr>
          <p:nvPr>
            <p:ph type="body" sz="half" idx="1"/>
          </p:nvPr>
        </p:nvSpPr>
        <p:spPr>
          <a:xfrm>
            <a:off x="4670425" y="1878013"/>
            <a:ext cx="4857750" cy="3568700"/>
          </a:xfrm>
          <a:ln w="12700" cap="flat">
            <a:solidFill>
              <a:srgbClr val="00CCFF"/>
            </a:solidFill>
            <a:prstDash val="sysDot"/>
            <a:miter lim="800000"/>
            <a:headEnd/>
            <a:tailEnd/>
          </a:ln>
        </p:spPr>
        <p:txBody>
          <a:bodyPr lIns="92075" tIns="46038" rIns="92075" bIns="46038"/>
          <a:lstStyle/>
          <a:p>
            <a:pPr eaLnBrk="1" hangingPunct="1">
              <a:lnSpc>
                <a:spcPct val="90000"/>
              </a:lnSpc>
              <a:buClr>
                <a:schemeClr val="hlink"/>
              </a:buClr>
              <a:buSzPct val="130000"/>
              <a:buFont typeface="Wingdings" panose="05000000000000000000" pitchFamily="2" charset="2"/>
              <a:buChar char="Ø"/>
            </a:pPr>
            <a:r>
              <a:rPr lang="es-ES" altLang="es-AR" sz="2000" b="1" smtClean="0"/>
              <a:t>Códigos de lenguajes</a:t>
            </a:r>
          </a:p>
          <a:p>
            <a:pPr eaLnBrk="1" hangingPunct="1">
              <a:lnSpc>
                <a:spcPct val="90000"/>
              </a:lnSpc>
              <a:buClr>
                <a:schemeClr val="hlink"/>
              </a:buClr>
              <a:buSzPct val="130000"/>
              <a:buFont typeface="Wingdings" panose="05000000000000000000" pitchFamily="2" charset="2"/>
              <a:buChar char="Ø"/>
            </a:pPr>
            <a:r>
              <a:rPr lang="es-ES" altLang="es-AR" sz="2000" b="1" smtClean="0"/>
              <a:t>Formatos de lenguajes</a:t>
            </a:r>
          </a:p>
          <a:p>
            <a:pPr eaLnBrk="1" hangingPunct="1">
              <a:lnSpc>
                <a:spcPct val="90000"/>
              </a:lnSpc>
              <a:buClr>
                <a:schemeClr val="hlink"/>
              </a:buClr>
              <a:buSzPct val="130000"/>
              <a:buFont typeface="Wingdings" panose="05000000000000000000" pitchFamily="2" charset="2"/>
              <a:buChar char="Ø"/>
            </a:pPr>
            <a:r>
              <a:rPr lang="es-ES" altLang="es-AR" sz="2000" b="1" smtClean="0"/>
              <a:t>Métodos de detección de errores</a:t>
            </a:r>
          </a:p>
          <a:p>
            <a:pPr eaLnBrk="1" hangingPunct="1">
              <a:lnSpc>
                <a:spcPct val="90000"/>
              </a:lnSpc>
              <a:buClr>
                <a:schemeClr val="hlink"/>
              </a:buClr>
              <a:buSzPct val="130000"/>
              <a:buFont typeface="Wingdings" panose="05000000000000000000" pitchFamily="2" charset="2"/>
              <a:buChar char="Ø"/>
            </a:pPr>
            <a:r>
              <a:rPr lang="es-ES" altLang="es-AR" sz="2000" b="1" smtClean="0"/>
              <a:t>Métodos de corrección de errores</a:t>
            </a:r>
          </a:p>
          <a:p>
            <a:pPr eaLnBrk="1" hangingPunct="1">
              <a:lnSpc>
                <a:spcPct val="90000"/>
              </a:lnSpc>
              <a:buClr>
                <a:schemeClr val="hlink"/>
              </a:buClr>
              <a:buSzPct val="130000"/>
              <a:buFont typeface="Wingdings" panose="05000000000000000000" pitchFamily="2" charset="2"/>
              <a:buChar char="Ø"/>
            </a:pPr>
            <a:r>
              <a:rPr lang="es-ES" altLang="es-AR" sz="2000" b="1" smtClean="0"/>
              <a:t>Procedimientos para establecer la conexión</a:t>
            </a:r>
          </a:p>
          <a:p>
            <a:pPr eaLnBrk="1" hangingPunct="1">
              <a:lnSpc>
                <a:spcPct val="90000"/>
              </a:lnSpc>
              <a:buClr>
                <a:schemeClr val="hlink"/>
              </a:buClr>
              <a:buSzPct val="130000"/>
              <a:buFont typeface="Wingdings" panose="05000000000000000000" pitchFamily="2" charset="2"/>
              <a:buChar char="Ø"/>
            </a:pPr>
            <a:r>
              <a:rPr lang="es-ES" altLang="es-AR" sz="2000" b="1" smtClean="0"/>
              <a:t>Procedimiento de transferencia de mensajes</a:t>
            </a:r>
          </a:p>
          <a:p>
            <a:pPr eaLnBrk="1" hangingPunct="1">
              <a:lnSpc>
                <a:spcPct val="90000"/>
              </a:lnSpc>
              <a:buClr>
                <a:schemeClr val="hlink"/>
              </a:buClr>
              <a:buSzPct val="130000"/>
              <a:buFont typeface="Wingdings" panose="05000000000000000000" pitchFamily="2" charset="2"/>
              <a:buChar char="Ø"/>
            </a:pPr>
            <a:r>
              <a:rPr lang="es-ES" altLang="es-AR" sz="2000" b="1" smtClean="0"/>
              <a:t>Procedimientos para la desconexión</a:t>
            </a:r>
          </a:p>
          <a:p>
            <a:pPr eaLnBrk="1" hangingPunct="1">
              <a:lnSpc>
                <a:spcPct val="90000"/>
              </a:lnSpc>
              <a:buClr>
                <a:schemeClr val="hlink"/>
              </a:buClr>
              <a:buSzPct val="130000"/>
              <a:buFont typeface="Wingdings" panose="05000000000000000000" pitchFamily="2" charset="2"/>
              <a:buChar char="Ø"/>
            </a:pPr>
            <a:r>
              <a:rPr lang="es-ES" altLang="es-AR" sz="2000" b="1" smtClean="0"/>
              <a:t>Modo de transmisión</a:t>
            </a:r>
          </a:p>
        </p:txBody>
      </p:sp>
      <p:sp>
        <p:nvSpPr>
          <p:cNvPr id="19461" name="Rectángulo 6"/>
          <p:cNvSpPr>
            <a:spLocks noGrp="1" noChangeArrowheads="1"/>
          </p:cNvSpPr>
          <p:nvPr>
            <p:ph type="body" sz="half" idx="2"/>
          </p:nvPr>
        </p:nvSpPr>
        <p:spPr>
          <a:xfrm>
            <a:off x="636588" y="1844675"/>
            <a:ext cx="4127500" cy="4191000"/>
          </a:xfrm>
        </p:spPr>
        <p:txBody>
          <a:bodyPr lIns="92075" tIns="46038" rIns="92075" bIns="46038"/>
          <a:lstStyle/>
          <a:p>
            <a:pPr eaLnBrk="1" hangingPunct="1">
              <a:buClr>
                <a:schemeClr val="hlink"/>
              </a:buClr>
            </a:pPr>
            <a:r>
              <a:rPr lang="es-ES" altLang="es-AR" sz="2000" b="1" smtClean="0"/>
              <a:t>El protocolo es el conjunto de reglas que administra la comunicación entre computadoras.</a:t>
            </a:r>
          </a:p>
          <a:p>
            <a:pPr eaLnBrk="1" hangingPunct="1">
              <a:buClr>
                <a:schemeClr val="hlink"/>
              </a:buClr>
              <a:buFont typeface="Monotype Sorts"/>
              <a:buChar char=" "/>
            </a:pPr>
            <a:endParaRPr lang="es-ES" altLang="es-AR" sz="2000" b="1" smtClean="0"/>
          </a:p>
          <a:p>
            <a:pPr eaLnBrk="1" hangingPunct="1">
              <a:buClr>
                <a:schemeClr val="hlink"/>
              </a:buClr>
            </a:pPr>
            <a:r>
              <a:rPr lang="es-ES" altLang="es-AR" sz="2000" b="1" smtClean="0"/>
              <a:t>Las computadoras pueden estar comunicadas por caminos físicos o lógicos</a:t>
            </a:r>
          </a:p>
        </p:txBody>
      </p:sp>
    </p:spTree>
  </p:cSld>
  <p:clrMapOvr>
    <a:masterClrMapping/>
  </p:clrMapOvr>
  <p:transition spd="slow">
    <p:rand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6 Marcador de número de diapositiva"/>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0"/>
              </a:spcBef>
              <a:buClrTx/>
              <a:buFontTx/>
              <a:buNone/>
            </a:pPr>
            <a:fld id="{05A3C7E3-BEE9-4632-99CB-29345691D408}" type="slidenum">
              <a:rPr lang="es-ES" altLang="es-AR" sz="1200" smtClean="0"/>
              <a:pPr>
                <a:spcBef>
                  <a:spcPct val="0"/>
                </a:spcBef>
                <a:buClrTx/>
                <a:buFontTx/>
                <a:buNone/>
              </a:pPr>
              <a:t>12</a:t>
            </a:fld>
            <a:endParaRPr lang="es-ES" altLang="es-AR" sz="1200" smtClean="0"/>
          </a:p>
        </p:txBody>
      </p:sp>
      <p:sp>
        <p:nvSpPr>
          <p:cNvPr id="20483" name="Rectángulo 2"/>
          <p:cNvSpPr>
            <a:spLocks noGrp="1" noChangeArrowheads="1"/>
          </p:cNvSpPr>
          <p:nvPr>
            <p:ph type="title"/>
          </p:nvPr>
        </p:nvSpPr>
        <p:spPr/>
        <p:txBody>
          <a:bodyPr lIns="92075" tIns="46038" rIns="92075" bIns="46038"/>
          <a:lstStyle/>
          <a:p>
            <a:pPr algn="ctr" eaLnBrk="1" hangingPunct="1"/>
            <a:r>
              <a:rPr lang="es-ES" altLang="es-AR" smtClean="0">
                <a:solidFill>
                  <a:schemeClr val="tx1"/>
                </a:solidFill>
              </a:rPr>
              <a:t>Características de las Redes</a:t>
            </a:r>
          </a:p>
        </p:txBody>
      </p:sp>
      <p:sp>
        <p:nvSpPr>
          <p:cNvPr id="20484" name="Rectángulo 3"/>
          <p:cNvSpPr>
            <a:spLocks noGrp="1" noChangeArrowheads="1"/>
          </p:cNvSpPr>
          <p:nvPr>
            <p:ph type="body" sz="half" idx="1"/>
          </p:nvPr>
        </p:nvSpPr>
        <p:spPr>
          <a:xfrm>
            <a:off x="838200" y="1752600"/>
            <a:ext cx="4127500" cy="4343400"/>
          </a:xfrm>
        </p:spPr>
        <p:txBody>
          <a:bodyPr lIns="92075" tIns="46038" rIns="92075" bIns="46038"/>
          <a:lstStyle/>
          <a:p>
            <a:pPr eaLnBrk="1" hangingPunct="1">
              <a:lnSpc>
                <a:spcPct val="130000"/>
              </a:lnSpc>
              <a:buClr>
                <a:srgbClr val="000080"/>
              </a:buClr>
              <a:buSzPct val="150000"/>
              <a:buFont typeface="Wingdings" panose="05000000000000000000" pitchFamily="2" charset="2"/>
              <a:buChar char="1"/>
            </a:pPr>
            <a:r>
              <a:rPr lang="es-ES" altLang="es-AR" sz="2400" smtClean="0"/>
              <a:t>Servicio de archivos</a:t>
            </a:r>
          </a:p>
          <a:p>
            <a:pPr eaLnBrk="1" hangingPunct="1">
              <a:lnSpc>
                <a:spcPct val="130000"/>
              </a:lnSpc>
              <a:buClr>
                <a:srgbClr val="000080"/>
              </a:buClr>
              <a:buSzPct val="150000"/>
              <a:buFont typeface="Wingdings" panose="05000000000000000000" pitchFamily="2" charset="2"/>
              <a:buChar char=":"/>
            </a:pPr>
            <a:r>
              <a:rPr lang="es-ES" altLang="es-AR" sz="2400" smtClean="0"/>
              <a:t> Compartir recursos</a:t>
            </a:r>
          </a:p>
          <a:p>
            <a:pPr eaLnBrk="1" hangingPunct="1">
              <a:lnSpc>
                <a:spcPct val="130000"/>
              </a:lnSpc>
              <a:buClr>
                <a:srgbClr val="000080"/>
              </a:buClr>
              <a:buSzPct val="150000"/>
              <a:buFont typeface="Wingdings" panose="05000000000000000000" pitchFamily="2" charset="2"/>
              <a:buChar char="x"/>
            </a:pPr>
            <a:r>
              <a:rPr lang="es-ES" altLang="es-AR" sz="2400" smtClean="0"/>
              <a:t> Tolerancia a fallos</a:t>
            </a:r>
          </a:p>
          <a:p>
            <a:pPr eaLnBrk="1" hangingPunct="1">
              <a:lnSpc>
                <a:spcPct val="130000"/>
              </a:lnSpc>
              <a:buClr>
                <a:srgbClr val="000080"/>
              </a:buClr>
              <a:buSzPct val="150000"/>
              <a:buFont typeface="Wingdings" panose="05000000000000000000" pitchFamily="2" charset="2"/>
              <a:buChar char="ü"/>
            </a:pPr>
            <a:r>
              <a:rPr lang="es-ES" altLang="es-AR" sz="2400" smtClean="0"/>
              <a:t> Control de transacciones</a:t>
            </a:r>
          </a:p>
          <a:p>
            <a:pPr eaLnBrk="1" hangingPunct="1">
              <a:lnSpc>
                <a:spcPct val="130000"/>
              </a:lnSpc>
              <a:buClr>
                <a:srgbClr val="000080"/>
              </a:buClr>
              <a:buSzPct val="150000"/>
              <a:buFont typeface="Wingdings" panose="05000000000000000000" pitchFamily="2" charset="2"/>
              <a:buChar char="F"/>
            </a:pPr>
            <a:r>
              <a:rPr lang="es-ES" altLang="es-AR" sz="2400" smtClean="0"/>
              <a:t> Seguridad</a:t>
            </a:r>
          </a:p>
          <a:p>
            <a:pPr eaLnBrk="1" hangingPunct="1">
              <a:lnSpc>
                <a:spcPct val="130000"/>
              </a:lnSpc>
              <a:buClr>
                <a:srgbClr val="000080"/>
              </a:buClr>
              <a:buSzPct val="150000"/>
              <a:buFont typeface="Monotype Sorts"/>
              <a:buChar char="("/>
            </a:pPr>
            <a:r>
              <a:rPr lang="es-ES" altLang="es-AR" sz="2400" smtClean="0"/>
              <a:t> Acceso remoto</a:t>
            </a:r>
          </a:p>
        </p:txBody>
      </p:sp>
      <p:sp>
        <p:nvSpPr>
          <p:cNvPr id="20485" name="Rectángulo 4"/>
          <p:cNvSpPr>
            <a:spLocks noGrp="1" noChangeArrowheads="1"/>
          </p:cNvSpPr>
          <p:nvPr>
            <p:ph type="body" sz="half" idx="2"/>
          </p:nvPr>
        </p:nvSpPr>
        <p:spPr>
          <a:xfrm>
            <a:off x="5245100" y="1752600"/>
            <a:ext cx="4127500" cy="4114800"/>
          </a:xfrm>
        </p:spPr>
        <p:txBody>
          <a:bodyPr lIns="92075" tIns="46038" rIns="92075" bIns="46038"/>
          <a:lstStyle/>
          <a:p>
            <a:pPr eaLnBrk="1" hangingPunct="1">
              <a:lnSpc>
                <a:spcPct val="140000"/>
              </a:lnSpc>
              <a:buClr>
                <a:srgbClr val="000080"/>
              </a:buClr>
              <a:buSzPct val="150000"/>
              <a:buFont typeface="Wingdings" panose="05000000000000000000" pitchFamily="2" charset="2"/>
              <a:buChar char="ó"/>
            </a:pPr>
            <a:r>
              <a:rPr lang="es-ES" altLang="es-AR" sz="2400" smtClean="0"/>
              <a:t>Conectividad</a:t>
            </a:r>
          </a:p>
          <a:p>
            <a:pPr eaLnBrk="1" hangingPunct="1">
              <a:lnSpc>
                <a:spcPct val="140000"/>
              </a:lnSpc>
              <a:buClr>
                <a:srgbClr val="000080"/>
              </a:buClr>
              <a:buSzPct val="150000"/>
              <a:buFont typeface="Monotype Sorts"/>
              <a:buChar char="3"/>
            </a:pPr>
            <a:r>
              <a:rPr lang="es-ES" altLang="es-AR" sz="2400" smtClean="0"/>
              <a:t> Utilidades de gestión</a:t>
            </a:r>
          </a:p>
          <a:p>
            <a:pPr eaLnBrk="1" hangingPunct="1">
              <a:lnSpc>
                <a:spcPct val="140000"/>
              </a:lnSpc>
              <a:buClr>
                <a:srgbClr val="000080"/>
              </a:buClr>
              <a:buSzPct val="150000"/>
              <a:buFont typeface="Wingdings" panose="05000000000000000000" pitchFamily="2" charset="2"/>
              <a:buChar char="J"/>
            </a:pPr>
            <a:r>
              <a:rPr lang="es-ES" altLang="es-AR" sz="2400" smtClean="0"/>
              <a:t> Comunicación entre usuarios</a:t>
            </a:r>
          </a:p>
          <a:p>
            <a:pPr eaLnBrk="1" hangingPunct="1">
              <a:lnSpc>
                <a:spcPct val="140000"/>
              </a:lnSpc>
              <a:buClr>
                <a:srgbClr val="000080"/>
              </a:buClr>
              <a:buSzPct val="150000"/>
              <a:buFont typeface="Wingdings" panose="05000000000000000000" pitchFamily="2" charset="2"/>
              <a:buChar char="Ä"/>
            </a:pPr>
            <a:r>
              <a:rPr lang="es-ES" altLang="es-AR" sz="2400" smtClean="0"/>
              <a:t> Colas de impresión</a:t>
            </a:r>
          </a:p>
          <a:p>
            <a:pPr eaLnBrk="1" hangingPunct="1">
              <a:lnSpc>
                <a:spcPct val="140000"/>
              </a:lnSpc>
              <a:buClr>
                <a:srgbClr val="000080"/>
              </a:buClr>
              <a:buSzPct val="150000"/>
              <a:buFont typeface="Wingdings" panose="05000000000000000000" pitchFamily="2" charset="2"/>
              <a:buChar char="4"/>
            </a:pPr>
            <a:r>
              <a:rPr lang="es-ES" altLang="es-AR" sz="2400" smtClean="0"/>
              <a:t> Servidores de impresoras</a:t>
            </a:r>
          </a:p>
        </p:txBody>
      </p:sp>
    </p:spTree>
  </p:cSld>
  <p:clrMapOvr>
    <a:masterClrMapping/>
  </p:clrMapOvr>
  <p:transition spd="slow">
    <p:random/>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6 Marcador de número de diapositiva"/>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0"/>
              </a:spcBef>
              <a:buClrTx/>
              <a:buFontTx/>
              <a:buNone/>
            </a:pPr>
            <a:fld id="{6230871A-492A-42DE-8B52-E41FB1CCE3DD}" type="slidenum">
              <a:rPr lang="es-ES" altLang="es-AR" sz="1200" smtClean="0"/>
              <a:pPr>
                <a:spcBef>
                  <a:spcPct val="0"/>
                </a:spcBef>
                <a:buClrTx/>
                <a:buFontTx/>
                <a:buNone/>
              </a:pPr>
              <a:t>13</a:t>
            </a:fld>
            <a:endParaRPr lang="es-ES" altLang="es-AR" sz="1200" smtClean="0"/>
          </a:p>
        </p:txBody>
      </p:sp>
      <p:sp>
        <p:nvSpPr>
          <p:cNvPr id="21507" name="Rectángulo 3"/>
          <p:cNvSpPr>
            <a:spLocks noGrp="1" noChangeArrowheads="1"/>
          </p:cNvSpPr>
          <p:nvPr>
            <p:ph type="title"/>
          </p:nvPr>
        </p:nvSpPr>
        <p:spPr>
          <a:xfrm>
            <a:off x="2289175" y="201613"/>
            <a:ext cx="5334000" cy="1066800"/>
          </a:xfrm>
        </p:spPr>
        <p:txBody>
          <a:bodyPr lIns="92075" tIns="46038" rIns="92075" bIns="46038"/>
          <a:lstStyle/>
          <a:p>
            <a:pPr algn="ctr" eaLnBrk="1" hangingPunct="1"/>
            <a:r>
              <a:rPr lang="es-ES" altLang="es-AR" smtClean="0">
                <a:solidFill>
                  <a:schemeClr val="accent2"/>
                </a:solidFill>
              </a:rPr>
              <a:t>  </a:t>
            </a:r>
            <a:r>
              <a:rPr lang="es-ES" altLang="es-AR" smtClean="0">
                <a:solidFill>
                  <a:schemeClr val="tx1"/>
                </a:solidFill>
              </a:rPr>
              <a:t>Redes de Área Local </a:t>
            </a:r>
            <a:br>
              <a:rPr lang="es-ES" altLang="es-AR" smtClean="0">
                <a:solidFill>
                  <a:schemeClr val="tx1"/>
                </a:solidFill>
              </a:rPr>
            </a:br>
            <a:r>
              <a:rPr lang="es-ES" altLang="es-AR" smtClean="0">
                <a:solidFill>
                  <a:schemeClr val="tx1"/>
                </a:solidFill>
              </a:rPr>
              <a:t>    </a:t>
            </a:r>
            <a:r>
              <a:rPr lang="es-ES" altLang="es-AR" b="1" smtClean="0">
                <a:solidFill>
                  <a:schemeClr val="tx1"/>
                </a:solidFill>
              </a:rPr>
              <a:t>LAN</a:t>
            </a:r>
          </a:p>
        </p:txBody>
      </p:sp>
      <p:sp>
        <p:nvSpPr>
          <p:cNvPr id="21508" name="Rectángulo 4"/>
          <p:cNvSpPr>
            <a:spLocks noGrp="1" noChangeArrowheads="1"/>
          </p:cNvSpPr>
          <p:nvPr>
            <p:ph type="body" sz="half" idx="1"/>
          </p:nvPr>
        </p:nvSpPr>
        <p:spPr>
          <a:xfrm>
            <a:off x="431800" y="1981200"/>
            <a:ext cx="5457825" cy="4543425"/>
          </a:xfrm>
        </p:spPr>
        <p:txBody>
          <a:bodyPr lIns="92075" tIns="46038" rIns="92075" bIns="46038"/>
          <a:lstStyle/>
          <a:p>
            <a:pPr eaLnBrk="1" hangingPunct="1">
              <a:buClr>
                <a:schemeClr val="hlink"/>
              </a:buClr>
              <a:buSzPct val="120000"/>
              <a:buFont typeface="Wingdings" panose="05000000000000000000" pitchFamily="2" charset="2"/>
              <a:buChar char="Ä"/>
            </a:pPr>
            <a:r>
              <a:rPr lang="es-ES" altLang="es-AR" sz="2000" b="1" smtClean="0"/>
              <a:t>Se caracterizan por estar confinadas a un ambiente o edificio (máx. 1200m).</a:t>
            </a:r>
          </a:p>
          <a:p>
            <a:pPr eaLnBrk="1" hangingPunct="1">
              <a:buClr>
                <a:schemeClr val="hlink"/>
              </a:buClr>
              <a:buSzPct val="120000"/>
              <a:buFont typeface="Wingdings" panose="05000000000000000000" pitchFamily="2" charset="2"/>
              <a:buChar char="Ä"/>
            </a:pPr>
            <a:r>
              <a:rPr lang="es-ES" altLang="es-AR" sz="2000" b="1" smtClean="0"/>
              <a:t>Permiten compartir recursos de hardware.</a:t>
            </a:r>
          </a:p>
          <a:p>
            <a:pPr eaLnBrk="1" hangingPunct="1">
              <a:buClr>
                <a:schemeClr val="hlink"/>
              </a:buClr>
              <a:buSzPct val="120000"/>
              <a:buFont typeface="Wingdings" panose="05000000000000000000" pitchFamily="2" charset="2"/>
              <a:buChar char="Ä"/>
            </a:pPr>
            <a:r>
              <a:rPr lang="es-ES" altLang="es-AR" sz="2000" b="1" smtClean="0"/>
              <a:t>Permiten integrar soluciones informáticas sectoriales</a:t>
            </a:r>
          </a:p>
          <a:p>
            <a:pPr eaLnBrk="1" hangingPunct="1">
              <a:buClr>
                <a:schemeClr val="hlink"/>
              </a:buClr>
              <a:buSzPct val="120000"/>
              <a:buFont typeface="Wingdings" panose="05000000000000000000" pitchFamily="2" charset="2"/>
              <a:buChar char="Ä"/>
            </a:pPr>
            <a:r>
              <a:rPr lang="es-ES" altLang="es-AR" sz="2000" b="1" smtClean="0"/>
              <a:t>Una LAN puede ser tanto un sistema cerrado como abierto.</a:t>
            </a:r>
          </a:p>
          <a:p>
            <a:pPr eaLnBrk="1" hangingPunct="1">
              <a:buClr>
                <a:schemeClr val="hlink"/>
              </a:buClr>
              <a:buSzPct val="120000"/>
              <a:buFont typeface="Wingdings" panose="05000000000000000000" pitchFamily="2" charset="2"/>
              <a:buChar char="Ä"/>
            </a:pPr>
            <a:r>
              <a:rPr lang="es-ES" altLang="es-AR" sz="2000" b="1" smtClean="0"/>
              <a:t>Utiliza estaciones de trabajo inteligentes lo que supone un alto índice de </a:t>
            </a:r>
            <a:r>
              <a:rPr lang="es-ES" altLang="es-AR" sz="2000" b="1" u="sng" smtClean="0">
                <a:solidFill>
                  <a:schemeClr val="hlink"/>
                </a:solidFill>
              </a:rPr>
              <a:t>procesamiento distribuido</a:t>
            </a:r>
            <a:endParaRPr lang="es-ES" altLang="es-AR" sz="2000" b="1" smtClean="0"/>
          </a:p>
          <a:p>
            <a:pPr eaLnBrk="1" hangingPunct="1">
              <a:buClr>
                <a:schemeClr val="hlink"/>
              </a:buClr>
              <a:buSzPct val="120000"/>
              <a:buFont typeface="Wingdings" panose="05000000000000000000" pitchFamily="2" charset="2"/>
              <a:buChar char="Ä"/>
            </a:pPr>
            <a:endParaRPr lang="es-ES" altLang="es-AR" sz="2000" b="1" smtClean="0"/>
          </a:p>
        </p:txBody>
      </p:sp>
      <p:graphicFrame>
        <p:nvGraphicFramePr>
          <p:cNvPr id="21509" name="Objeto 6"/>
          <p:cNvGraphicFramePr>
            <a:graphicFrameLocks/>
          </p:cNvGraphicFramePr>
          <p:nvPr/>
        </p:nvGraphicFramePr>
        <p:xfrm>
          <a:off x="5745163" y="2060575"/>
          <a:ext cx="3840162" cy="3240088"/>
        </p:xfrm>
        <a:graphic>
          <a:graphicData uri="http://schemas.openxmlformats.org/presentationml/2006/ole">
            <mc:AlternateContent xmlns:mc="http://schemas.openxmlformats.org/markup-compatibility/2006">
              <mc:Choice xmlns:v="urn:schemas-microsoft-com:vml" Requires="v">
                <p:oleObj spid="_x0000_s21517" name="Document" r:id="rId3" imgW="2217420" imgH="1511808" progId="Word.Document.8">
                  <p:embed/>
                </p:oleObj>
              </mc:Choice>
              <mc:Fallback>
                <p:oleObj name="Document" r:id="rId3" imgW="2217420" imgH="1511808" progId="Word.Document.8">
                  <p:embed/>
                  <p:pic>
                    <p:nvPicPr>
                      <p:cNvPr id="0" name="Objeto 6"/>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45163" y="2060575"/>
                        <a:ext cx="3840162" cy="3240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1510" name="Rectángulo 7"/>
          <p:cNvSpPr>
            <a:spLocks noChangeArrowheads="1"/>
          </p:cNvSpPr>
          <p:nvPr/>
        </p:nvSpPr>
        <p:spPr bwMode="auto">
          <a:xfrm rot="-1856275">
            <a:off x="5557838" y="2690813"/>
            <a:ext cx="193675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lgn="ctr">
              <a:spcBef>
                <a:spcPct val="50000"/>
              </a:spcBef>
              <a:buClrTx/>
              <a:buFontTx/>
              <a:buNone/>
            </a:pPr>
            <a:r>
              <a:rPr lang="es-ES" altLang="es-AR" sz="1800"/>
              <a:t>administración de archivos</a:t>
            </a:r>
          </a:p>
        </p:txBody>
      </p:sp>
      <p:sp>
        <p:nvSpPr>
          <p:cNvPr id="21511" name="Rectángulo 8"/>
          <p:cNvSpPr>
            <a:spLocks noChangeArrowheads="1"/>
          </p:cNvSpPr>
          <p:nvPr/>
        </p:nvSpPr>
        <p:spPr bwMode="auto">
          <a:xfrm rot="2325055">
            <a:off x="8061325" y="2814638"/>
            <a:ext cx="173355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lgn="ctr">
              <a:spcBef>
                <a:spcPct val="50000"/>
              </a:spcBef>
              <a:buClrTx/>
              <a:buFontTx/>
              <a:buNone/>
            </a:pPr>
            <a:r>
              <a:rPr lang="es-ES" altLang="es-AR" sz="1800"/>
              <a:t>correo electrónico</a:t>
            </a:r>
          </a:p>
        </p:txBody>
      </p:sp>
      <p:sp>
        <p:nvSpPr>
          <p:cNvPr id="21512" name="Rectángulo 9"/>
          <p:cNvSpPr>
            <a:spLocks noChangeArrowheads="1"/>
          </p:cNvSpPr>
          <p:nvPr/>
        </p:nvSpPr>
        <p:spPr bwMode="auto">
          <a:xfrm>
            <a:off x="6819900" y="4598988"/>
            <a:ext cx="173355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lgn="ctr">
              <a:spcBef>
                <a:spcPct val="50000"/>
              </a:spcBef>
              <a:buClrTx/>
              <a:buFontTx/>
              <a:buNone/>
            </a:pPr>
            <a:r>
              <a:rPr lang="es-ES" altLang="es-AR" sz="1800"/>
              <a:t>comunicación entre nodos</a:t>
            </a:r>
          </a:p>
        </p:txBody>
      </p:sp>
      <p:sp>
        <p:nvSpPr>
          <p:cNvPr id="21513" name="Rectángulo 10"/>
          <p:cNvSpPr>
            <a:spLocks noChangeArrowheads="1"/>
          </p:cNvSpPr>
          <p:nvPr/>
        </p:nvSpPr>
        <p:spPr bwMode="auto">
          <a:xfrm>
            <a:off x="6608763" y="3611563"/>
            <a:ext cx="2259012"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lgn="ctr">
              <a:spcBef>
                <a:spcPct val="50000"/>
              </a:spcBef>
              <a:buClrTx/>
              <a:buFontTx/>
              <a:buNone/>
            </a:pPr>
            <a:r>
              <a:rPr lang="es-ES" altLang="es-AR" sz="1800"/>
              <a:t>trabajos de impresión</a:t>
            </a:r>
          </a:p>
        </p:txBody>
      </p:sp>
    </p:spTree>
  </p:cSld>
  <p:clrMapOvr>
    <a:masterClrMapping/>
  </p:clrMapOvr>
  <p:transition spd="slow">
    <p:random/>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5 Marcador de número de diapositiva"/>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0"/>
              </a:spcBef>
              <a:buClrTx/>
              <a:buFontTx/>
              <a:buNone/>
            </a:pPr>
            <a:fld id="{59006441-3716-4EA1-8B37-83F9A363FF08}" type="slidenum">
              <a:rPr lang="es-ES" altLang="es-AR" sz="1200" smtClean="0"/>
              <a:pPr>
                <a:spcBef>
                  <a:spcPct val="0"/>
                </a:spcBef>
                <a:buClrTx/>
                <a:buFontTx/>
                <a:buNone/>
              </a:pPr>
              <a:t>14</a:t>
            </a:fld>
            <a:endParaRPr lang="es-ES" altLang="es-AR" sz="1200" smtClean="0"/>
          </a:p>
        </p:txBody>
      </p:sp>
      <p:sp>
        <p:nvSpPr>
          <p:cNvPr id="22531" name="Rectángulo 2"/>
          <p:cNvSpPr>
            <a:spLocks noGrp="1" noChangeArrowheads="1"/>
          </p:cNvSpPr>
          <p:nvPr>
            <p:ph type="title"/>
          </p:nvPr>
        </p:nvSpPr>
        <p:spPr/>
        <p:txBody>
          <a:bodyPr lIns="92075" tIns="46038" rIns="92075" bIns="46038"/>
          <a:lstStyle/>
          <a:p>
            <a:pPr algn="ctr" eaLnBrk="1" hangingPunct="1"/>
            <a:r>
              <a:rPr lang="es-ES" altLang="es-AR" smtClean="0">
                <a:solidFill>
                  <a:schemeClr val="tx1"/>
                </a:solidFill>
              </a:rPr>
              <a:t>Estructuras de las redes LAN</a:t>
            </a:r>
          </a:p>
        </p:txBody>
      </p:sp>
      <p:sp>
        <p:nvSpPr>
          <p:cNvPr id="22532" name="Rectángulo 3"/>
          <p:cNvSpPr>
            <a:spLocks noGrp="1" noChangeArrowheads="1"/>
          </p:cNvSpPr>
          <p:nvPr>
            <p:ph type="body" idx="1"/>
          </p:nvPr>
        </p:nvSpPr>
        <p:spPr/>
        <p:txBody>
          <a:bodyPr lIns="92075" tIns="46038" rIns="92075" bIns="46038"/>
          <a:lstStyle/>
          <a:p>
            <a:pPr eaLnBrk="1" hangingPunct="1">
              <a:buClr>
                <a:schemeClr val="hlink"/>
              </a:buClr>
              <a:buSzPct val="120000"/>
              <a:buFont typeface="Wingdings 2" panose="05020102010507070707" pitchFamily="18" charset="2"/>
              <a:buNone/>
            </a:pPr>
            <a:r>
              <a:rPr lang="es-ES" altLang="es-AR" smtClean="0"/>
              <a:t>	Según las características del sistema que las administra:</a:t>
            </a:r>
          </a:p>
          <a:p>
            <a:pPr lvl="2" eaLnBrk="1" hangingPunct="1">
              <a:buClr>
                <a:schemeClr val="hlink"/>
              </a:buClr>
            </a:pPr>
            <a:r>
              <a:rPr lang="es-ES" altLang="es-AR" sz="2800" smtClean="0"/>
              <a:t>Sistemas Punto a Punto</a:t>
            </a:r>
          </a:p>
          <a:p>
            <a:pPr lvl="2" eaLnBrk="1" hangingPunct="1">
              <a:buClr>
                <a:schemeClr val="hlink"/>
              </a:buClr>
            </a:pPr>
            <a:r>
              <a:rPr lang="es-ES" altLang="es-AR" sz="2800" smtClean="0"/>
              <a:t>Sistemas con servidor dedicado</a:t>
            </a:r>
          </a:p>
          <a:p>
            <a:pPr lvl="2" eaLnBrk="1" hangingPunct="1">
              <a:buClr>
                <a:schemeClr val="hlink"/>
              </a:buClr>
            </a:pPr>
            <a:r>
              <a:rPr lang="es-ES" altLang="es-AR" sz="2800" smtClean="0"/>
              <a:t>Sistemas con servidor no dedicado</a:t>
            </a:r>
          </a:p>
        </p:txBody>
      </p:sp>
    </p:spTree>
  </p:cSld>
  <p:clrMapOvr>
    <a:masterClrMapping/>
  </p:clrMapOvr>
  <p:transition spd="slow">
    <p:random/>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6 Marcador de número de diapositiva"/>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0"/>
              </a:spcBef>
              <a:buClrTx/>
              <a:buFontTx/>
              <a:buNone/>
            </a:pPr>
            <a:fld id="{22F8FB83-4F53-44E0-9A87-B619179F019B}" type="slidenum">
              <a:rPr lang="es-ES" altLang="es-AR" sz="1200" smtClean="0"/>
              <a:pPr>
                <a:spcBef>
                  <a:spcPct val="0"/>
                </a:spcBef>
                <a:buClrTx/>
                <a:buFontTx/>
                <a:buNone/>
              </a:pPr>
              <a:t>15</a:t>
            </a:fld>
            <a:endParaRPr lang="es-ES" altLang="es-AR" sz="1200" smtClean="0"/>
          </a:p>
        </p:txBody>
      </p:sp>
      <p:sp>
        <p:nvSpPr>
          <p:cNvPr id="23555" name="Rectángulo 2"/>
          <p:cNvSpPr>
            <a:spLocks noGrp="1" noChangeArrowheads="1"/>
          </p:cNvSpPr>
          <p:nvPr>
            <p:ph type="title"/>
          </p:nvPr>
        </p:nvSpPr>
        <p:spPr>
          <a:xfrm>
            <a:off x="742950" y="152400"/>
            <a:ext cx="8420100" cy="1143000"/>
          </a:xfrm>
        </p:spPr>
        <p:txBody>
          <a:bodyPr lIns="92075" tIns="46038" rIns="92075" bIns="46038"/>
          <a:lstStyle/>
          <a:p>
            <a:pPr algn="ctr" eaLnBrk="1" hangingPunct="1"/>
            <a:r>
              <a:rPr lang="es-ES_tradnl" altLang="es-AR" smtClean="0">
                <a:solidFill>
                  <a:srgbClr val="000080"/>
                </a:solidFill>
              </a:rPr>
              <a:t>Sistema cliente-servidor</a:t>
            </a:r>
            <a:endParaRPr lang="es-ES_tradnl" altLang="es-AR" smtClean="0">
              <a:solidFill>
                <a:srgbClr val="FF0066"/>
              </a:solidFill>
            </a:endParaRPr>
          </a:p>
        </p:txBody>
      </p:sp>
      <p:sp>
        <p:nvSpPr>
          <p:cNvPr id="23556" name="Rectángulo 3"/>
          <p:cNvSpPr>
            <a:spLocks noGrp="1" noChangeArrowheads="1"/>
          </p:cNvSpPr>
          <p:nvPr>
            <p:ph type="body" sz="half" idx="1"/>
          </p:nvPr>
        </p:nvSpPr>
        <p:spPr>
          <a:xfrm>
            <a:off x="825500" y="1600200"/>
            <a:ext cx="4127500" cy="2438400"/>
          </a:xfrm>
        </p:spPr>
        <p:txBody>
          <a:bodyPr lIns="92075" tIns="46038" rIns="92075" bIns="46038"/>
          <a:lstStyle/>
          <a:p>
            <a:pPr algn="ctr" eaLnBrk="1" hangingPunct="1">
              <a:buSzPct val="85000"/>
              <a:buFont typeface="Monotype Sorts"/>
              <a:buNone/>
            </a:pPr>
            <a:r>
              <a:rPr lang="es-ES_tradnl" altLang="es-AR" sz="2400" smtClean="0">
                <a:solidFill>
                  <a:srgbClr val="FF0066"/>
                </a:solidFill>
              </a:rPr>
              <a:t>Programa servidor</a:t>
            </a:r>
          </a:p>
          <a:p>
            <a:pPr eaLnBrk="1" hangingPunct="1">
              <a:buFont typeface="Wingdings" panose="05000000000000000000" pitchFamily="2" charset="2"/>
              <a:buNone/>
            </a:pPr>
            <a:r>
              <a:rPr lang="es-ES_tradnl" altLang="es-AR" sz="2400" smtClean="0"/>
              <a:t>	</a:t>
            </a:r>
            <a:r>
              <a:rPr lang="es-ES_tradnl" altLang="es-AR" sz="2200" smtClean="0">
                <a:solidFill>
                  <a:srgbClr val="0000FF"/>
                </a:solidFill>
              </a:rPr>
              <a:t>Proporciona un recurso en particular, (por ejemplo administrar una base de datos)</a:t>
            </a:r>
          </a:p>
        </p:txBody>
      </p:sp>
      <p:sp>
        <p:nvSpPr>
          <p:cNvPr id="23557" name="Rectángulo 4"/>
          <p:cNvSpPr>
            <a:spLocks noGrp="1" noChangeArrowheads="1"/>
          </p:cNvSpPr>
          <p:nvPr>
            <p:ph type="body" sz="half" idx="2"/>
          </p:nvPr>
        </p:nvSpPr>
        <p:spPr>
          <a:xfrm>
            <a:off x="5105400" y="3581400"/>
            <a:ext cx="4557713" cy="2819400"/>
          </a:xfrm>
        </p:spPr>
        <p:txBody>
          <a:bodyPr lIns="92075" tIns="46038" rIns="92075" bIns="46038"/>
          <a:lstStyle/>
          <a:p>
            <a:pPr algn="ctr" eaLnBrk="1" hangingPunct="1">
              <a:lnSpc>
                <a:spcPct val="90000"/>
              </a:lnSpc>
              <a:buSzPct val="85000"/>
              <a:buFont typeface="Monotype Sorts"/>
              <a:buNone/>
            </a:pPr>
            <a:r>
              <a:rPr lang="es-ES_tradnl" altLang="es-AR" sz="2400" smtClean="0">
                <a:solidFill>
                  <a:srgbClr val="FF0066"/>
                </a:solidFill>
              </a:rPr>
              <a:t>Programa cliente</a:t>
            </a:r>
            <a:endParaRPr lang="es-ES_tradnl" altLang="es-AR" sz="2400" smtClean="0"/>
          </a:p>
          <a:p>
            <a:pPr eaLnBrk="1" hangingPunct="1">
              <a:lnSpc>
                <a:spcPct val="90000"/>
              </a:lnSpc>
              <a:buFont typeface="Wingdings" panose="05000000000000000000" pitchFamily="2" charset="2"/>
              <a:buNone/>
            </a:pPr>
            <a:r>
              <a:rPr lang="es-ES_tradnl" altLang="es-AR" sz="2400" smtClean="0">
                <a:solidFill>
                  <a:srgbClr val="0000FF"/>
                </a:solidFill>
              </a:rPr>
              <a:t>	</a:t>
            </a:r>
            <a:r>
              <a:rPr lang="es-ES_tradnl" altLang="es-AR" sz="2200" smtClean="0">
                <a:solidFill>
                  <a:srgbClr val="0000FF"/>
                </a:solidFill>
              </a:rPr>
              <a:t>Se encarga de pedir el acceso y utilizar un recurso brindado por un servidor, (por ejemplo acceder y utilizar los datos de una base)</a:t>
            </a:r>
            <a:endParaRPr lang="es-ES_tradnl" altLang="es-AR" sz="2200" smtClean="0"/>
          </a:p>
        </p:txBody>
      </p:sp>
      <p:graphicFrame>
        <p:nvGraphicFramePr>
          <p:cNvPr id="23558" name="Objeto 5"/>
          <p:cNvGraphicFramePr>
            <a:graphicFrameLocks/>
          </p:cNvGraphicFramePr>
          <p:nvPr/>
        </p:nvGraphicFramePr>
        <p:xfrm>
          <a:off x="6443663" y="1828800"/>
          <a:ext cx="1938337" cy="1790700"/>
        </p:xfrm>
        <a:graphic>
          <a:graphicData uri="http://schemas.openxmlformats.org/presentationml/2006/ole">
            <mc:AlternateContent xmlns:mc="http://schemas.openxmlformats.org/markup-compatibility/2006">
              <mc:Choice xmlns:v="urn:schemas-microsoft-com:vml" Requires="v">
                <p:oleObj spid="_x0000_s23566" name="ClipArt" r:id="rId3" imgW="2022653" imgH="2405786" progId="">
                  <p:embed/>
                </p:oleObj>
              </mc:Choice>
              <mc:Fallback>
                <p:oleObj name="ClipArt" r:id="rId3" imgW="2022653" imgH="2405786" progId="">
                  <p:embed/>
                  <p:pic>
                    <p:nvPicPr>
                      <p:cNvPr id="0" name="Objeto 5"/>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43663" y="1828800"/>
                        <a:ext cx="1938337" cy="179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59" name="Objeto 6"/>
          <p:cNvGraphicFramePr>
            <a:graphicFrameLocks/>
          </p:cNvGraphicFramePr>
          <p:nvPr/>
        </p:nvGraphicFramePr>
        <p:xfrm>
          <a:off x="1752600" y="4322763"/>
          <a:ext cx="1879600" cy="1849437"/>
        </p:xfrm>
        <a:graphic>
          <a:graphicData uri="http://schemas.openxmlformats.org/presentationml/2006/ole">
            <mc:AlternateContent xmlns:mc="http://schemas.openxmlformats.org/markup-compatibility/2006">
              <mc:Choice xmlns:v="urn:schemas-microsoft-com:vml" Requires="v">
                <p:oleObj spid="_x0000_s23567" name="ClipArt" r:id="rId5" imgW="1325469" imgH="1312680" progId="">
                  <p:embed/>
                </p:oleObj>
              </mc:Choice>
              <mc:Fallback>
                <p:oleObj name="ClipArt" r:id="rId5" imgW="1325469" imgH="1312680" progId="">
                  <p:embed/>
                  <p:pic>
                    <p:nvPicPr>
                      <p:cNvPr id="0" name="Objeto 6"/>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52600" y="4322763"/>
                        <a:ext cx="1879600" cy="184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6 Marcador de número de diapositiva"/>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0"/>
              </a:spcBef>
              <a:buClrTx/>
              <a:buFontTx/>
              <a:buNone/>
            </a:pPr>
            <a:fld id="{74595D07-E8C1-4E87-90E7-85AB4CB91CE5}" type="slidenum">
              <a:rPr lang="es-ES" altLang="es-AR" sz="1200" smtClean="0"/>
              <a:pPr>
                <a:spcBef>
                  <a:spcPct val="0"/>
                </a:spcBef>
                <a:buClrTx/>
                <a:buFontTx/>
                <a:buNone/>
              </a:pPr>
              <a:t>16</a:t>
            </a:fld>
            <a:endParaRPr lang="es-ES" altLang="es-AR" sz="1200" smtClean="0"/>
          </a:p>
        </p:txBody>
      </p:sp>
      <p:sp>
        <p:nvSpPr>
          <p:cNvPr id="24579" name="Rectángulo 2"/>
          <p:cNvSpPr>
            <a:spLocks noGrp="1" noChangeArrowheads="1"/>
          </p:cNvSpPr>
          <p:nvPr>
            <p:ph type="title"/>
          </p:nvPr>
        </p:nvSpPr>
        <p:spPr>
          <a:xfrm>
            <a:off x="742950" y="152400"/>
            <a:ext cx="8420100" cy="1143000"/>
          </a:xfrm>
        </p:spPr>
        <p:txBody>
          <a:bodyPr lIns="92075" tIns="46038" rIns="92075" bIns="46038"/>
          <a:lstStyle/>
          <a:p>
            <a:pPr algn="ctr" eaLnBrk="1" hangingPunct="1"/>
            <a:r>
              <a:rPr lang="es-ES_tradnl" altLang="es-AR" smtClean="0">
                <a:solidFill>
                  <a:srgbClr val="000080"/>
                </a:solidFill>
              </a:rPr>
              <a:t>¿Cómo funciona el sistema cliente-servidor?</a:t>
            </a:r>
            <a:endParaRPr lang="es-ES_tradnl" altLang="es-AR" smtClean="0">
              <a:solidFill>
                <a:srgbClr val="FF0066"/>
              </a:solidFill>
            </a:endParaRPr>
          </a:p>
        </p:txBody>
      </p:sp>
      <p:grpSp>
        <p:nvGrpSpPr>
          <p:cNvPr id="24580" name="Grupo 3"/>
          <p:cNvGrpSpPr>
            <a:grpSpLocks/>
          </p:cNvGrpSpPr>
          <p:nvPr/>
        </p:nvGrpSpPr>
        <p:grpSpPr bwMode="auto">
          <a:xfrm>
            <a:off x="685800" y="1550988"/>
            <a:ext cx="9174163" cy="4849812"/>
            <a:chOff x="221" y="864"/>
            <a:chExt cx="5779" cy="3055"/>
          </a:xfrm>
        </p:grpSpPr>
        <p:graphicFrame>
          <p:nvGraphicFramePr>
            <p:cNvPr id="24581" name="Objeto 4"/>
            <p:cNvGraphicFramePr>
              <a:graphicFrameLocks/>
            </p:cNvGraphicFramePr>
            <p:nvPr/>
          </p:nvGraphicFramePr>
          <p:xfrm>
            <a:off x="1496" y="2496"/>
            <a:ext cx="1392" cy="1200"/>
          </p:xfrm>
          <a:graphic>
            <a:graphicData uri="http://schemas.openxmlformats.org/presentationml/2006/ole">
              <mc:AlternateContent xmlns:mc="http://schemas.openxmlformats.org/markup-compatibility/2006">
                <mc:Choice xmlns:v="urn:schemas-microsoft-com:vml" Requires="v">
                  <p:oleObj spid="_x0000_s24622" name="ClipArt" r:id="rId3" imgW="4022725" imgH="3162300" progId="">
                    <p:embed/>
                  </p:oleObj>
                </mc:Choice>
                <mc:Fallback>
                  <p:oleObj name="ClipArt" r:id="rId3" imgW="4022725" imgH="3162300" progId="">
                    <p:embed/>
                    <p:pic>
                      <p:nvPicPr>
                        <p:cNvPr id="0" name="Objeto 4"/>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96" y="2496"/>
                          <a:ext cx="1392" cy="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4582" name="Rectángulo 5"/>
            <p:cNvSpPr>
              <a:spLocks noChangeArrowheads="1"/>
            </p:cNvSpPr>
            <p:nvPr/>
          </p:nvSpPr>
          <p:spPr bwMode="auto">
            <a:xfrm>
              <a:off x="306" y="864"/>
              <a:ext cx="5458" cy="8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342900" indent="-342900" defTabSz="762000">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defTabSz="76200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defTabSz="7620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defTabSz="7620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defTabSz="7620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defTabSz="7620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defTabSz="7620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defTabSz="7620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defTabSz="7620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buClrTx/>
                <a:buFontTx/>
                <a:buNone/>
              </a:pPr>
              <a:r>
                <a:rPr lang="es-ES_tradnl" altLang="es-AR" sz="2800">
                  <a:solidFill>
                    <a:schemeClr val="hlink"/>
                  </a:solidFill>
                </a:rPr>
                <a:t>	</a:t>
              </a:r>
              <a:r>
                <a:rPr lang="es-ES_tradnl" altLang="es-AR" sz="2800"/>
                <a:t>Los programas </a:t>
              </a:r>
              <a:r>
                <a:rPr lang="es-ES_tradnl" altLang="es-AR" sz="2800" i="1">
                  <a:solidFill>
                    <a:srgbClr val="FF0066"/>
                  </a:solidFill>
                </a:rPr>
                <a:t>servidores</a:t>
              </a:r>
              <a:r>
                <a:rPr lang="es-ES_tradnl" altLang="es-AR" sz="2800"/>
                <a:t> residen en un servidor de recursos y los programas </a:t>
              </a:r>
              <a:r>
                <a:rPr lang="es-ES_tradnl" altLang="es-AR" sz="2800" i="1">
                  <a:solidFill>
                    <a:srgbClr val="FF0066"/>
                  </a:solidFill>
                </a:rPr>
                <a:t>clientes</a:t>
              </a:r>
              <a:r>
                <a:rPr lang="es-ES_tradnl" altLang="es-AR" sz="2800"/>
                <a:t> en los PC que conforman la red</a:t>
              </a:r>
            </a:p>
            <a:p>
              <a:pPr eaLnBrk="1" hangingPunct="1">
                <a:buClrTx/>
                <a:buFontTx/>
                <a:buNone/>
              </a:pPr>
              <a:endParaRPr lang="es-ES_tradnl" altLang="es-AR" sz="2800"/>
            </a:p>
            <a:p>
              <a:pPr eaLnBrk="1" hangingPunct="1">
                <a:buClrTx/>
                <a:buFontTx/>
                <a:buNone/>
              </a:pPr>
              <a:endParaRPr lang="es-ES_tradnl" altLang="es-AR" sz="2800"/>
            </a:p>
          </p:txBody>
        </p:sp>
        <p:graphicFrame>
          <p:nvGraphicFramePr>
            <p:cNvPr id="24583" name="Objeto 6"/>
            <p:cNvGraphicFramePr>
              <a:graphicFrameLocks/>
            </p:cNvGraphicFramePr>
            <p:nvPr/>
          </p:nvGraphicFramePr>
          <p:xfrm>
            <a:off x="3035" y="2706"/>
            <a:ext cx="1500" cy="1111"/>
          </p:xfrm>
          <a:graphic>
            <a:graphicData uri="http://schemas.openxmlformats.org/presentationml/2006/ole">
              <mc:AlternateContent xmlns:mc="http://schemas.openxmlformats.org/markup-compatibility/2006">
                <mc:Choice xmlns:v="urn:schemas-microsoft-com:vml" Requires="v">
                  <p:oleObj spid="_x0000_s24623" name="ClipArt" r:id="rId5" imgW="4000500" imgH="3148013" progId="">
                    <p:embed/>
                  </p:oleObj>
                </mc:Choice>
                <mc:Fallback>
                  <p:oleObj name="ClipArt" r:id="rId5" imgW="4000500" imgH="3148013" progId="">
                    <p:embed/>
                    <p:pic>
                      <p:nvPicPr>
                        <p:cNvPr id="0" name="Objeto 6"/>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35" y="2706"/>
                          <a:ext cx="1500" cy="11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584" name="Objeto 7"/>
            <p:cNvGraphicFramePr>
              <a:graphicFrameLocks/>
            </p:cNvGraphicFramePr>
            <p:nvPr/>
          </p:nvGraphicFramePr>
          <p:xfrm>
            <a:off x="3904" y="2509"/>
            <a:ext cx="726" cy="724"/>
          </p:xfrm>
          <a:graphic>
            <a:graphicData uri="http://schemas.openxmlformats.org/presentationml/2006/ole">
              <mc:AlternateContent xmlns:mc="http://schemas.openxmlformats.org/markup-compatibility/2006">
                <mc:Choice xmlns:v="urn:schemas-microsoft-com:vml" Requires="v">
                  <p:oleObj spid="_x0000_s24624" name="ClipArt" r:id="rId7" imgW="6464300" imgH="6858000" progId="">
                    <p:embed/>
                  </p:oleObj>
                </mc:Choice>
                <mc:Fallback>
                  <p:oleObj name="ClipArt" r:id="rId7" imgW="6464300" imgH="6858000" progId="">
                    <p:embed/>
                    <p:pic>
                      <p:nvPicPr>
                        <p:cNvPr id="0" name="Objeto 7"/>
                        <p:cNvPicPr>
                          <a:picLocks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04" y="2509"/>
                          <a:ext cx="726" cy="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585" name="Objeto 8"/>
            <p:cNvGraphicFramePr>
              <a:graphicFrameLocks/>
            </p:cNvGraphicFramePr>
            <p:nvPr/>
          </p:nvGraphicFramePr>
          <p:xfrm>
            <a:off x="4032" y="1615"/>
            <a:ext cx="643" cy="541"/>
          </p:xfrm>
          <a:graphic>
            <a:graphicData uri="http://schemas.openxmlformats.org/presentationml/2006/ole">
              <mc:AlternateContent xmlns:mc="http://schemas.openxmlformats.org/markup-compatibility/2006">
                <mc:Choice xmlns:v="urn:schemas-microsoft-com:vml" Requires="v">
                  <p:oleObj spid="_x0000_s24625" name="ClipArt" r:id="rId9" imgW="3475038" imgH="3108325" progId="">
                    <p:embed/>
                  </p:oleObj>
                </mc:Choice>
                <mc:Fallback>
                  <p:oleObj name="ClipArt" r:id="rId9" imgW="3475038" imgH="3108325" progId="">
                    <p:embed/>
                    <p:pic>
                      <p:nvPicPr>
                        <p:cNvPr id="0" name="Objeto 8"/>
                        <p:cNvPicPr>
                          <a:picLocks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032" y="1615"/>
                          <a:ext cx="643" cy="5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586" name="Objeto 9"/>
            <p:cNvGraphicFramePr>
              <a:graphicFrameLocks/>
            </p:cNvGraphicFramePr>
            <p:nvPr/>
          </p:nvGraphicFramePr>
          <p:xfrm>
            <a:off x="4778" y="2904"/>
            <a:ext cx="1189" cy="788"/>
          </p:xfrm>
          <a:graphic>
            <a:graphicData uri="http://schemas.openxmlformats.org/presentationml/2006/ole">
              <mc:AlternateContent xmlns:mc="http://schemas.openxmlformats.org/markup-compatibility/2006">
                <mc:Choice xmlns:v="urn:schemas-microsoft-com:vml" Requires="v">
                  <p:oleObj spid="_x0000_s24626" name="ClipArt" r:id="rId11" imgW="3886200" imgH="2743200" progId="">
                    <p:embed/>
                  </p:oleObj>
                </mc:Choice>
                <mc:Fallback>
                  <p:oleObj name="ClipArt" r:id="rId11" imgW="3886200" imgH="2743200" progId="">
                    <p:embed/>
                    <p:pic>
                      <p:nvPicPr>
                        <p:cNvPr id="0" name="Objeto 9"/>
                        <p:cNvPicPr>
                          <a:picLocks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778" y="2904"/>
                          <a:ext cx="1189" cy="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587" name="Objeto 10"/>
            <p:cNvGraphicFramePr>
              <a:graphicFrameLocks/>
            </p:cNvGraphicFramePr>
            <p:nvPr/>
          </p:nvGraphicFramePr>
          <p:xfrm>
            <a:off x="4886" y="1782"/>
            <a:ext cx="844" cy="1002"/>
          </p:xfrm>
          <a:graphic>
            <a:graphicData uri="http://schemas.openxmlformats.org/presentationml/2006/ole">
              <mc:AlternateContent xmlns:mc="http://schemas.openxmlformats.org/markup-compatibility/2006">
                <mc:Choice xmlns:v="urn:schemas-microsoft-com:vml" Requires="v">
                  <p:oleObj spid="_x0000_s24627" name="ClipArt" r:id="rId13" imgW="3208338" imgH="4054475" progId="">
                    <p:embed/>
                  </p:oleObj>
                </mc:Choice>
                <mc:Fallback>
                  <p:oleObj name="ClipArt" r:id="rId13" imgW="3208338" imgH="4054475" progId="">
                    <p:embed/>
                    <p:pic>
                      <p:nvPicPr>
                        <p:cNvPr id="0" name="Objeto 10"/>
                        <p:cNvPicPr>
                          <a:picLocks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886" y="1782"/>
                          <a:ext cx="844" cy="10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4588" name="Línea 11"/>
            <p:cNvSpPr>
              <a:spLocks noChangeShapeType="1"/>
            </p:cNvSpPr>
            <p:nvPr/>
          </p:nvSpPr>
          <p:spPr bwMode="auto">
            <a:xfrm>
              <a:off x="3577" y="1347"/>
              <a:ext cx="455" cy="921"/>
            </a:xfrm>
            <a:prstGeom prst="line">
              <a:avLst/>
            </a:prstGeom>
            <a:noFill/>
            <a:ln w="12700">
              <a:solidFill>
                <a:srgbClr val="9234DB"/>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s-AR"/>
            </a:p>
          </p:txBody>
        </p:sp>
        <p:graphicFrame>
          <p:nvGraphicFramePr>
            <p:cNvPr id="24589" name="Objeto 12"/>
            <p:cNvGraphicFramePr>
              <a:graphicFrameLocks/>
            </p:cNvGraphicFramePr>
            <p:nvPr/>
          </p:nvGraphicFramePr>
          <p:xfrm>
            <a:off x="754" y="2852"/>
            <a:ext cx="590" cy="974"/>
          </p:xfrm>
          <a:graphic>
            <a:graphicData uri="http://schemas.openxmlformats.org/presentationml/2006/ole">
              <mc:AlternateContent xmlns:mc="http://schemas.openxmlformats.org/markup-compatibility/2006">
                <mc:Choice xmlns:v="urn:schemas-microsoft-com:vml" Requires="v">
                  <p:oleObj spid="_x0000_s24628" name="ClipArt" r:id="rId15" imgW="1927225" imgH="3382963" progId="">
                    <p:embed/>
                  </p:oleObj>
                </mc:Choice>
                <mc:Fallback>
                  <p:oleObj name="ClipArt" r:id="rId15" imgW="1927225" imgH="3382963" progId="">
                    <p:embed/>
                    <p:pic>
                      <p:nvPicPr>
                        <p:cNvPr id="0" name="Objeto 12"/>
                        <p:cNvPicPr>
                          <a:picLocks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754" y="2852"/>
                          <a:ext cx="590" cy="9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590" name="Objeto 13"/>
            <p:cNvGraphicFramePr>
              <a:graphicFrameLocks/>
            </p:cNvGraphicFramePr>
            <p:nvPr/>
          </p:nvGraphicFramePr>
          <p:xfrm>
            <a:off x="274" y="2134"/>
            <a:ext cx="409" cy="1011"/>
          </p:xfrm>
          <a:graphic>
            <a:graphicData uri="http://schemas.openxmlformats.org/presentationml/2006/ole">
              <mc:AlternateContent xmlns:mc="http://schemas.openxmlformats.org/markup-compatibility/2006">
                <mc:Choice xmlns:v="urn:schemas-microsoft-com:vml" Requires="v">
                  <p:oleObj spid="_x0000_s24629" name="ClipArt" r:id="rId17" imgW="1363663" imgH="3589338" progId="">
                    <p:embed/>
                  </p:oleObj>
                </mc:Choice>
                <mc:Fallback>
                  <p:oleObj name="ClipArt" r:id="rId17" imgW="1363663" imgH="3589338" progId="">
                    <p:embed/>
                    <p:pic>
                      <p:nvPicPr>
                        <p:cNvPr id="0" name="Objeto 13"/>
                        <p:cNvPicPr>
                          <a:picLocks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74" y="2134"/>
                          <a:ext cx="409" cy="10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591" name="Objeto 14"/>
            <p:cNvGraphicFramePr>
              <a:graphicFrameLocks/>
            </p:cNvGraphicFramePr>
            <p:nvPr/>
          </p:nvGraphicFramePr>
          <p:xfrm>
            <a:off x="943" y="1672"/>
            <a:ext cx="698" cy="917"/>
          </p:xfrm>
          <a:graphic>
            <a:graphicData uri="http://schemas.openxmlformats.org/presentationml/2006/ole">
              <mc:AlternateContent xmlns:mc="http://schemas.openxmlformats.org/markup-compatibility/2006">
                <mc:Choice xmlns:v="urn:schemas-microsoft-com:vml" Requires="v">
                  <p:oleObj spid="_x0000_s24630" name="Imagen" r:id="rId19" imgW="2735263" imgH="3825875" progId="">
                    <p:embed/>
                  </p:oleObj>
                </mc:Choice>
                <mc:Fallback>
                  <p:oleObj name="Imagen" r:id="rId19" imgW="2735263" imgH="3825875" progId="">
                    <p:embed/>
                    <p:pic>
                      <p:nvPicPr>
                        <p:cNvPr id="0" name="Objeto 14"/>
                        <p:cNvPicPr>
                          <a:picLocks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943" y="1672"/>
                          <a:ext cx="698" cy="9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4592" name="Elipse 15"/>
            <p:cNvSpPr>
              <a:spLocks noChangeArrowheads="1"/>
            </p:cNvSpPr>
            <p:nvPr/>
          </p:nvSpPr>
          <p:spPr bwMode="auto">
            <a:xfrm>
              <a:off x="3152" y="1668"/>
              <a:ext cx="2848" cy="2208"/>
            </a:xfrm>
            <a:prstGeom prst="ellipse">
              <a:avLst/>
            </a:prstGeom>
            <a:noFill/>
            <a:ln w="50800">
              <a:solidFill>
                <a:schemeClr va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24593" name="Elipse 16"/>
            <p:cNvSpPr>
              <a:spLocks noChangeArrowheads="1"/>
            </p:cNvSpPr>
            <p:nvPr/>
          </p:nvSpPr>
          <p:spPr bwMode="auto">
            <a:xfrm>
              <a:off x="221" y="1712"/>
              <a:ext cx="2646" cy="2207"/>
            </a:xfrm>
            <a:prstGeom prst="ellipse">
              <a:avLst/>
            </a:prstGeom>
            <a:noFill/>
            <a:ln w="50800">
              <a:solidFill>
                <a:schemeClr va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24594" name="Línea 17"/>
            <p:cNvSpPr>
              <a:spLocks noChangeShapeType="1"/>
            </p:cNvSpPr>
            <p:nvPr/>
          </p:nvSpPr>
          <p:spPr bwMode="auto">
            <a:xfrm flipH="1">
              <a:off x="2024" y="1127"/>
              <a:ext cx="657" cy="1009"/>
            </a:xfrm>
            <a:prstGeom prst="line">
              <a:avLst/>
            </a:prstGeom>
            <a:noFill/>
            <a:ln w="12700">
              <a:solidFill>
                <a:srgbClr val="9234DB"/>
              </a:solidFill>
              <a:round/>
              <a:headEnd type="none" w="sm" len="sm"/>
              <a:tailEnd type="stealth" w="med" len="lg"/>
            </a:ln>
            <a:extLst>
              <a:ext uri="{909E8E84-426E-40DD-AFC4-6F175D3DCCD1}">
                <a14:hiddenFill xmlns:a14="http://schemas.microsoft.com/office/drawing/2010/main">
                  <a:noFill/>
                </a14:hiddenFill>
              </a:ext>
            </a:extLst>
          </p:spPr>
          <p:txBody>
            <a:bodyPr wrap="none" anchor="ctr"/>
            <a:lstStyle/>
            <a:p>
              <a:endParaRPr lang="es-AR"/>
            </a:p>
          </p:txBody>
        </p:sp>
      </p:gr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5 Marcador de número de diapositiva"/>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0"/>
              </a:spcBef>
              <a:buClrTx/>
              <a:buFontTx/>
              <a:buNone/>
            </a:pPr>
            <a:fld id="{A748F0A4-1804-4AF7-A99B-AC2F984FEE66}" type="slidenum">
              <a:rPr lang="es-ES" altLang="es-AR" sz="1200" smtClean="0"/>
              <a:pPr>
                <a:spcBef>
                  <a:spcPct val="0"/>
                </a:spcBef>
                <a:buClrTx/>
                <a:buFontTx/>
                <a:buNone/>
              </a:pPr>
              <a:t>17</a:t>
            </a:fld>
            <a:endParaRPr lang="es-ES" altLang="es-AR" sz="1200" smtClean="0"/>
          </a:p>
        </p:txBody>
      </p:sp>
      <p:sp>
        <p:nvSpPr>
          <p:cNvPr id="25603" name="Rectángulo 2"/>
          <p:cNvSpPr>
            <a:spLocks noGrp="1" noChangeArrowheads="1"/>
          </p:cNvSpPr>
          <p:nvPr>
            <p:ph type="title"/>
          </p:nvPr>
        </p:nvSpPr>
        <p:spPr/>
        <p:txBody>
          <a:bodyPr lIns="92075" tIns="46038" rIns="92075" bIns="46038"/>
          <a:lstStyle/>
          <a:p>
            <a:pPr algn="ctr" eaLnBrk="1" hangingPunct="1"/>
            <a:r>
              <a:rPr lang="es-ES" altLang="es-AR" smtClean="0">
                <a:solidFill>
                  <a:schemeClr val="tx1"/>
                </a:solidFill>
              </a:rPr>
              <a:t>Razones para instalar una LAN</a:t>
            </a:r>
          </a:p>
        </p:txBody>
      </p:sp>
      <p:sp>
        <p:nvSpPr>
          <p:cNvPr id="25604" name="Cuadro de texto 3"/>
          <p:cNvSpPr txBox="1">
            <a:spLocks noChangeArrowheads="1"/>
          </p:cNvSpPr>
          <p:nvPr/>
        </p:nvSpPr>
        <p:spPr bwMode="auto">
          <a:xfrm>
            <a:off x="488950" y="2019300"/>
            <a:ext cx="9112250" cy="3786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50000"/>
              </a:spcBef>
              <a:buClrTx/>
              <a:buSzPct val="120000"/>
              <a:buFont typeface="Wingdings" panose="05000000000000000000" pitchFamily="2" charset="2"/>
              <a:buChar char="J"/>
            </a:pPr>
            <a:r>
              <a:rPr lang="es-ES_tradnl" altLang="es-AR" sz="2400">
                <a:solidFill>
                  <a:srgbClr val="000080"/>
                </a:solidFill>
              </a:rPr>
              <a:t> Trabajo en Común</a:t>
            </a:r>
          </a:p>
          <a:p>
            <a:pPr>
              <a:spcBef>
                <a:spcPct val="50000"/>
              </a:spcBef>
              <a:buClrTx/>
              <a:buSzPct val="120000"/>
              <a:buFont typeface="Wingdings" panose="05000000000000000000" pitchFamily="2" charset="2"/>
              <a:buChar char="J"/>
            </a:pPr>
            <a:r>
              <a:rPr lang="es-ES_tradnl" altLang="es-AR" sz="2400">
                <a:solidFill>
                  <a:srgbClr val="000080"/>
                </a:solidFill>
              </a:rPr>
              <a:t> Actualización de Software</a:t>
            </a:r>
          </a:p>
          <a:p>
            <a:pPr>
              <a:spcBef>
                <a:spcPct val="50000"/>
              </a:spcBef>
              <a:buClrTx/>
              <a:buSzPct val="120000"/>
              <a:buFont typeface="Wingdings" panose="05000000000000000000" pitchFamily="2" charset="2"/>
              <a:buChar char="J"/>
            </a:pPr>
            <a:r>
              <a:rPr lang="es-ES_tradnl" altLang="es-AR" sz="2400">
                <a:solidFill>
                  <a:srgbClr val="000080"/>
                </a:solidFill>
              </a:rPr>
              <a:t> Copia de seguridad de datos</a:t>
            </a:r>
          </a:p>
          <a:p>
            <a:pPr>
              <a:spcBef>
                <a:spcPct val="50000"/>
              </a:spcBef>
              <a:buClrTx/>
              <a:buSzPct val="120000"/>
              <a:buFont typeface="Wingdings" panose="05000000000000000000" pitchFamily="2" charset="2"/>
              <a:buChar char="J"/>
            </a:pPr>
            <a:r>
              <a:rPr lang="es-ES_tradnl" altLang="es-AR" sz="2400">
                <a:solidFill>
                  <a:srgbClr val="000080"/>
                </a:solidFill>
              </a:rPr>
              <a:t> Ventajas en la organización</a:t>
            </a:r>
          </a:p>
          <a:p>
            <a:pPr>
              <a:spcBef>
                <a:spcPct val="50000"/>
              </a:spcBef>
              <a:buClrTx/>
              <a:buSzPct val="120000"/>
              <a:buFont typeface="Wingdings" panose="05000000000000000000" pitchFamily="2" charset="2"/>
              <a:buChar char="J"/>
            </a:pPr>
            <a:r>
              <a:rPr lang="es-ES_tradnl" altLang="es-AR" sz="2400">
                <a:solidFill>
                  <a:srgbClr val="000080"/>
                </a:solidFill>
              </a:rPr>
              <a:t> Uso compartido de impresoras y otros elementos de hardware</a:t>
            </a:r>
          </a:p>
          <a:p>
            <a:pPr>
              <a:spcBef>
                <a:spcPct val="50000"/>
              </a:spcBef>
              <a:buClrTx/>
              <a:buSzPct val="120000"/>
              <a:buFont typeface="Wingdings" panose="05000000000000000000" pitchFamily="2" charset="2"/>
              <a:buChar char="J"/>
            </a:pPr>
            <a:r>
              <a:rPr lang="es-ES_tradnl" altLang="es-AR" sz="2400">
                <a:solidFill>
                  <a:srgbClr val="000080"/>
                </a:solidFill>
              </a:rPr>
              <a:t> Uso compartido de software - Licencias p/redes</a:t>
            </a:r>
          </a:p>
          <a:p>
            <a:pPr>
              <a:spcBef>
                <a:spcPct val="50000"/>
              </a:spcBef>
              <a:buClrTx/>
              <a:buSzPct val="120000"/>
              <a:buFont typeface="Wingdings" panose="05000000000000000000" pitchFamily="2" charset="2"/>
              <a:buChar char="J"/>
            </a:pPr>
            <a:r>
              <a:rPr lang="es-ES_tradnl" altLang="es-AR" sz="2400">
                <a:solidFill>
                  <a:srgbClr val="000080"/>
                </a:solidFill>
              </a:rPr>
              <a:t> Correo electrónico</a:t>
            </a:r>
            <a:endParaRPr lang="es-ES_tradnl" altLang="es-AR" sz="2400"/>
          </a:p>
        </p:txBody>
      </p:sp>
    </p:spTree>
  </p:cSld>
  <p:clrMapOvr>
    <a:masterClrMapping/>
  </p:clrMapOvr>
  <p:transition spd="slow">
    <p:split orient="ver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6 Marcador de número de diapositiva"/>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0"/>
              </a:spcBef>
              <a:buClrTx/>
              <a:buFontTx/>
              <a:buNone/>
            </a:pPr>
            <a:fld id="{B3C9E2FD-CFA1-40AD-B3CA-A52EB04041C4}" type="slidenum">
              <a:rPr lang="es-ES" altLang="es-AR" sz="1200" smtClean="0"/>
              <a:pPr>
                <a:spcBef>
                  <a:spcPct val="0"/>
                </a:spcBef>
                <a:buClrTx/>
                <a:buFontTx/>
                <a:buNone/>
              </a:pPr>
              <a:t>18</a:t>
            </a:fld>
            <a:endParaRPr lang="es-ES" altLang="es-AR" sz="1200" smtClean="0"/>
          </a:p>
        </p:txBody>
      </p:sp>
      <p:sp>
        <p:nvSpPr>
          <p:cNvPr id="26627" name="Rectángulo 2"/>
          <p:cNvSpPr>
            <a:spLocks noGrp="1" noChangeArrowheads="1"/>
          </p:cNvSpPr>
          <p:nvPr>
            <p:ph type="body" sz="half" idx="1"/>
          </p:nvPr>
        </p:nvSpPr>
        <p:spPr>
          <a:xfrm>
            <a:off x="685800" y="2209800"/>
            <a:ext cx="4267200" cy="3505200"/>
          </a:xfrm>
        </p:spPr>
        <p:txBody>
          <a:bodyPr lIns="92075" tIns="46038" rIns="92075" bIns="46038"/>
          <a:lstStyle/>
          <a:p>
            <a:pPr eaLnBrk="1" hangingPunct="1">
              <a:buClr>
                <a:schemeClr val="hlink"/>
              </a:buClr>
            </a:pPr>
            <a:r>
              <a:rPr lang="es-ES" altLang="es-AR" sz="2800" smtClean="0">
                <a:solidFill>
                  <a:srgbClr val="000080"/>
                </a:solidFill>
              </a:rPr>
              <a:t> Servidor de archivos</a:t>
            </a:r>
          </a:p>
          <a:p>
            <a:pPr eaLnBrk="1" hangingPunct="1">
              <a:buClr>
                <a:schemeClr val="hlink"/>
              </a:buClr>
            </a:pPr>
            <a:r>
              <a:rPr lang="es-ES" altLang="es-AR" sz="2800" smtClean="0">
                <a:solidFill>
                  <a:srgbClr val="000080"/>
                </a:solidFill>
              </a:rPr>
              <a:t> Estaciones de trabajo</a:t>
            </a:r>
          </a:p>
          <a:p>
            <a:pPr eaLnBrk="1" hangingPunct="1">
              <a:buClr>
                <a:schemeClr val="hlink"/>
              </a:buClr>
            </a:pPr>
            <a:r>
              <a:rPr lang="es-ES" altLang="es-AR" sz="2800" smtClean="0">
                <a:solidFill>
                  <a:srgbClr val="000080"/>
                </a:solidFill>
              </a:rPr>
              <a:t> Cableado (canal)</a:t>
            </a:r>
          </a:p>
          <a:p>
            <a:pPr eaLnBrk="1" hangingPunct="1">
              <a:buClr>
                <a:schemeClr val="hlink"/>
              </a:buClr>
            </a:pPr>
            <a:r>
              <a:rPr lang="es-ES" altLang="es-AR" sz="2800" smtClean="0">
                <a:solidFill>
                  <a:srgbClr val="000080"/>
                </a:solidFill>
              </a:rPr>
              <a:t> Sistema Operativo</a:t>
            </a:r>
          </a:p>
          <a:p>
            <a:pPr eaLnBrk="1" hangingPunct="1">
              <a:buClr>
                <a:schemeClr val="hlink"/>
              </a:buClr>
            </a:pPr>
            <a:r>
              <a:rPr lang="es-ES" altLang="es-AR" sz="2800" smtClean="0">
                <a:solidFill>
                  <a:srgbClr val="000080"/>
                </a:solidFill>
              </a:rPr>
              <a:t> Placas de interfaz</a:t>
            </a:r>
          </a:p>
          <a:p>
            <a:pPr eaLnBrk="1" hangingPunct="1">
              <a:buClr>
                <a:schemeClr val="hlink"/>
              </a:buClr>
            </a:pPr>
            <a:r>
              <a:rPr lang="es-ES" altLang="es-AR" sz="2800" smtClean="0">
                <a:solidFill>
                  <a:srgbClr val="000080"/>
                </a:solidFill>
              </a:rPr>
              <a:t> Hubs</a:t>
            </a:r>
          </a:p>
        </p:txBody>
      </p:sp>
      <p:sp>
        <p:nvSpPr>
          <p:cNvPr id="26628" name="Rectángulo 3"/>
          <p:cNvSpPr>
            <a:spLocks noChangeArrowheads="1"/>
          </p:cNvSpPr>
          <p:nvPr/>
        </p:nvSpPr>
        <p:spPr bwMode="auto">
          <a:xfrm>
            <a:off x="660400" y="457200"/>
            <a:ext cx="84201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defTabSz="762000">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defTabSz="76200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defTabSz="7620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defTabSz="7620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defTabSz="7620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defTabSz="7620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defTabSz="7620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defTabSz="7620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defTabSz="7620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0"/>
              </a:spcBef>
              <a:buClrTx/>
              <a:buFontTx/>
              <a:buNone/>
            </a:pPr>
            <a:r>
              <a:rPr lang="es-ES" altLang="es-AR" sz="4400"/>
              <a:t>Componentes de una LAN</a:t>
            </a:r>
          </a:p>
        </p:txBody>
      </p:sp>
      <p:graphicFrame>
        <p:nvGraphicFramePr>
          <p:cNvPr id="26629" name="Objeto 4"/>
          <p:cNvGraphicFramePr>
            <a:graphicFrameLocks noGrp="1"/>
          </p:cNvGraphicFramePr>
          <p:nvPr>
            <p:ph type="clipArt" sz="half" idx="2"/>
          </p:nvPr>
        </p:nvGraphicFramePr>
        <p:xfrm>
          <a:off x="6616700" y="1604963"/>
          <a:ext cx="868363" cy="1214437"/>
        </p:xfrm>
        <a:graphic>
          <a:graphicData uri="http://schemas.openxmlformats.org/presentationml/2006/ole">
            <mc:AlternateContent xmlns:mc="http://schemas.openxmlformats.org/markup-compatibility/2006">
              <mc:Choice xmlns:v="urn:schemas-microsoft-com:vml" Requires="v">
                <p:oleObj spid="_x0000_s26653" name="Imagen" r:id="rId3" imgW="2735263" imgH="3825875" progId="">
                  <p:embed/>
                </p:oleObj>
              </mc:Choice>
              <mc:Fallback>
                <p:oleObj name="Imagen" r:id="rId3" imgW="2735263" imgH="3825875" progId="">
                  <p:embed/>
                  <p:pic>
                    <p:nvPicPr>
                      <p:cNvPr id="0" name="Objeto 4"/>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16700" y="1604963"/>
                        <a:ext cx="868363" cy="1214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630" name="Objeto 5"/>
          <p:cNvGraphicFramePr>
            <a:graphicFrameLocks/>
          </p:cNvGraphicFramePr>
          <p:nvPr/>
        </p:nvGraphicFramePr>
        <p:xfrm>
          <a:off x="5302250" y="2365375"/>
          <a:ext cx="1074738" cy="1139825"/>
        </p:xfrm>
        <a:graphic>
          <a:graphicData uri="http://schemas.openxmlformats.org/presentationml/2006/ole">
            <mc:AlternateContent xmlns:mc="http://schemas.openxmlformats.org/markup-compatibility/2006">
              <mc:Choice xmlns:v="urn:schemas-microsoft-com:vml" Requires="v">
                <p:oleObj spid="_x0000_s26654" name="Imagen" r:id="rId5" imgW="6464300" imgH="6858000" progId="">
                  <p:embed/>
                </p:oleObj>
              </mc:Choice>
              <mc:Fallback>
                <p:oleObj name="Imagen" r:id="rId5" imgW="6464300" imgH="6858000" progId="">
                  <p:embed/>
                  <p:pic>
                    <p:nvPicPr>
                      <p:cNvPr id="0" name="Objeto 5"/>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2250" y="2365375"/>
                        <a:ext cx="1074738"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631" name="Objeto 6"/>
          <p:cNvGraphicFramePr>
            <a:graphicFrameLocks/>
          </p:cNvGraphicFramePr>
          <p:nvPr/>
        </p:nvGraphicFramePr>
        <p:xfrm>
          <a:off x="6140450" y="3508375"/>
          <a:ext cx="1074738" cy="1139825"/>
        </p:xfrm>
        <a:graphic>
          <a:graphicData uri="http://schemas.openxmlformats.org/presentationml/2006/ole">
            <mc:AlternateContent xmlns:mc="http://schemas.openxmlformats.org/markup-compatibility/2006">
              <mc:Choice xmlns:v="urn:schemas-microsoft-com:vml" Requires="v">
                <p:oleObj spid="_x0000_s26655" name="Imagen" r:id="rId7" imgW="6464300" imgH="6858000" progId="">
                  <p:embed/>
                </p:oleObj>
              </mc:Choice>
              <mc:Fallback>
                <p:oleObj name="Imagen" r:id="rId7" imgW="6464300" imgH="6858000" progId="">
                  <p:embed/>
                  <p:pic>
                    <p:nvPicPr>
                      <p:cNvPr id="0" name="Objeto 6"/>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40450" y="3508375"/>
                        <a:ext cx="1074738"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632" name="Objeto 7"/>
          <p:cNvGraphicFramePr>
            <a:graphicFrameLocks/>
          </p:cNvGraphicFramePr>
          <p:nvPr/>
        </p:nvGraphicFramePr>
        <p:xfrm>
          <a:off x="7510463" y="3432175"/>
          <a:ext cx="1074737" cy="1139825"/>
        </p:xfrm>
        <a:graphic>
          <a:graphicData uri="http://schemas.openxmlformats.org/presentationml/2006/ole">
            <mc:AlternateContent xmlns:mc="http://schemas.openxmlformats.org/markup-compatibility/2006">
              <mc:Choice xmlns:v="urn:schemas-microsoft-com:vml" Requires="v">
                <p:oleObj spid="_x0000_s26656" name="Imagen" r:id="rId8" imgW="6464300" imgH="6858000" progId="">
                  <p:embed/>
                </p:oleObj>
              </mc:Choice>
              <mc:Fallback>
                <p:oleObj name="Imagen" r:id="rId8" imgW="6464300" imgH="6858000" progId="">
                  <p:embed/>
                  <p:pic>
                    <p:nvPicPr>
                      <p:cNvPr id="0" name="Objeto 7"/>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510463" y="3432175"/>
                        <a:ext cx="1074737"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633" name="Objeto 8"/>
          <p:cNvGraphicFramePr>
            <a:graphicFrameLocks/>
          </p:cNvGraphicFramePr>
          <p:nvPr/>
        </p:nvGraphicFramePr>
        <p:xfrm>
          <a:off x="7815263" y="1908175"/>
          <a:ext cx="1074737" cy="1139825"/>
        </p:xfrm>
        <a:graphic>
          <a:graphicData uri="http://schemas.openxmlformats.org/presentationml/2006/ole">
            <mc:AlternateContent xmlns:mc="http://schemas.openxmlformats.org/markup-compatibility/2006">
              <mc:Choice xmlns:v="urn:schemas-microsoft-com:vml" Requires="v">
                <p:oleObj spid="_x0000_s26657" name="Imagen" r:id="rId9" imgW="6464300" imgH="6858000" progId="">
                  <p:embed/>
                </p:oleObj>
              </mc:Choice>
              <mc:Fallback>
                <p:oleObj name="Imagen" r:id="rId9" imgW="6464300" imgH="6858000" progId="">
                  <p:embed/>
                  <p:pic>
                    <p:nvPicPr>
                      <p:cNvPr id="0" name="Objeto 8"/>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815263" y="1908175"/>
                        <a:ext cx="1074737"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6634" name="Elipse 9"/>
          <p:cNvSpPr>
            <a:spLocks noChangeArrowheads="1"/>
          </p:cNvSpPr>
          <p:nvPr/>
        </p:nvSpPr>
        <p:spPr bwMode="auto">
          <a:xfrm>
            <a:off x="6134100" y="2540000"/>
            <a:ext cx="2755900" cy="1930400"/>
          </a:xfrm>
          <a:prstGeom prst="ellipse">
            <a:avLst/>
          </a:prstGeom>
          <a:noFill/>
          <a:ln w="50800">
            <a:solidFill>
              <a:schemeClr val="tx2"/>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26635" name="Línea 10"/>
          <p:cNvSpPr>
            <a:spLocks noChangeShapeType="1"/>
          </p:cNvSpPr>
          <p:nvPr/>
        </p:nvSpPr>
        <p:spPr bwMode="auto">
          <a:xfrm>
            <a:off x="3962400" y="3733800"/>
            <a:ext cx="2146300" cy="0"/>
          </a:xfrm>
          <a:prstGeom prst="line">
            <a:avLst/>
          </a:prstGeom>
          <a:noFill/>
          <a:ln w="25400">
            <a:solidFill>
              <a:schemeClr val="hlink"/>
            </a:solidFill>
            <a:round/>
            <a:headEnd type="none" w="sm" len="sm"/>
            <a:tailEnd type="stealth" w="med" len="lg"/>
          </a:ln>
          <a:extLst>
            <a:ext uri="{909E8E84-426E-40DD-AFC4-6F175D3DCCD1}">
              <a14:hiddenFill xmlns:a14="http://schemas.microsoft.com/office/drawing/2010/main">
                <a:noFill/>
              </a14:hiddenFill>
            </a:ext>
          </a:extLst>
        </p:spPr>
        <p:txBody>
          <a:bodyPr/>
          <a:lstStyle/>
          <a:p>
            <a:endParaRPr lang="es-AR"/>
          </a:p>
        </p:txBody>
      </p:sp>
      <p:sp>
        <p:nvSpPr>
          <p:cNvPr id="26636" name="Línea 11"/>
          <p:cNvSpPr>
            <a:spLocks noChangeShapeType="1"/>
          </p:cNvSpPr>
          <p:nvPr/>
        </p:nvSpPr>
        <p:spPr bwMode="auto">
          <a:xfrm flipV="1">
            <a:off x="4705350" y="2057400"/>
            <a:ext cx="1847850" cy="381000"/>
          </a:xfrm>
          <a:prstGeom prst="line">
            <a:avLst/>
          </a:prstGeom>
          <a:noFill/>
          <a:ln w="25400">
            <a:solidFill>
              <a:schemeClr val="hlink"/>
            </a:solidFill>
            <a:round/>
            <a:headEnd type="none" w="sm" len="sm"/>
            <a:tailEnd type="stealth" w="med" len="lg"/>
          </a:ln>
          <a:extLst>
            <a:ext uri="{909E8E84-426E-40DD-AFC4-6F175D3DCCD1}">
              <a14:hiddenFill xmlns:a14="http://schemas.microsoft.com/office/drawing/2010/main">
                <a:noFill/>
              </a14:hiddenFill>
            </a:ext>
          </a:extLst>
        </p:spPr>
        <p:txBody>
          <a:bodyPr/>
          <a:lstStyle/>
          <a:p>
            <a:endParaRPr lang="es-AR"/>
          </a:p>
        </p:txBody>
      </p:sp>
      <p:sp>
        <p:nvSpPr>
          <p:cNvPr id="26637" name="Línea 12"/>
          <p:cNvSpPr>
            <a:spLocks noChangeShapeType="1"/>
          </p:cNvSpPr>
          <p:nvPr/>
        </p:nvSpPr>
        <p:spPr bwMode="auto">
          <a:xfrm flipV="1">
            <a:off x="4705350" y="2895600"/>
            <a:ext cx="781050" cy="228600"/>
          </a:xfrm>
          <a:prstGeom prst="line">
            <a:avLst/>
          </a:prstGeom>
          <a:noFill/>
          <a:ln w="25400">
            <a:solidFill>
              <a:schemeClr val="hlink"/>
            </a:solidFill>
            <a:round/>
            <a:headEnd type="none" w="sm" len="sm"/>
            <a:tailEnd type="stealth" w="med" len="lg"/>
          </a:ln>
          <a:extLst>
            <a:ext uri="{909E8E84-426E-40DD-AFC4-6F175D3DCCD1}">
              <a14:hiddenFill xmlns:a14="http://schemas.microsoft.com/office/drawing/2010/main">
                <a:noFill/>
              </a14:hiddenFill>
            </a:ext>
          </a:extLst>
        </p:spPr>
        <p:txBody>
          <a:bodyPr/>
          <a:lstStyle/>
          <a:p>
            <a:endParaRPr lang="es-AR"/>
          </a:p>
        </p:txBody>
      </p:sp>
    </p:spTree>
  </p:cSld>
  <p:clrMapOvr>
    <a:masterClrMapping/>
  </p:clrMapOvr>
  <p:transition spd="slow">
    <p:random/>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5 Marcador de número de diapositiva"/>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0"/>
              </a:spcBef>
              <a:buClrTx/>
              <a:buFontTx/>
              <a:buNone/>
            </a:pPr>
            <a:fld id="{05557582-E4C1-4EFD-88C3-ADF8958227A9}" type="slidenum">
              <a:rPr lang="es-ES" altLang="es-AR" sz="1200" smtClean="0"/>
              <a:pPr>
                <a:spcBef>
                  <a:spcPct val="0"/>
                </a:spcBef>
                <a:buClrTx/>
                <a:buFontTx/>
                <a:buNone/>
              </a:pPr>
              <a:t>19</a:t>
            </a:fld>
            <a:endParaRPr lang="es-ES" altLang="es-AR" sz="1200" smtClean="0"/>
          </a:p>
        </p:txBody>
      </p:sp>
      <p:sp>
        <p:nvSpPr>
          <p:cNvPr id="27651" name="Rectángulo 2"/>
          <p:cNvSpPr>
            <a:spLocks noGrp="1" noChangeArrowheads="1"/>
          </p:cNvSpPr>
          <p:nvPr>
            <p:ph type="title"/>
          </p:nvPr>
        </p:nvSpPr>
        <p:spPr>
          <a:xfrm>
            <a:off x="1905000" y="228600"/>
            <a:ext cx="8001000" cy="1104900"/>
          </a:xfrm>
        </p:spPr>
        <p:txBody>
          <a:bodyPr lIns="92075" tIns="46038" rIns="92075" bIns="46038"/>
          <a:lstStyle/>
          <a:p>
            <a:pPr eaLnBrk="1" hangingPunct="1"/>
            <a:r>
              <a:rPr lang="es-ES" altLang="es-AR" smtClean="0">
                <a:solidFill>
                  <a:schemeClr val="tx1"/>
                </a:solidFill>
              </a:rPr>
              <a:t>Estructuras de las redes LAN</a:t>
            </a:r>
          </a:p>
        </p:txBody>
      </p:sp>
      <p:sp>
        <p:nvSpPr>
          <p:cNvPr id="27652" name="Rectángulo 3"/>
          <p:cNvSpPr>
            <a:spLocks noChangeArrowheads="1"/>
          </p:cNvSpPr>
          <p:nvPr/>
        </p:nvSpPr>
        <p:spPr bwMode="auto">
          <a:xfrm>
            <a:off x="2776538" y="1714500"/>
            <a:ext cx="9906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pic>
        <p:nvPicPr>
          <p:cNvPr id="27653" name="Imagen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33600" y="1676400"/>
            <a:ext cx="5791200" cy="4562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random/>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2531" name="Rectangle 3"/>
          <p:cNvSpPr>
            <a:spLocks noChangeArrowheads="1"/>
          </p:cNvSpPr>
          <p:nvPr/>
        </p:nvSpPr>
        <p:spPr bwMode="auto">
          <a:xfrm>
            <a:off x="576263" y="836613"/>
            <a:ext cx="9345612" cy="5556250"/>
          </a:xfrm>
          <a:prstGeom prst="rect">
            <a:avLst/>
          </a:prstGeom>
          <a:noFill/>
          <a:ln w="9525">
            <a:noFill/>
            <a:miter lim="800000"/>
            <a:headEnd/>
            <a:tailEnd/>
          </a:ln>
          <a:effectLst/>
        </p:spPr>
        <p:txBody>
          <a:bodyPr bIns="0" anchor="ctr">
            <a:spAutoFit/>
          </a:bodyPr>
          <a:lstStyle/>
          <a:p>
            <a:pPr>
              <a:defRPr/>
            </a:pPr>
            <a:r>
              <a:rPr lang="es-ES" sz="2000" b="1" dirty="0">
                <a:latin typeface="Arial" pitchFamily="34" charset="0"/>
                <a:cs typeface="Arial" pitchFamily="34" charset="0"/>
              </a:rPr>
              <a:t>UNIDAD 2: </a:t>
            </a:r>
          </a:p>
          <a:p>
            <a:pPr>
              <a:defRPr/>
            </a:pPr>
            <a:r>
              <a:rPr lang="es-ES" sz="2000" b="1" dirty="0">
                <a:latin typeface="Arial" pitchFamily="34" charset="0"/>
                <a:cs typeface="Arial" pitchFamily="34" charset="0"/>
              </a:rPr>
              <a:t>RECURSOS DE TECNOLOGIA DE INFORMACIÓN – Infraestructura</a:t>
            </a:r>
          </a:p>
          <a:p>
            <a:pPr>
              <a:defRPr/>
            </a:pPr>
            <a:endParaRPr lang="es-ES" sz="2000" b="1" dirty="0">
              <a:latin typeface="Arial" pitchFamily="34" charset="0"/>
              <a:cs typeface="Arial" pitchFamily="34" charset="0"/>
            </a:endParaRPr>
          </a:p>
          <a:p>
            <a:pPr>
              <a:defRPr/>
            </a:pPr>
            <a:r>
              <a:rPr lang="es-ES_tradnl" b="1" dirty="0">
                <a:solidFill>
                  <a:schemeClr val="bg1">
                    <a:lumMod val="65000"/>
                  </a:schemeClr>
                </a:solidFill>
                <a:latin typeface="Arial" panose="020B0604020202020204" pitchFamily="34" charset="0"/>
                <a:cs typeface="Arial" panose="020B0604020202020204" pitchFamily="34" charset="0"/>
              </a:rPr>
              <a:t>Recursos de TI: Infraestructura</a:t>
            </a:r>
            <a:r>
              <a:rPr lang="es-ES_tradnl" dirty="0">
                <a:solidFill>
                  <a:schemeClr val="bg1">
                    <a:lumMod val="65000"/>
                  </a:schemeClr>
                </a:solidFill>
                <a:latin typeface="Arial" panose="020B0604020202020204" pitchFamily="34" charset="0"/>
                <a:cs typeface="Arial" panose="020B0604020202020204" pitchFamily="34" charset="0"/>
              </a:rPr>
              <a:t> </a:t>
            </a:r>
            <a:r>
              <a:rPr lang="es-ES" b="1" dirty="0">
                <a:solidFill>
                  <a:schemeClr val="bg1">
                    <a:lumMod val="65000"/>
                  </a:schemeClr>
                </a:solidFill>
                <a:latin typeface="Arial" panose="020B0604020202020204" pitchFamily="34" charset="0"/>
                <a:cs typeface="Arial" panose="020B0604020202020204" pitchFamily="34" charset="0"/>
              </a:rPr>
              <a:t>Aspectos Tecnológicos de los Medios de Procesamiento</a:t>
            </a:r>
            <a:r>
              <a:rPr lang="es-ES_tradnl" dirty="0">
                <a:solidFill>
                  <a:schemeClr val="bg1">
                    <a:lumMod val="65000"/>
                  </a:schemeClr>
                </a:solidFill>
                <a:latin typeface="Arial" panose="020B0604020202020204" pitchFamily="34" charset="0"/>
                <a:cs typeface="Arial" panose="020B0604020202020204" pitchFamily="34" charset="0"/>
              </a:rPr>
              <a:t> Software de Base y Utilitarios</a:t>
            </a:r>
            <a:r>
              <a:rPr lang="es-ES" b="1" dirty="0">
                <a:solidFill>
                  <a:schemeClr val="bg1">
                    <a:lumMod val="65000"/>
                  </a:schemeClr>
                </a:solidFill>
                <a:latin typeface="Arial" panose="020B0604020202020204" pitchFamily="34" charset="0"/>
                <a:cs typeface="Arial" panose="020B0604020202020204" pitchFamily="34" charset="0"/>
              </a:rPr>
              <a:t>:</a:t>
            </a:r>
            <a:r>
              <a:rPr lang="es-ES_tradnl" dirty="0">
                <a:solidFill>
                  <a:schemeClr val="bg1">
                    <a:lumMod val="65000"/>
                  </a:schemeClr>
                </a:solidFill>
                <a:latin typeface="Arial" panose="020B0604020202020204" pitchFamily="34" charset="0"/>
                <a:cs typeface="Arial" panose="020B0604020202020204" pitchFamily="34" charset="0"/>
              </a:rPr>
              <a:t> Hardware y software. Tendencias y administración de la infraestructura. </a:t>
            </a:r>
            <a:r>
              <a:rPr lang="es-ES" b="1" dirty="0">
                <a:latin typeface="Arial" panose="020B0604020202020204" pitchFamily="34" charset="0"/>
                <a:cs typeface="Arial" panose="020B0604020202020204" pitchFamily="34" charset="0"/>
              </a:rPr>
              <a:t>Comunicaciones. Redes: </a:t>
            </a:r>
            <a:r>
              <a:rPr lang="es-ES_tradnl" dirty="0">
                <a:latin typeface="Arial" panose="020B0604020202020204" pitchFamily="34" charset="0"/>
                <a:cs typeface="Arial" panose="020B0604020202020204" pitchFamily="34" charset="0"/>
              </a:rPr>
              <a:t>Telecomunicaciones y la conectividad de redes. Nuevas tecnologías.</a:t>
            </a:r>
            <a:endParaRPr lang="es-AR" dirty="0">
              <a:latin typeface="Arial" panose="020B0604020202020204" pitchFamily="34" charset="0"/>
              <a:cs typeface="Arial" panose="020B0604020202020204" pitchFamily="34" charset="0"/>
            </a:endParaRPr>
          </a:p>
          <a:p>
            <a:pPr>
              <a:defRPr/>
            </a:pPr>
            <a:endParaRPr lang="es-ES" sz="2000" b="1" dirty="0">
              <a:latin typeface="Arial" panose="020B0604020202020204" pitchFamily="34" charset="0"/>
              <a:cs typeface="Arial" panose="020B0604020202020204" pitchFamily="34" charset="0"/>
            </a:endParaRPr>
          </a:p>
          <a:p>
            <a:pPr>
              <a:defRPr/>
            </a:pPr>
            <a:r>
              <a:rPr lang="es-ES" sz="2000" b="1" dirty="0">
                <a:latin typeface="Arial" panose="020B0604020202020204" pitchFamily="34" charset="0"/>
                <a:cs typeface="Arial" panose="020B0604020202020204" pitchFamily="34" charset="0"/>
              </a:rPr>
              <a:t>Objetivos Específicos: </a:t>
            </a:r>
          </a:p>
          <a:p>
            <a:pPr>
              <a:defRPr/>
            </a:pPr>
            <a:r>
              <a:rPr lang="es-ES_tradnl" dirty="0">
                <a:latin typeface="Arial" panose="020B0604020202020204" pitchFamily="34" charset="0"/>
                <a:cs typeface="Arial" panose="020B0604020202020204" pitchFamily="34" charset="0"/>
              </a:rPr>
              <a:t>Conocer las principales tecnologías y estándares en comunicaciones y redes </a:t>
            </a:r>
            <a:endParaRPr lang="es-AR" dirty="0">
              <a:latin typeface="Arial" panose="020B0604020202020204" pitchFamily="34" charset="0"/>
              <a:cs typeface="Arial" panose="020B0604020202020204" pitchFamily="34" charset="0"/>
            </a:endParaRPr>
          </a:p>
          <a:p>
            <a:pPr>
              <a:defRPr/>
            </a:pPr>
            <a:endParaRPr lang="es-ES" sz="2000" b="1" dirty="0">
              <a:latin typeface="Arial" panose="020B0604020202020204" pitchFamily="34" charset="0"/>
              <a:cs typeface="Arial" panose="020B0604020202020204" pitchFamily="34" charset="0"/>
            </a:endParaRPr>
          </a:p>
          <a:p>
            <a:pPr>
              <a:defRPr/>
            </a:pPr>
            <a:r>
              <a:rPr lang="es-ES" sz="2000" b="1" dirty="0">
                <a:latin typeface="Arial" panose="020B0604020202020204" pitchFamily="34" charset="0"/>
                <a:cs typeface="Arial" panose="020B0604020202020204" pitchFamily="34" charset="0"/>
              </a:rPr>
              <a:t>Bibliografía Básica:</a:t>
            </a:r>
          </a:p>
          <a:p>
            <a:pPr>
              <a:defRPr/>
            </a:pPr>
            <a:r>
              <a:rPr lang="es-AR" dirty="0">
                <a:latin typeface="Arial" panose="020B0604020202020204" pitchFamily="34" charset="0"/>
                <a:cs typeface="Arial" panose="020B0604020202020204" pitchFamily="34" charset="0"/>
              </a:rPr>
              <a:t>Sistemas de información gerencial / </a:t>
            </a:r>
            <a:r>
              <a:rPr lang="es-AR" dirty="0" err="1">
                <a:latin typeface="Arial" panose="020B0604020202020204" pitchFamily="34" charset="0"/>
                <a:cs typeface="Arial" panose="020B0604020202020204" pitchFamily="34" charset="0"/>
              </a:rPr>
              <a:t>Laudon</a:t>
            </a:r>
            <a:r>
              <a:rPr lang="es-AR" dirty="0">
                <a:latin typeface="Arial" panose="020B0604020202020204" pitchFamily="34" charset="0"/>
                <a:cs typeface="Arial" panose="020B0604020202020204" pitchFamily="34" charset="0"/>
              </a:rPr>
              <a:t>, Kenneth C. (2012) Sistemas de información gerencial [texto impreso] / </a:t>
            </a:r>
            <a:r>
              <a:rPr lang="es-AR" dirty="0" err="1">
                <a:latin typeface="Arial" panose="020B0604020202020204" pitchFamily="34" charset="0"/>
                <a:cs typeface="Arial" panose="020B0604020202020204" pitchFamily="34" charset="0"/>
              </a:rPr>
              <a:t>Laudon</a:t>
            </a:r>
            <a:r>
              <a:rPr lang="es-AR" dirty="0">
                <a:latin typeface="Arial" panose="020B0604020202020204" pitchFamily="34" charset="0"/>
                <a:cs typeface="Arial" panose="020B0604020202020204" pitchFamily="34" charset="0"/>
              </a:rPr>
              <a:t>, Kenneth C.; </a:t>
            </a:r>
            <a:r>
              <a:rPr lang="es-AR" dirty="0" err="1">
                <a:latin typeface="Arial" panose="020B0604020202020204" pitchFamily="34" charset="0"/>
                <a:cs typeface="Arial" panose="020B0604020202020204" pitchFamily="34" charset="0"/>
              </a:rPr>
              <a:t>Laudon</a:t>
            </a:r>
            <a:r>
              <a:rPr lang="es-AR" dirty="0">
                <a:latin typeface="Arial" panose="020B0604020202020204" pitchFamily="34" charset="0"/>
                <a:cs typeface="Arial" panose="020B0604020202020204" pitchFamily="34" charset="0"/>
              </a:rPr>
              <a:t>, Jane P.. - 12a. ed.. - México : Pearson Educación, 2012. ISBN 978-607-32-0949-6. </a:t>
            </a:r>
          </a:p>
          <a:p>
            <a:pPr>
              <a:defRPr/>
            </a:pPr>
            <a:endParaRPr lang="es-AR" dirty="0">
              <a:latin typeface="Arial" panose="020B0604020202020204" pitchFamily="34" charset="0"/>
              <a:cs typeface="Arial" panose="020B0604020202020204" pitchFamily="34" charset="0"/>
            </a:endParaRPr>
          </a:p>
          <a:p>
            <a:pPr>
              <a:defRPr/>
            </a:pPr>
            <a:r>
              <a:rPr lang="es-AR" dirty="0" err="1">
                <a:latin typeface="Arial" panose="020B0604020202020204" pitchFamily="34" charset="0"/>
                <a:cs typeface="Arial" panose="020B0604020202020204" pitchFamily="34" charset="0"/>
              </a:rPr>
              <a:t>Cap</a:t>
            </a:r>
            <a:r>
              <a:rPr lang="es-AR" dirty="0">
                <a:latin typeface="Arial" panose="020B0604020202020204" pitchFamily="34" charset="0"/>
                <a:cs typeface="Arial" panose="020B0604020202020204" pitchFamily="34" charset="0"/>
              </a:rPr>
              <a:t> 7. Telecomunicaciones, internet y tecnología inalámbrica 10. Comercio electrónico: mercados digitales, productos digitales</a:t>
            </a:r>
          </a:p>
          <a:p>
            <a:pPr>
              <a:defRPr/>
            </a:pPr>
            <a:endParaRPr lang="es-ES" sz="2000" b="1" dirty="0">
              <a:latin typeface="Arial" panose="020B0604020202020204" pitchFamily="34" charset="0"/>
              <a:cs typeface="Arial" panose="020B0604020202020204" pitchFamily="34" charset="0"/>
            </a:endParaRPr>
          </a:p>
        </p:txBody>
      </p:sp>
    </p:spTree>
  </p:cSld>
  <p:clrMapOvr>
    <a:masterClrMapping/>
  </p:clrMapOvr>
  <p:transition spd="slow">
    <p:random/>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6 Marcador de número de diapositiva"/>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0"/>
              </a:spcBef>
              <a:buClrTx/>
              <a:buFontTx/>
              <a:buNone/>
            </a:pPr>
            <a:fld id="{2F8D789C-E7BA-45EA-9019-5284512AECA3}" type="slidenum">
              <a:rPr lang="es-ES" altLang="es-AR" sz="1200" smtClean="0"/>
              <a:pPr>
                <a:spcBef>
                  <a:spcPct val="0"/>
                </a:spcBef>
                <a:buClrTx/>
                <a:buFontTx/>
                <a:buNone/>
              </a:pPr>
              <a:t>20</a:t>
            </a:fld>
            <a:endParaRPr lang="es-ES" altLang="es-AR" sz="1200" smtClean="0"/>
          </a:p>
        </p:txBody>
      </p:sp>
      <p:sp>
        <p:nvSpPr>
          <p:cNvPr id="28675" name="Rectángulo 2"/>
          <p:cNvSpPr>
            <a:spLocks noGrp="1" noChangeArrowheads="1"/>
          </p:cNvSpPr>
          <p:nvPr>
            <p:ph type="title"/>
          </p:nvPr>
        </p:nvSpPr>
        <p:spPr/>
        <p:txBody>
          <a:bodyPr lIns="92075" tIns="46038" rIns="92075" bIns="46038"/>
          <a:lstStyle/>
          <a:p>
            <a:pPr algn="ctr" eaLnBrk="1" hangingPunct="1"/>
            <a:r>
              <a:rPr lang="es-ES" altLang="es-AR" sz="3400" smtClean="0"/>
              <a:t>Elementos para configurar una LAN</a:t>
            </a:r>
            <a:br>
              <a:rPr lang="es-ES" altLang="es-AR" sz="3400" smtClean="0"/>
            </a:br>
            <a:r>
              <a:rPr lang="es-ES" altLang="es-AR" sz="3400" smtClean="0"/>
              <a:t>Servidor de archivos</a:t>
            </a:r>
          </a:p>
        </p:txBody>
      </p:sp>
      <p:sp>
        <p:nvSpPr>
          <p:cNvPr id="28676" name="Rectángulo 3"/>
          <p:cNvSpPr>
            <a:spLocks noGrp="1" noChangeArrowheads="1"/>
          </p:cNvSpPr>
          <p:nvPr>
            <p:ph type="body" sz="half" idx="1"/>
          </p:nvPr>
        </p:nvSpPr>
        <p:spPr>
          <a:xfrm>
            <a:off x="762000" y="1600200"/>
            <a:ext cx="4273550" cy="4191000"/>
          </a:xfrm>
        </p:spPr>
        <p:txBody>
          <a:bodyPr lIns="92075" tIns="46038" rIns="92075" bIns="46038"/>
          <a:lstStyle/>
          <a:p>
            <a:pPr eaLnBrk="1" hangingPunct="1">
              <a:buClr>
                <a:schemeClr val="hlink"/>
              </a:buClr>
              <a:buSzPct val="85000"/>
              <a:buFont typeface="Wingdings" panose="05000000000000000000" pitchFamily="2" charset="2"/>
              <a:buChar char="Ø"/>
            </a:pPr>
            <a:r>
              <a:rPr lang="es-ES" altLang="es-AR" sz="2000" b="1" smtClean="0"/>
              <a:t>Es una computadora que gestiona el sistema de archivos de la red.</a:t>
            </a:r>
          </a:p>
          <a:p>
            <a:pPr eaLnBrk="1" hangingPunct="1">
              <a:buClr>
                <a:schemeClr val="hlink"/>
              </a:buClr>
              <a:buSzPct val="85000"/>
              <a:buFont typeface="Wingdings" panose="05000000000000000000" pitchFamily="2" charset="2"/>
              <a:buChar char="Ø"/>
            </a:pPr>
            <a:endParaRPr lang="es-ES" altLang="es-AR" sz="2000" b="1" smtClean="0"/>
          </a:p>
          <a:p>
            <a:pPr eaLnBrk="1" hangingPunct="1">
              <a:buClr>
                <a:schemeClr val="hlink"/>
              </a:buClr>
              <a:buSzPct val="85000"/>
              <a:buFont typeface="Wingdings" panose="05000000000000000000" pitchFamily="2" charset="2"/>
              <a:buChar char="Ø"/>
            </a:pPr>
            <a:r>
              <a:rPr lang="es-ES" altLang="es-AR" sz="2000" b="1" smtClean="0"/>
              <a:t>El sistema operativo de la red reside en el servidor.</a:t>
            </a:r>
          </a:p>
          <a:p>
            <a:pPr eaLnBrk="1" hangingPunct="1">
              <a:buClr>
                <a:schemeClr val="hlink"/>
              </a:buClr>
              <a:buSzPct val="85000"/>
              <a:buFont typeface="Wingdings" panose="05000000000000000000" pitchFamily="2" charset="2"/>
              <a:buChar char="Ø"/>
            </a:pPr>
            <a:endParaRPr lang="es-ES" altLang="es-AR" sz="2000" b="1" smtClean="0"/>
          </a:p>
          <a:p>
            <a:pPr eaLnBrk="1" hangingPunct="1">
              <a:buClr>
                <a:schemeClr val="hlink"/>
              </a:buClr>
              <a:buSzPct val="85000"/>
              <a:buFont typeface="Wingdings" panose="05000000000000000000" pitchFamily="2" charset="2"/>
              <a:buChar char="Ø"/>
            </a:pPr>
            <a:endParaRPr lang="es-ES" altLang="es-AR" sz="2000" b="1" smtClean="0"/>
          </a:p>
          <a:p>
            <a:pPr eaLnBrk="1" hangingPunct="1">
              <a:buClr>
                <a:schemeClr val="hlink"/>
              </a:buClr>
              <a:buSzPct val="85000"/>
              <a:buFont typeface="Wingdings" panose="05000000000000000000" pitchFamily="2" charset="2"/>
              <a:buChar char="Ø"/>
            </a:pPr>
            <a:r>
              <a:rPr lang="es-ES" altLang="es-AR" sz="2000" b="1" smtClean="0"/>
              <a:t>La tarea principal del server es procesar las peticiones de las estaciones de trabajo de la red. </a:t>
            </a:r>
          </a:p>
        </p:txBody>
      </p:sp>
      <p:sp>
        <p:nvSpPr>
          <p:cNvPr id="28677" name="Rectángulo 4"/>
          <p:cNvSpPr>
            <a:spLocks noGrp="1" noChangeArrowheads="1"/>
          </p:cNvSpPr>
          <p:nvPr>
            <p:ph type="body" sz="half" idx="2"/>
          </p:nvPr>
        </p:nvSpPr>
        <p:spPr>
          <a:xfrm>
            <a:off x="5638800" y="1828800"/>
            <a:ext cx="4114800" cy="3429000"/>
          </a:xfrm>
        </p:spPr>
        <p:txBody>
          <a:bodyPr lIns="92075" tIns="46038" rIns="92075" bIns="46038"/>
          <a:lstStyle/>
          <a:p>
            <a:pPr eaLnBrk="1" hangingPunct="1">
              <a:buSzPct val="255000"/>
              <a:buFont typeface="Monotype Sorts"/>
              <a:buChar char=" "/>
            </a:pPr>
            <a:r>
              <a:rPr lang="es-ES" altLang="es-AR" sz="1800" b="1" smtClean="0"/>
              <a:t>Puede ser dedicado o no  dedicado.</a:t>
            </a:r>
          </a:p>
          <a:p>
            <a:pPr eaLnBrk="1" hangingPunct="1">
              <a:buSzPct val="255000"/>
              <a:buFont typeface="Monotype Sorts"/>
              <a:buChar char=" "/>
            </a:pPr>
            <a:endParaRPr lang="es-ES" altLang="es-AR" sz="1800" b="1" smtClean="0"/>
          </a:p>
          <a:p>
            <a:pPr eaLnBrk="1" hangingPunct="1">
              <a:buSzPct val="255000"/>
              <a:buFont typeface="Monotype Sorts"/>
              <a:buChar char=" "/>
            </a:pPr>
            <a:r>
              <a:rPr lang="es-ES" altLang="es-AR" sz="1800" b="1" smtClean="0"/>
              <a:t>Esto implica seguridad porque impide el acceso al sistema de personas no autorizadas</a:t>
            </a:r>
          </a:p>
          <a:p>
            <a:pPr eaLnBrk="1" hangingPunct="1">
              <a:buSzPct val="255000"/>
              <a:buFont typeface="Monotype Sorts"/>
              <a:buChar char=" "/>
            </a:pPr>
            <a:endParaRPr lang="es-ES" altLang="es-AR" sz="1800" b="1" smtClean="0"/>
          </a:p>
          <a:p>
            <a:pPr eaLnBrk="1" hangingPunct="1">
              <a:buSzPct val="255000"/>
              <a:buFont typeface="Monotype Sorts"/>
              <a:buChar char=" "/>
            </a:pPr>
            <a:r>
              <a:rPr lang="es-ES" altLang="es-AR" sz="1800" b="1" smtClean="0"/>
              <a:t>En redes grandes suelen producirse congestiones.</a:t>
            </a:r>
          </a:p>
          <a:p>
            <a:pPr eaLnBrk="1" hangingPunct="1">
              <a:buSzPct val="255000"/>
              <a:buFont typeface="Monotype Sorts"/>
              <a:buChar char=" "/>
            </a:pPr>
            <a:r>
              <a:rPr lang="es-ES" altLang="es-AR" sz="1800" b="1" smtClean="0"/>
              <a:t>Es importante contar con un server de elevadas restaciones</a:t>
            </a:r>
          </a:p>
        </p:txBody>
      </p:sp>
      <p:sp>
        <p:nvSpPr>
          <p:cNvPr id="28678" name="Autoforma 5"/>
          <p:cNvSpPr>
            <a:spLocks noChangeArrowheads="1"/>
          </p:cNvSpPr>
          <p:nvPr/>
        </p:nvSpPr>
        <p:spPr bwMode="auto">
          <a:xfrm>
            <a:off x="5054600" y="1981200"/>
            <a:ext cx="812800" cy="368300"/>
          </a:xfrm>
          <a:prstGeom prst="rightArrow">
            <a:avLst>
              <a:gd name="adj1" fmla="val 50000"/>
              <a:gd name="adj2" fmla="val 110355"/>
            </a:avLst>
          </a:prstGeom>
          <a:solidFill>
            <a:schemeClr val="accent1"/>
          </a:solidFill>
          <a:ln w="12700">
            <a:solidFill>
              <a:schemeClr val="tx1"/>
            </a:solidFill>
            <a:miter lim="800000"/>
            <a:headEnd/>
            <a:tailEnd/>
          </a:ln>
          <a:effectLst>
            <a:outerShdw dist="107763" dir="2700000" algn="ctr" rotWithShape="0">
              <a:schemeClr val="hlink"/>
            </a:outerShdw>
          </a:effec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s-AR" altLang="es-AR"/>
          </a:p>
        </p:txBody>
      </p:sp>
      <p:sp>
        <p:nvSpPr>
          <p:cNvPr id="28679" name="Autoforma 6"/>
          <p:cNvSpPr>
            <a:spLocks noChangeArrowheads="1"/>
          </p:cNvSpPr>
          <p:nvPr/>
        </p:nvSpPr>
        <p:spPr bwMode="auto">
          <a:xfrm>
            <a:off x="5105400" y="3141663"/>
            <a:ext cx="812800" cy="368300"/>
          </a:xfrm>
          <a:prstGeom prst="rightArrow">
            <a:avLst>
              <a:gd name="adj1" fmla="val 50000"/>
              <a:gd name="adj2" fmla="val 110355"/>
            </a:avLst>
          </a:prstGeom>
          <a:solidFill>
            <a:schemeClr val="accent1"/>
          </a:solidFill>
          <a:ln w="12700">
            <a:solidFill>
              <a:schemeClr val="tx1"/>
            </a:solidFill>
            <a:miter lim="800000"/>
            <a:headEnd/>
            <a:tailEnd/>
          </a:ln>
          <a:effectLst>
            <a:outerShdw dist="107763" dir="2700000" algn="ctr" rotWithShape="0">
              <a:schemeClr val="hlink"/>
            </a:outerShdw>
          </a:effec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s-AR" altLang="es-AR"/>
          </a:p>
        </p:txBody>
      </p:sp>
      <p:sp>
        <p:nvSpPr>
          <p:cNvPr id="28680" name="Autoforma 7"/>
          <p:cNvSpPr>
            <a:spLocks noChangeArrowheads="1"/>
          </p:cNvSpPr>
          <p:nvPr/>
        </p:nvSpPr>
        <p:spPr bwMode="auto">
          <a:xfrm>
            <a:off x="5054600" y="4724400"/>
            <a:ext cx="812800" cy="368300"/>
          </a:xfrm>
          <a:prstGeom prst="rightArrow">
            <a:avLst>
              <a:gd name="adj1" fmla="val 50000"/>
              <a:gd name="adj2" fmla="val 110355"/>
            </a:avLst>
          </a:prstGeom>
          <a:solidFill>
            <a:schemeClr val="accent1"/>
          </a:solidFill>
          <a:ln w="12700">
            <a:solidFill>
              <a:schemeClr val="tx1"/>
            </a:solidFill>
            <a:miter lim="800000"/>
            <a:headEnd/>
            <a:tailEnd/>
          </a:ln>
          <a:effectLst>
            <a:outerShdw dist="107763" dir="2700000" algn="ctr" rotWithShape="0">
              <a:schemeClr val="hlink"/>
            </a:outerShdw>
          </a:effectLst>
        </p:spPr>
        <p:txBody>
          <a:bodyPr wrap="none" anchor="ctr"/>
          <a:lstStyle>
            <a:lvl1pPr>
              <a:defRPr>
                <a:solidFill>
                  <a:schemeClr val="tx1"/>
                </a:solidFill>
                <a:latin typeface="Tahoma" panose="020B0604030504040204" pitchFamily="34" charset="0"/>
              </a:defRPr>
            </a:lvl1pPr>
            <a:lvl2pPr marL="742950" indent="-285750">
              <a:defRPr>
                <a:solidFill>
                  <a:schemeClr val="tx1"/>
                </a:solidFill>
                <a:latin typeface="Tahoma" panose="020B0604030504040204" pitchFamily="34" charset="0"/>
              </a:defRPr>
            </a:lvl2pPr>
            <a:lvl3pPr marL="1143000" indent="-228600">
              <a:defRPr>
                <a:solidFill>
                  <a:schemeClr val="tx1"/>
                </a:solidFill>
                <a:latin typeface="Tahoma" panose="020B0604030504040204" pitchFamily="34" charset="0"/>
              </a:defRPr>
            </a:lvl3pPr>
            <a:lvl4pPr marL="1600200" indent="-228600">
              <a:defRPr>
                <a:solidFill>
                  <a:schemeClr val="tx1"/>
                </a:solidFill>
                <a:latin typeface="Tahoma" panose="020B0604030504040204" pitchFamily="34" charset="0"/>
              </a:defRPr>
            </a:lvl4pPr>
            <a:lvl5pPr marL="2057400" indent="-228600">
              <a:defRPr>
                <a:solidFill>
                  <a:schemeClr val="tx1"/>
                </a:solidFill>
                <a:latin typeface="Tahoma" panose="020B0604030504040204" pitchFamily="34" charset="0"/>
              </a:defRPr>
            </a:lvl5pPr>
            <a:lvl6pPr marL="2514600" indent="-228600" eaLnBrk="0" fontAlgn="base" hangingPunct="0">
              <a:spcBef>
                <a:spcPct val="0"/>
              </a:spcBef>
              <a:spcAft>
                <a:spcPct val="0"/>
              </a:spcAft>
              <a:defRPr>
                <a:solidFill>
                  <a:schemeClr val="tx1"/>
                </a:solidFill>
                <a:latin typeface="Tahoma" panose="020B0604030504040204" pitchFamily="34" charset="0"/>
              </a:defRPr>
            </a:lvl6pPr>
            <a:lvl7pPr marL="2971800" indent="-228600" eaLnBrk="0" fontAlgn="base" hangingPunct="0">
              <a:spcBef>
                <a:spcPct val="0"/>
              </a:spcBef>
              <a:spcAft>
                <a:spcPct val="0"/>
              </a:spcAft>
              <a:defRPr>
                <a:solidFill>
                  <a:schemeClr val="tx1"/>
                </a:solidFill>
                <a:latin typeface="Tahoma" panose="020B0604030504040204" pitchFamily="34" charset="0"/>
              </a:defRPr>
            </a:lvl7pPr>
            <a:lvl8pPr marL="3429000" indent="-228600" eaLnBrk="0" fontAlgn="base" hangingPunct="0">
              <a:spcBef>
                <a:spcPct val="0"/>
              </a:spcBef>
              <a:spcAft>
                <a:spcPct val="0"/>
              </a:spcAft>
              <a:defRPr>
                <a:solidFill>
                  <a:schemeClr val="tx1"/>
                </a:solidFill>
                <a:latin typeface="Tahoma" panose="020B0604030504040204" pitchFamily="34" charset="0"/>
              </a:defRPr>
            </a:lvl8pPr>
            <a:lvl9pPr marL="3886200" indent="-228600" eaLnBrk="0" fontAlgn="base" hangingPunct="0">
              <a:spcBef>
                <a:spcPct val="0"/>
              </a:spcBef>
              <a:spcAft>
                <a:spcPct val="0"/>
              </a:spcAft>
              <a:defRPr>
                <a:solidFill>
                  <a:schemeClr val="tx1"/>
                </a:solidFill>
                <a:latin typeface="Tahoma" panose="020B0604030504040204" pitchFamily="34" charset="0"/>
              </a:defRPr>
            </a:lvl9pPr>
          </a:lstStyle>
          <a:p>
            <a:pPr eaLnBrk="1" hangingPunct="1"/>
            <a:endParaRPr lang="es-AR" altLang="es-AR"/>
          </a:p>
        </p:txBody>
      </p:sp>
    </p:spTree>
  </p:cSld>
  <p:clrMapOvr>
    <a:masterClrMapping/>
  </p:clrMapOvr>
  <p:transition spd="slow">
    <p:random/>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5 Marcador de número de diapositiva"/>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0"/>
              </a:spcBef>
              <a:buClrTx/>
              <a:buFontTx/>
              <a:buNone/>
            </a:pPr>
            <a:fld id="{2932B1D8-D611-4FD9-BA6C-8CC8142E5EBC}" type="slidenum">
              <a:rPr lang="es-ES" altLang="es-AR" sz="1200" smtClean="0"/>
              <a:pPr>
                <a:spcBef>
                  <a:spcPct val="0"/>
                </a:spcBef>
                <a:buClrTx/>
                <a:buFontTx/>
                <a:buNone/>
              </a:pPr>
              <a:t>21</a:t>
            </a:fld>
            <a:endParaRPr lang="es-ES" altLang="es-AR" sz="1200" smtClean="0"/>
          </a:p>
        </p:txBody>
      </p:sp>
      <p:graphicFrame>
        <p:nvGraphicFramePr>
          <p:cNvPr id="29699" name="Objeto 2"/>
          <p:cNvGraphicFramePr>
            <a:graphicFrameLocks/>
          </p:cNvGraphicFramePr>
          <p:nvPr/>
        </p:nvGraphicFramePr>
        <p:xfrm>
          <a:off x="885825" y="4587875"/>
          <a:ext cx="1400175" cy="1109663"/>
        </p:xfrm>
        <a:graphic>
          <a:graphicData uri="http://schemas.openxmlformats.org/presentationml/2006/ole">
            <mc:AlternateContent xmlns:mc="http://schemas.openxmlformats.org/markup-compatibility/2006">
              <mc:Choice xmlns:v="urn:schemas-microsoft-com:vml" Requires="v">
                <p:oleObj spid="_x0000_s29714" name="Imagen de mapa de bits" r:id="rId3" imgW="780746" imgH="618884" progId="Paint.Picture">
                  <p:embed/>
                </p:oleObj>
              </mc:Choice>
              <mc:Fallback>
                <p:oleObj name="Imagen de mapa de bits" r:id="rId3" imgW="780746" imgH="618884" progId="Paint.Picture">
                  <p:embed/>
                  <p:pic>
                    <p:nvPicPr>
                      <p:cNvPr id="0" name="Objeto 2"/>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85825" y="4587875"/>
                        <a:ext cx="1400175" cy="1109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9700" name="Rectángulo 3"/>
          <p:cNvSpPr>
            <a:spLocks noGrp="1" noChangeArrowheads="1"/>
          </p:cNvSpPr>
          <p:nvPr>
            <p:ph type="title"/>
          </p:nvPr>
        </p:nvSpPr>
        <p:spPr>
          <a:xfrm>
            <a:off x="946150" y="228600"/>
            <a:ext cx="8378825" cy="1066800"/>
          </a:xfrm>
        </p:spPr>
        <p:txBody>
          <a:bodyPr lIns="92075" tIns="46038" rIns="92075" bIns="46038"/>
          <a:lstStyle/>
          <a:p>
            <a:pPr algn="ctr" eaLnBrk="1" hangingPunct="1"/>
            <a:r>
              <a:rPr lang="es-ES" altLang="es-AR" smtClean="0"/>
              <a:t>Elementos para configurar una LAN</a:t>
            </a:r>
            <a:br>
              <a:rPr lang="es-ES" altLang="es-AR" smtClean="0"/>
            </a:br>
            <a:r>
              <a:rPr lang="es-ES" altLang="es-AR" smtClean="0"/>
              <a:t>Sistema operativo de red</a:t>
            </a:r>
          </a:p>
        </p:txBody>
      </p:sp>
      <p:sp>
        <p:nvSpPr>
          <p:cNvPr id="29701" name="Rectángulo 4"/>
          <p:cNvSpPr>
            <a:spLocks noGrp="1" noChangeArrowheads="1"/>
          </p:cNvSpPr>
          <p:nvPr>
            <p:ph type="body" idx="1"/>
          </p:nvPr>
        </p:nvSpPr>
        <p:spPr>
          <a:xfrm>
            <a:off x="1949450" y="1676400"/>
            <a:ext cx="7651750" cy="4191000"/>
          </a:xfrm>
        </p:spPr>
        <p:txBody>
          <a:bodyPr lIns="92075" tIns="46038" rIns="92075" bIns="46038"/>
          <a:lstStyle/>
          <a:p>
            <a:pPr eaLnBrk="1" hangingPunct="1">
              <a:buClr>
                <a:schemeClr val="hlink"/>
              </a:buClr>
            </a:pPr>
            <a:r>
              <a:rPr lang="es-ES" altLang="es-AR" sz="2400" b="1" smtClean="0"/>
              <a:t>Es el software que administra la LAN. Normalmente reside en el servidor de archivos</a:t>
            </a:r>
          </a:p>
          <a:p>
            <a:pPr lvl="1" eaLnBrk="1" hangingPunct="1">
              <a:buClr>
                <a:schemeClr val="hlink"/>
              </a:buClr>
            </a:pPr>
            <a:r>
              <a:rPr lang="es-ES" altLang="es-AR" sz="2200" b="1" smtClean="0"/>
              <a:t>Servicio de archivos</a:t>
            </a:r>
          </a:p>
          <a:p>
            <a:pPr lvl="1" eaLnBrk="1" hangingPunct="1">
              <a:buClr>
                <a:schemeClr val="hlink"/>
              </a:buClr>
            </a:pPr>
            <a:r>
              <a:rPr lang="es-ES" altLang="es-AR" sz="2200" b="1" smtClean="0"/>
              <a:t>Seguridad (password)</a:t>
            </a:r>
          </a:p>
          <a:p>
            <a:pPr lvl="1" eaLnBrk="1" hangingPunct="1">
              <a:buClr>
                <a:schemeClr val="hlink"/>
              </a:buClr>
            </a:pPr>
            <a:r>
              <a:rPr lang="es-ES" altLang="es-AR" sz="2200" b="1" smtClean="0"/>
              <a:t>Utilidades de gestión (utilitarios)</a:t>
            </a:r>
          </a:p>
          <a:p>
            <a:pPr lvl="1" eaLnBrk="1" hangingPunct="1">
              <a:buClr>
                <a:schemeClr val="hlink"/>
              </a:buClr>
            </a:pPr>
            <a:r>
              <a:rPr lang="es-ES" altLang="es-AR" sz="2200" b="1" smtClean="0"/>
              <a:t>Comunicación entre usuarios</a:t>
            </a:r>
          </a:p>
          <a:p>
            <a:pPr lvl="1" eaLnBrk="1" hangingPunct="1">
              <a:buClr>
                <a:schemeClr val="hlink"/>
              </a:buClr>
            </a:pPr>
            <a:r>
              <a:rPr lang="es-ES" altLang="es-AR" sz="2200" b="1" smtClean="0"/>
              <a:t>Colas de impresión ( spooling)</a:t>
            </a:r>
          </a:p>
          <a:p>
            <a:pPr lvl="1" eaLnBrk="1" hangingPunct="1">
              <a:buClr>
                <a:schemeClr val="hlink"/>
              </a:buClr>
            </a:pPr>
            <a:r>
              <a:rPr lang="es-ES" altLang="es-AR" sz="2200" b="1" smtClean="0"/>
              <a:t>Conectividad entre redes </a:t>
            </a:r>
          </a:p>
        </p:txBody>
      </p:sp>
      <p:graphicFrame>
        <p:nvGraphicFramePr>
          <p:cNvPr id="29702" name="Objeto 5"/>
          <p:cNvGraphicFramePr>
            <a:graphicFrameLocks/>
          </p:cNvGraphicFramePr>
          <p:nvPr/>
        </p:nvGraphicFramePr>
        <p:xfrm>
          <a:off x="904875" y="2659063"/>
          <a:ext cx="1381125" cy="1150937"/>
        </p:xfrm>
        <a:graphic>
          <a:graphicData uri="http://schemas.openxmlformats.org/presentationml/2006/ole">
            <mc:AlternateContent xmlns:mc="http://schemas.openxmlformats.org/markup-compatibility/2006">
              <mc:Choice xmlns:v="urn:schemas-microsoft-com:vml" Requires="v">
                <p:oleObj spid="_x0000_s29715" name="Imagen de mapa de bits" r:id="rId5" imgW="742661" imgH="618884" progId="Paint.Picture">
                  <p:embed/>
                </p:oleObj>
              </mc:Choice>
              <mc:Fallback>
                <p:oleObj name="Imagen de mapa de bits" r:id="rId5" imgW="742661" imgH="618884" progId="Paint.Picture">
                  <p:embed/>
                  <p:pic>
                    <p:nvPicPr>
                      <p:cNvPr id="0" name="Objeto 5"/>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04875" y="2659063"/>
                        <a:ext cx="1381125" cy="1150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703" name="Objeto 6"/>
          <p:cNvGraphicFramePr>
            <a:graphicFrameLocks/>
          </p:cNvGraphicFramePr>
          <p:nvPr/>
        </p:nvGraphicFramePr>
        <p:xfrm>
          <a:off x="7243763" y="3787775"/>
          <a:ext cx="2586037" cy="2035175"/>
        </p:xfrm>
        <a:graphic>
          <a:graphicData uri="http://schemas.openxmlformats.org/presentationml/2006/ole">
            <mc:AlternateContent xmlns:mc="http://schemas.openxmlformats.org/markup-compatibility/2006">
              <mc:Choice xmlns:v="urn:schemas-microsoft-com:vml" Requires="v">
                <p:oleObj spid="_x0000_s29716" name="Imagen" r:id="rId7" imgW="4000500" imgH="3148013" progId="">
                  <p:embed/>
                </p:oleObj>
              </mc:Choice>
              <mc:Fallback>
                <p:oleObj name="Imagen" r:id="rId7" imgW="4000500" imgH="3148013" progId="">
                  <p:embed/>
                  <p:pic>
                    <p:nvPicPr>
                      <p:cNvPr id="0" name="Objeto 6"/>
                      <p:cNvPicPr>
                        <a:picLocks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243763" y="3787775"/>
                        <a:ext cx="2586037" cy="2035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9704" name="Autoforma 7"/>
          <p:cNvSpPr>
            <a:spLocks noChangeArrowheads="1"/>
          </p:cNvSpPr>
          <p:nvPr/>
        </p:nvSpPr>
        <p:spPr bwMode="auto">
          <a:xfrm>
            <a:off x="7924800" y="2743200"/>
            <a:ext cx="1905000" cy="838200"/>
          </a:xfrm>
          <a:prstGeom prst="cloudCallout">
            <a:avLst>
              <a:gd name="adj1" fmla="val -43750"/>
              <a:gd name="adj2" fmla="val 70000"/>
            </a:avLst>
          </a:prstGeom>
          <a:solidFill>
            <a:srgbClr val="CCFFFF"/>
          </a:solidFill>
          <a:ln w="12700">
            <a:solidFill>
              <a:schemeClr val="tx1"/>
            </a:solidFill>
            <a:round/>
            <a:headEnd type="none" w="sm" len="sm"/>
            <a:tailEnd type="none" w="sm" len="sm"/>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0"/>
              </a:spcBef>
              <a:buClrTx/>
              <a:buFontTx/>
              <a:buNone/>
            </a:pPr>
            <a:r>
              <a:rPr lang="es-ES_tradnl" altLang="es-AR" sz="2000"/>
              <a:t>¿Username ?</a:t>
            </a:r>
          </a:p>
          <a:p>
            <a:pPr>
              <a:spcBef>
                <a:spcPct val="0"/>
              </a:spcBef>
              <a:buClrTx/>
              <a:buFontTx/>
              <a:buNone/>
            </a:pPr>
            <a:r>
              <a:rPr lang="es-ES_tradnl" altLang="es-AR" sz="2000"/>
              <a:t>¿Pasword?</a:t>
            </a:r>
          </a:p>
        </p:txBody>
      </p:sp>
    </p:spTree>
  </p:cSld>
  <p:clrMapOvr>
    <a:masterClrMapping/>
  </p:clrMapOvr>
  <p:transition spd="slow">
    <p:random/>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5 Marcador de número de diapositiva"/>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0"/>
              </a:spcBef>
              <a:buClrTx/>
              <a:buFontTx/>
              <a:buNone/>
            </a:pPr>
            <a:fld id="{458D6409-3372-4477-B114-9C7E9FE3AEBE}" type="slidenum">
              <a:rPr lang="es-ES" altLang="es-AR" sz="1200" smtClean="0"/>
              <a:pPr>
                <a:spcBef>
                  <a:spcPct val="0"/>
                </a:spcBef>
                <a:buClrTx/>
                <a:buFontTx/>
                <a:buNone/>
              </a:pPr>
              <a:t>22</a:t>
            </a:fld>
            <a:endParaRPr lang="es-ES" altLang="es-AR" sz="1200" smtClean="0"/>
          </a:p>
        </p:txBody>
      </p:sp>
      <p:sp>
        <p:nvSpPr>
          <p:cNvPr id="30723" name="Rectángulo 2"/>
          <p:cNvSpPr>
            <a:spLocks noGrp="1" noChangeArrowheads="1"/>
          </p:cNvSpPr>
          <p:nvPr>
            <p:ph type="body" idx="1"/>
          </p:nvPr>
        </p:nvSpPr>
        <p:spPr>
          <a:xfrm>
            <a:off x="990600" y="1600200"/>
            <a:ext cx="8420100" cy="2433638"/>
          </a:xfrm>
        </p:spPr>
        <p:txBody>
          <a:bodyPr lIns="92075" tIns="46038" rIns="92075" bIns="46038"/>
          <a:lstStyle/>
          <a:p>
            <a:pPr algn="ctr" eaLnBrk="1" hangingPunct="1">
              <a:buFont typeface="Wingdings" panose="05000000000000000000" pitchFamily="2" charset="2"/>
              <a:buNone/>
            </a:pPr>
            <a:r>
              <a:rPr lang="es-ES" altLang="es-AR" b="1" u="sng" smtClean="0">
                <a:solidFill>
                  <a:srgbClr val="000080"/>
                </a:solidFill>
              </a:rPr>
              <a:t>Forma que asume el diseño de la conexión</a:t>
            </a:r>
          </a:p>
          <a:p>
            <a:pPr algn="ctr" eaLnBrk="1" hangingPunct="1">
              <a:buFont typeface="Wingdings" panose="05000000000000000000" pitchFamily="2" charset="2"/>
              <a:buNone/>
            </a:pPr>
            <a:r>
              <a:rPr lang="es-ES" altLang="es-AR" b="1" smtClean="0">
                <a:solidFill>
                  <a:srgbClr val="000080"/>
                </a:solidFill>
              </a:rPr>
              <a:t>Existen tres tipos de topologías de redes:</a:t>
            </a:r>
          </a:p>
          <a:p>
            <a:pPr eaLnBrk="1" hangingPunct="1">
              <a:buFont typeface="Wingdings" panose="05000000000000000000" pitchFamily="2" charset="2"/>
              <a:buNone/>
            </a:pPr>
            <a:endParaRPr lang="es-ES" altLang="es-AR" smtClean="0"/>
          </a:p>
          <a:p>
            <a:pPr eaLnBrk="1" hangingPunct="1">
              <a:buFont typeface="Wingdings" panose="05000000000000000000" pitchFamily="2" charset="2"/>
              <a:buNone/>
            </a:pPr>
            <a:r>
              <a:rPr lang="es-ES" altLang="es-AR" smtClean="0">
                <a:solidFill>
                  <a:schemeClr val="hlink"/>
                </a:solidFill>
              </a:rPr>
              <a:t>  Anillo              Estrella                       Bus  </a:t>
            </a:r>
          </a:p>
        </p:txBody>
      </p:sp>
      <p:sp>
        <p:nvSpPr>
          <p:cNvPr id="30724" name="Rectángulo 3"/>
          <p:cNvSpPr>
            <a:spLocks noChangeArrowheads="1"/>
          </p:cNvSpPr>
          <p:nvPr/>
        </p:nvSpPr>
        <p:spPr bwMode="auto">
          <a:xfrm>
            <a:off x="660400" y="457200"/>
            <a:ext cx="84201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defTabSz="762000">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defTabSz="76200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defTabSz="7620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defTabSz="7620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defTabSz="7620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defTabSz="7620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defTabSz="7620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defTabSz="7620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defTabSz="7620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0"/>
              </a:spcBef>
              <a:buClrTx/>
              <a:buFontTx/>
              <a:buNone/>
            </a:pPr>
            <a:r>
              <a:rPr lang="es-ES" altLang="es-AR" sz="4400"/>
              <a:t>Topología de redes LAN</a:t>
            </a:r>
          </a:p>
        </p:txBody>
      </p:sp>
      <p:graphicFrame>
        <p:nvGraphicFramePr>
          <p:cNvPr id="30725" name="Objeto 4"/>
          <p:cNvGraphicFramePr>
            <a:graphicFrameLocks/>
          </p:cNvGraphicFramePr>
          <p:nvPr/>
        </p:nvGraphicFramePr>
        <p:xfrm>
          <a:off x="2895600" y="4552950"/>
          <a:ext cx="2703513" cy="1547813"/>
        </p:xfrm>
        <a:graphic>
          <a:graphicData uri="http://schemas.openxmlformats.org/presentationml/2006/ole">
            <mc:AlternateContent xmlns:mc="http://schemas.openxmlformats.org/markup-compatibility/2006">
              <mc:Choice xmlns:v="urn:schemas-microsoft-com:vml" Requires="v">
                <p:oleObj spid="_x0000_s30737" name="Microsoft Drawing" r:id="rId3" imgW="2716259" imgH="1556223" progId="MSDraw">
                  <p:embed/>
                </p:oleObj>
              </mc:Choice>
              <mc:Fallback>
                <p:oleObj name="Microsoft Drawing" r:id="rId3" imgW="2716259" imgH="1556223" progId="MSDraw">
                  <p:embed/>
                  <p:pic>
                    <p:nvPicPr>
                      <p:cNvPr id="0" name="Objeto 4"/>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95600" y="4552950"/>
                        <a:ext cx="2703513" cy="1547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26" name="Objeto 5"/>
          <p:cNvGraphicFramePr>
            <a:graphicFrameLocks/>
          </p:cNvGraphicFramePr>
          <p:nvPr/>
        </p:nvGraphicFramePr>
        <p:xfrm>
          <a:off x="838200" y="4521200"/>
          <a:ext cx="1836738" cy="1846263"/>
        </p:xfrm>
        <a:graphic>
          <a:graphicData uri="http://schemas.openxmlformats.org/presentationml/2006/ole">
            <mc:AlternateContent xmlns:mc="http://schemas.openxmlformats.org/markup-compatibility/2006">
              <mc:Choice xmlns:v="urn:schemas-microsoft-com:vml" Requires="v">
                <p:oleObj spid="_x0000_s30738" name="Document" r:id="rId5" imgW="1847088" imgH="1856232" progId="Word.Document.8">
                  <p:embed/>
                </p:oleObj>
              </mc:Choice>
              <mc:Fallback>
                <p:oleObj name="Document" r:id="rId5" imgW="1847088" imgH="1856232" progId="Word.Document.8">
                  <p:embed/>
                  <p:pic>
                    <p:nvPicPr>
                      <p:cNvPr id="0" name="Objeto 5"/>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38200" y="4521200"/>
                        <a:ext cx="1836738" cy="184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27" name="Objeto 6"/>
          <p:cNvGraphicFramePr>
            <a:graphicFrameLocks/>
          </p:cNvGraphicFramePr>
          <p:nvPr/>
        </p:nvGraphicFramePr>
        <p:xfrm>
          <a:off x="5638800" y="4495800"/>
          <a:ext cx="3873500" cy="1676400"/>
        </p:xfrm>
        <a:graphic>
          <a:graphicData uri="http://schemas.openxmlformats.org/presentationml/2006/ole">
            <mc:AlternateContent xmlns:mc="http://schemas.openxmlformats.org/markup-compatibility/2006">
              <mc:Choice xmlns:v="urn:schemas-microsoft-com:vml" Requires="v">
                <p:oleObj spid="_x0000_s30739" name="Document" r:id="rId7" imgW="3163824" imgH="1170432" progId="Word.Document.8">
                  <p:embed/>
                </p:oleObj>
              </mc:Choice>
              <mc:Fallback>
                <p:oleObj name="Document" r:id="rId7" imgW="3163824" imgH="1170432" progId="Word.Document.8">
                  <p:embed/>
                  <p:pic>
                    <p:nvPicPr>
                      <p:cNvPr id="0" name="Objeto 6"/>
                      <p:cNvPicPr>
                        <a:picLocks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638800" y="4495800"/>
                        <a:ext cx="3873500" cy="167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spd="slow">
    <p:random/>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5 Marcador de número de diapositiva"/>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0"/>
              </a:spcBef>
              <a:buClrTx/>
              <a:buFontTx/>
              <a:buNone/>
            </a:pPr>
            <a:fld id="{3EAB885A-0C4B-4370-B5DC-6ABF284A9A3A}" type="slidenum">
              <a:rPr lang="es-ES" altLang="es-AR" sz="1200" smtClean="0"/>
              <a:pPr>
                <a:spcBef>
                  <a:spcPct val="0"/>
                </a:spcBef>
                <a:buClrTx/>
                <a:buFontTx/>
                <a:buNone/>
              </a:pPr>
              <a:t>23</a:t>
            </a:fld>
            <a:endParaRPr lang="es-ES" altLang="es-AR" sz="1200" smtClean="0"/>
          </a:p>
        </p:txBody>
      </p:sp>
      <p:sp>
        <p:nvSpPr>
          <p:cNvPr id="31747" name="Rectángulo 2"/>
          <p:cNvSpPr>
            <a:spLocks noGrp="1" noChangeArrowheads="1"/>
          </p:cNvSpPr>
          <p:nvPr>
            <p:ph type="body" idx="1"/>
          </p:nvPr>
        </p:nvSpPr>
        <p:spPr>
          <a:xfrm>
            <a:off x="577850" y="1905000"/>
            <a:ext cx="8915400" cy="4191000"/>
          </a:xfrm>
        </p:spPr>
        <p:txBody>
          <a:bodyPr lIns="92075" tIns="46038" rIns="92075" bIns="46038"/>
          <a:lstStyle/>
          <a:p>
            <a:pPr algn="ctr" eaLnBrk="1" hangingPunct="1">
              <a:buFont typeface="Wingdings" panose="05000000000000000000" pitchFamily="2" charset="2"/>
              <a:buNone/>
            </a:pPr>
            <a:r>
              <a:rPr lang="es-ES" altLang="es-AR" smtClean="0"/>
              <a:t>	</a:t>
            </a:r>
            <a:r>
              <a:rPr lang="es-ES" altLang="es-AR" b="1" smtClean="0">
                <a:solidFill>
                  <a:srgbClr val="000080"/>
                </a:solidFill>
              </a:rPr>
              <a:t>Distribuye y maneja recursos informáticos (a través de distintos tipos de combinaciones) entre computadoras y terminales en un ambiente en donde las distancias físicas de los nodos trascienden el ámbito de un edificio, por lo que se debe usar tecnología de comunicación de datos que permita la conexión entre</a:t>
            </a:r>
            <a:r>
              <a:rPr lang="es-ES" altLang="es-AR" b="1" smtClean="0"/>
              <a:t> </a:t>
            </a:r>
            <a:r>
              <a:rPr lang="es-ES" altLang="es-AR" b="1" smtClean="0">
                <a:solidFill>
                  <a:schemeClr val="hlink"/>
                </a:solidFill>
              </a:rPr>
              <a:t>lugares remotos</a:t>
            </a:r>
            <a:r>
              <a:rPr lang="es-ES" altLang="es-AR" b="1" smtClean="0"/>
              <a:t>.</a:t>
            </a:r>
          </a:p>
        </p:txBody>
      </p:sp>
      <p:sp>
        <p:nvSpPr>
          <p:cNvPr id="31748" name="Rectángulo 3"/>
          <p:cNvSpPr>
            <a:spLocks noChangeArrowheads="1"/>
          </p:cNvSpPr>
          <p:nvPr/>
        </p:nvSpPr>
        <p:spPr bwMode="auto">
          <a:xfrm>
            <a:off x="660400" y="457200"/>
            <a:ext cx="84201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defTabSz="762000">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defTabSz="76200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defTabSz="7620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defTabSz="7620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defTabSz="7620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defTabSz="7620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defTabSz="7620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defTabSz="7620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defTabSz="7620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0"/>
              </a:spcBef>
              <a:buClrTx/>
              <a:buFontTx/>
              <a:buNone/>
            </a:pPr>
            <a:r>
              <a:rPr lang="es-ES" altLang="es-AR" sz="4400"/>
              <a:t>Redes de Área Amplia - WAN</a:t>
            </a:r>
          </a:p>
        </p:txBody>
      </p:sp>
    </p:spTree>
  </p:cSld>
  <p:clrMapOvr>
    <a:masterClrMapping/>
  </p:clrMapOvr>
  <p:transition spd="slow">
    <p:random/>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5 Marcador de número de diapositiva"/>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0"/>
              </a:spcBef>
              <a:buClrTx/>
              <a:buFontTx/>
              <a:buNone/>
            </a:pPr>
            <a:fld id="{D589A3CB-8F0F-4CFA-B830-56D3B69DCA01}" type="slidenum">
              <a:rPr lang="es-ES" altLang="es-AR" sz="1200" smtClean="0"/>
              <a:pPr>
                <a:spcBef>
                  <a:spcPct val="0"/>
                </a:spcBef>
                <a:buClrTx/>
                <a:buFontTx/>
                <a:buNone/>
              </a:pPr>
              <a:t>24</a:t>
            </a:fld>
            <a:endParaRPr lang="es-ES" altLang="es-AR" sz="1200" smtClean="0"/>
          </a:p>
        </p:txBody>
      </p:sp>
      <p:grpSp>
        <p:nvGrpSpPr>
          <p:cNvPr id="32771" name="Grupo 2"/>
          <p:cNvGrpSpPr>
            <a:grpSpLocks/>
          </p:cNvGrpSpPr>
          <p:nvPr/>
        </p:nvGrpSpPr>
        <p:grpSpPr bwMode="auto">
          <a:xfrm>
            <a:off x="1719263" y="1600200"/>
            <a:ext cx="11082337" cy="4325938"/>
            <a:chOff x="1008" y="1008"/>
            <a:chExt cx="6981" cy="2725"/>
          </a:xfrm>
        </p:grpSpPr>
        <p:sp>
          <p:nvSpPr>
            <p:cNvPr id="32773" name="Rectángulo 3"/>
            <p:cNvSpPr>
              <a:spLocks noChangeArrowheads="1"/>
            </p:cNvSpPr>
            <p:nvPr/>
          </p:nvSpPr>
          <p:spPr bwMode="auto">
            <a:xfrm>
              <a:off x="1749" y="1080"/>
              <a:ext cx="624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2774" name="Rectángulo 4"/>
            <p:cNvSpPr>
              <a:spLocks noChangeArrowheads="1"/>
            </p:cNvSpPr>
            <p:nvPr/>
          </p:nvSpPr>
          <p:spPr bwMode="auto">
            <a:xfrm>
              <a:off x="1740" y="1128"/>
              <a:ext cx="624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txBody>
            <a:bodyPr>
              <a:spAutoFit/>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nvGrpSpPr>
            <p:cNvPr id="32775" name="Grupo 5"/>
            <p:cNvGrpSpPr>
              <a:grpSpLocks/>
            </p:cNvGrpSpPr>
            <p:nvPr/>
          </p:nvGrpSpPr>
          <p:grpSpPr bwMode="auto">
            <a:xfrm>
              <a:off x="3596" y="1044"/>
              <a:ext cx="295" cy="302"/>
              <a:chOff x="3596" y="1044"/>
              <a:chExt cx="295" cy="302"/>
            </a:xfrm>
          </p:grpSpPr>
          <p:grpSp>
            <p:nvGrpSpPr>
              <p:cNvPr id="34627" name="Grupo 6"/>
              <p:cNvGrpSpPr>
                <a:grpSpLocks/>
              </p:cNvGrpSpPr>
              <p:nvPr/>
            </p:nvGrpSpPr>
            <p:grpSpPr bwMode="auto">
              <a:xfrm>
                <a:off x="3643" y="1061"/>
                <a:ext cx="248" cy="285"/>
                <a:chOff x="3643" y="1061"/>
                <a:chExt cx="248" cy="285"/>
              </a:xfrm>
            </p:grpSpPr>
            <p:grpSp>
              <p:nvGrpSpPr>
                <p:cNvPr id="34717" name="Grupo 7"/>
                <p:cNvGrpSpPr>
                  <a:grpSpLocks/>
                </p:cNvGrpSpPr>
                <p:nvPr/>
              </p:nvGrpSpPr>
              <p:grpSpPr bwMode="auto">
                <a:xfrm>
                  <a:off x="3643" y="1139"/>
                  <a:ext cx="248" cy="207"/>
                  <a:chOff x="3643" y="1139"/>
                  <a:chExt cx="248" cy="207"/>
                </a:xfrm>
              </p:grpSpPr>
              <p:sp>
                <p:nvSpPr>
                  <p:cNvPr id="34770" name="Forma libre 8"/>
                  <p:cNvSpPr>
                    <a:spLocks/>
                  </p:cNvSpPr>
                  <p:nvPr/>
                </p:nvSpPr>
                <p:spPr bwMode="auto">
                  <a:xfrm>
                    <a:off x="3699" y="1168"/>
                    <a:ext cx="88" cy="132"/>
                  </a:xfrm>
                  <a:custGeom>
                    <a:avLst/>
                    <a:gdLst>
                      <a:gd name="T0" fmla="*/ 1 w 176"/>
                      <a:gd name="T1" fmla="*/ 1 h 264"/>
                      <a:gd name="T2" fmla="*/ 1 w 176"/>
                      <a:gd name="T3" fmla="*/ 1 h 264"/>
                      <a:gd name="T4" fmla="*/ 0 w 176"/>
                      <a:gd name="T5" fmla="*/ 1 h 264"/>
                      <a:gd name="T6" fmla="*/ 1 w 176"/>
                      <a:gd name="T7" fmla="*/ 0 h 264"/>
                      <a:gd name="T8" fmla="*/ 0 60000 65536"/>
                      <a:gd name="T9" fmla="*/ 0 60000 65536"/>
                      <a:gd name="T10" fmla="*/ 0 60000 65536"/>
                      <a:gd name="T11" fmla="*/ 0 60000 65536"/>
                      <a:gd name="T12" fmla="*/ 0 w 176"/>
                      <a:gd name="T13" fmla="*/ 0 h 264"/>
                      <a:gd name="T14" fmla="*/ 176 w 176"/>
                      <a:gd name="T15" fmla="*/ 264 h 264"/>
                    </a:gdLst>
                    <a:ahLst/>
                    <a:cxnLst>
                      <a:cxn ang="T8">
                        <a:pos x="T0" y="T1"/>
                      </a:cxn>
                      <a:cxn ang="T9">
                        <a:pos x="T2" y="T3"/>
                      </a:cxn>
                      <a:cxn ang="T10">
                        <a:pos x="T4" y="T5"/>
                      </a:cxn>
                      <a:cxn ang="T11">
                        <a:pos x="T6" y="T7"/>
                      </a:cxn>
                    </a:cxnLst>
                    <a:rect l="T12" t="T13" r="T14" b="T15"/>
                    <a:pathLst>
                      <a:path w="176" h="264">
                        <a:moveTo>
                          <a:pt x="117" y="5"/>
                        </a:moveTo>
                        <a:lnTo>
                          <a:pt x="176" y="241"/>
                        </a:lnTo>
                        <a:lnTo>
                          <a:pt x="0" y="264"/>
                        </a:lnTo>
                        <a:lnTo>
                          <a:pt x="46" y="0"/>
                        </a:lnTo>
                      </a:path>
                    </a:pathLst>
                  </a:custGeom>
                  <a:noFill/>
                  <a:ln w="793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AR"/>
                  </a:p>
                </p:txBody>
              </p:sp>
              <p:grpSp>
                <p:nvGrpSpPr>
                  <p:cNvPr id="34771" name="Grupo 9"/>
                  <p:cNvGrpSpPr>
                    <a:grpSpLocks/>
                  </p:cNvGrpSpPr>
                  <p:nvPr/>
                </p:nvGrpSpPr>
                <p:grpSpPr bwMode="auto">
                  <a:xfrm>
                    <a:off x="3643" y="1139"/>
                    <a:ext cx="245" cy="55"/>
                    <a:chOff x="3643" y="1139"/>
                    <a:chExt cx="245" cy="55"/>
                  </a:xfrm>
                </p:grpSpPr>
                <p:sp>
                  <p:nvSpPr>
                    <p:cNvPr id="34773" name="Forma libre 10"/>
                    <p:cNvSpPr>
                      <a:spLocks/>
                    </p:cNvSpPr>
                    <p:nvPr/>
                  </p:nvSpPr>
                  <p:spPr bwMode="auto">
                    <a:xfrm>
                      <a:off x="3643" y="1139"/>
                      <a:ext cx="245" cy="47"/>
                    </a:xfrm>
                    <a:custGeom>
                      <a:avLst/>
                      <a:gdLst>
                        <a:gd name="T0" fmla="*/ 0 w 491"/>
                        <a:gd name="T1" fmla="*/ 1 h 93"/>
                        <a:gd name="T2" fmla="*/ 0 w 491"/>
                        <a:gd name="T3" fmla="*/ 1 h 93"/>
                        <a:gd name="T4" fmla="*/ 0 w 491"/>
                        <a:gd name="T5" fmla="*/ 1 h 93"/>
                        <a:gd name="T6" fmla="*/ 0 w 491"/>
                        <a:gd name="T7" fmla="*/ 0 h 93"/>
                        <a:gd name="T8" fmla="*/ 0 w 491"/>
                        <a:gd name="T9" fmla="*/ 1 h 93"/>
                        <a:gd name="T10" fmla="*/ 0 60000 65536"/>
                        <a:gd name="T11" fmla="*/ 0 60000 65536"/>
                        <a:gd name="T12" fmla="*/ 0 60000 65536"/>
                        <a:gd name="T13" fmla="*/ 0 60000 65536"/>
                        <a:gd name="T14" fmla="*/ 0 60000 65536"/>
                        <a:gd name="T15" fmla="*/ 0 w 491"/>
                        <a:gd name="T16" fmla="*/ 0 h 93"/>
                        <a:gd name="T17" fmla="*/ 491 w 491"/>
                        <a:gd name="T18" fmla="*/ 93 h 93"/>
                      </a:gdLst>
                      <a:ahLst/>
                      <a:cxnLst>
                        <a:cxn ang="T10">
                          <a:pos x="T0" y="T1"/>
                        </a:cxn>
                        <a:cxn ang="T11">
                          <a:pos x="T2" y="T3"/>
                        </a:cxn>
                        <a:cxn ang="T12">
                          <a:pos x="T4" y="T5"/>
                        </a:cxn>
                        <a:cxn ang="T13">
                          <a:pos x="T6" y="T7"/>
                        </a:cxn>
                        <a:cxn ang="T14">
                          <a:pos x="T8" y="T9"/>
                        </a:cxn>
                      </a:cxnLst>
                      <a:rect l="T15" t="T16" r="T17" b="T18"/>
                      <a:pathLst>
                        <a:path w="491" h="93">
                          <a:moveTo>
                            <a:pt x="491" y="49"/>
                          </a:moveTo>
                          <a:lnTo>
                            <a:pt x="180" y="93"/>
                          </a:lnTo>
                          <a:lnTo>
                            <a:pt x="0" y="23"/>
                          </a:lnTo>
                          <a:lnTo>
                            <a:pt x="232" y="0"/>
                          </a:lnTo>
                          <a:lnTo>
                            <a:pt x="491" y="49"/>
                          </a:lnTo>
                          <a:close/>
                        </a:path>
                      </a:pathLst>
                    </a:custGeom>
                    <a:solidFill>
                      <a:srgbClr val="FFFFFF"/>
                    </a:solidFill>
                    <a:ln w="1588">
                      <a:solidFill>
                        <a:srgbClr val="000000"/>
                      </a:solidFill>
                      <a:round/>
                      <a:headEnd/>
                      <a:tailEnd/>
                    </a:ln>
                  </p:spPr>
                  <p:txBody>
                    <a:bodyPr/>
                    <a:lstStyle/>
                    <a:p>
                      <a:endParaRPr lang="es-AR"/>
                    </a:p>
                  </p:txBody>
                </p:sp>
                <p:sp>
                  <p:nvSpPr>
                    <p:cNvPr id="34774" name="Forma libre 11"/>
                    <p:cNvSpPr>
                      <a:spLocks/>
                    </p:cNvSpPr>
                    <p:nvPr/>
                  </p:nvSpPr>
                  <p:spPr bwMode="auto">
                    <a:xfrm>
                      <a:off x="3733" y="1164"/>
                      <a:ext cx="155" cy="30"/>
                    </a:xfrm>
                    <a:custGeom>
                      <a:avLst/>
                      <a:gdLst>
                        <a:gd name="T0" fmla="*/ 1 w 309"/>
                        <a:gd name="T1" fmla="*/ 0 h 59"/>
                        <a:gd name="T2" fmla="*/ 0 w 309"/>
                        <a:gd name="T3" fmla="*/ 1 h 59"/>
                        <a:gd name="T4" fmla="*/ 0 w 309"/>
                        <a:gd name="T5" fmla="*/ 1 h 59"/>
                        <a:gd name="T6" fmla="*/ 1 w 309"/>
                        <a:gd name="T7" fmla="*/ 1 h 59"/>
                        <a:gd name="T8" fmla="*/ 1 w 309"/>
                        <a:gd name="T9" fmla="*/ 0 h 59"/>
                        <a:gd name="T10" fmla="*/ 0 60000 65536"/>
                        <a:gd name="T11" fmla="*/ 0 60000 65536"/>
                        <a:gd name="T12" fmla="*/ 0 60000 65536"/>
                        <a:gd name="T13" fmla="*/ 0 60000 65536"/>
                        <a:gd name="T14" fmla="*/ 0 60000 65536"/>
                        <a:gd name="T15" fmla="*/ 0 w 309"/>
                        <a:gd name="T16" fmla="*/ 0 h 59"/>
                        <a:gd name="T17" fmla="*/ 309 w 309"/>
                        <a:gd name="T18" fmla="*/ 59 h 59"/>
                      </a:gdLst>
                      <a:ahLst/>
                      <a:cxnLst>
                        <a:cxn ang="T10">
                          <a:pos x="T0" y="T1"/>
                        </a:cxn>
                        <a:cxn ang="T11">
                          <a:pos x="T2" y="T3"/>
                        </a:cxn>
                        <a:cxn ang="T12">
                          <a:pos x="T4" y="T5"/>
                        </a:cxn>
                        <a:cxn ang="T13">
                          <a:pos x="T6" y="T7"/>
                        </a:cxn>
                        <a:cxn ang="T14">
                          <a:pos x="T8" y="T9"/>
                        </a:cxn>
                      </a:cxnLst>
                      <a:rect l="T15" t="T16" r="T17" b="T18"/>
                      <a:pathLst>
                        <a:path w="309" h="59">
                          <a:moveTo>
                            <a:pt x="309" y="0"/>
                          </a:moveTo>
                          <a:lnTo>
                            <a:pt x="0" y="44"/>
                          </a:lnTo>
                          <a:lnTo>
                            <a:pt x="0" y="59"/>
                          </a:lnTo>
                          <a:lnTo>
                            <a:pt x="309" y="15"/>
                          </a:lnTo>
                          <a:lnTo>
                            <a:pt x="309" y="0"/>
                          </a:lnTo>
                          <a:close/>
                        </a:path>
                      </a:pathLst>
                    </a:custGeom>
                    <a:solidFill>
                      <a:srgbClr val="E0E0E0"/>
                    </a:solidFill>
                    <a:ln w="1588">
                      <a:solidFill>
                        <a:srgbClr val="000000"/>
                      </a:solidFill>
                      <a:round/>
                      <a:headEnd/>
                      <a:tailEnd/>
                    </a:ln>
                  </p:spPr>
                  <p:txBody>
                    <a:bodyPr/>
                    <a:lstStyle/>
                    <a:p>
                      <a:endParaRPr lang="es-AR"/>
                    </a:p>
                  </p:txBody>
                </p:sp>
                <p:sp>
                  <p:nvSpPr>
                    <p:cNvPr id="34775" name="Forma libre 12"/>
                    <p:cNvSpPr>
                      <a:spLocks/>
                    </p:cNvSpPr>
                    <p:nvPr/>
                  </p:nvSpPr>
                  <p:spPr bwMode="auto">
                    <a:xfrm>
                      <a:off x="3643" y="1151"/>
                      <a:ext cx="90" cy="43"/>
                    </a:xfrm>
                    <a:custGeom>
                      <a:avLst/>
                      <a:gdLst>
                        <a:gd name="T0" fmla="*/ 1 w 180"/>
                        <a:gd name="T1" fmla="*/ 1 h 85"/>
                        <a:gd name="T2" fmla="*/ 1 w 180"/>
                        <a:gd name="T3" fmla="*/ 1 h 85"/>
                        <a:gd name="T4" fmla="*/ 0 w 180"/>
                        <a:gd name="T5" fmla="*/ 0 h 85"/>
                        <a:gd name="T6" fmla="*/ 0 w 180"/>
                        <a:gd name="T7" fmla="*/ 1 h 85"/>
                        <a:gd name="T8" fmla="*/ 1 w 180"/>
                        <a:gd name="T9" fmla="*/ 1 h 85"/>
                        <a:gd name="T10" fmla="*/ 0 60000 65536"/>
                        <a:gd name="T11" fmla="*/ 0 60000 65536"/>
                        <a:gd name="T12" fmla="*/ 0 60000 65536"/>
                        <a:gd name="T13" fmla="*/ 0 60000 65536"/>
                        <a:gd name="T14" fmla="*/ 0 60000 65536"/>
                        <a:gd name="T15" fmla="*/ 0 w 180"/>
                        <a:gd name="T16" fmla="*/ 0 h 85"/>
                        <a:gd name="T17" fmla="*/ 180 w 180"/>
                        <a:gd name="T18" fmla="*/ 85 h 85"/>
                      </a:gdLst>
                      <a:ahLst/>
                      <a:cxnLst>
                        <a:cxn ang="T10">
                          <a:pos x="T0" y="T1"/>
                        </a:cxn>
                        <a:cxn ang="T11">
                          <a:pos x="T2" y="T3"/>
                        </a:cxn>
                        <a:cxn ang="T12">
                          <a:pos x="T4" y="T5"/>
                        </a:cxn>
                        <a:cxn ang="T13">
                          <a:pos x="T6" y="T7"/>
                        </a:cxn>
                        <a:cxn ang="T14">
                          <a:pos x="T8" y="T9"/>
                        </a:cxn>
                      </a:cxnLst>
                      <a:rect l="T15" t="T16" r="T17" b="T18"/>
                      <a:pathLst>
                        <a:path w="180" h="85">
                          <a:moveTo>
                            <a:pt x="180" y="85"/>
                          </a:moveTo>
                          <a:lnTo>
                            <a:pt x="180" y="70"/>
                          </a:lnTo>
                          <a:lnTo>
                            <a:pt x="0" y="0"/>
                          </a:lnTo>
                          <a:lnTo>
                            <a:pt x="0" y="11"/>
                          </a:lnTo>
                          <a:lnTo>
                            <a:pt x="180" y="85"/>
                          </a:lnTo>
                          <a:close/>
                        </a:path>
                      </a:pathLst>
                    </a:custGeom>
                    <a:solidFill>
                      <a:srgbClr val="C0C0C0"/>
                    </a:solidFill>
                    <a:ln w="1588">
                      <a:solidFill>
                        <a:srgbClr val="000000"/>
                      </a:solidFill>
                      <a:round/>
                      <a:headEnd/>
                      <a:tailEnd/>
                    </a:ln>
                  </p:spPr>
                  <p:txBody>
                    <a:bodyPr/>
                    <a:lstStyle/>
                    <a:p>
                      <a:endParaRPr lang="es-AR"/>
                    </a:p>
                  </p:txBody>
                </p:sp>
              </p:grpSp>
              <p:sp>
                <p:nvSpPr>
                  <p:cNvPr id="34772" name="Forma libre 13"/>
                  <p:cNvSpPr>
                    <a:spLocks/>
                  </p:cNvSpPr>
                  <p:nvPr/>
                </p:nvSpPr>
                <p:spPr bwMode="auto">
                  <a:xfrm>
                    <a:off x="3785" y="1177"/>
                    <a:ext cx="106" cy="169"/>
                  </a:xfrm>
                  <a:custGeom>
                    <a:avLst/>
                    <a:gdLst>
                      <a:gd name="T0" fmla="*/ 0 w 213"/>
                      <a:gd name="T1" fmla="*/ 0 h 339"/>
                      <a:gd name="T2" fmla="*/ 0 w 213"/>
                      <a:gd name="T3" fmla="*/ 0 h 339"/>
                      <a:gd name="T4" fmla="*/ 0 w 213"/>
                      <a:gd name="T5" fmla="*/ 0 h 339"/>
                      <a:gd name="T6" fmla="*/ 0 w 213"/>
                      <a:gd name="T7" fmla="*/ 0 h 339"/>
                      <a:gd name="T8" fmla="*/ 0 60000 65536"/>
                      <a:gd name="T9" fmla="*/ 0 60000 65536"/>
                      <a:gd name="T10" fmla="*/ 0 60000 65536"/>
                      <a:gd name="T11" fmla="*/ 0 60000 65536"/>
                      <a:gd name="T12" fmla="*/ 0 w 213"/>
                      <a:gd name="T13" fmla="*/ 0 h 339"/>
                      <a:gd name="T14" fmla="*/ 213 w 213"/>
                      <a:gd name="T15" fmla="*/ 339 h 339"/>
                    </a:gdLst>
                    <a:ahLst/>
                    <a:cxnLst>
                      <a:cxn ang="T8">
                        <a:pos x="T0" y="T1"/>
                      </a:cxn>
                      <a:cxn ang="T9">
                        <a:pos x="T2" y="T3"/>
                      </a:cxn>
                      <a:cxn ang="T10">
                        <a:pos x="T4" y="T5"/>
                      </a:cxn>
                      <a:cxn ang="T11">
                        <a:pos x="T6" y="T7"/>
                      </a:cxn>
                    </a:cxnLst>
                    <a:rect l="T12" t="T13" r="T14" b="T15"/>
                    <a:pathLst>
                      <a:path w="213" h="339">
                        <a:moveTo>
                          <a:pt x="117" y="0"/>
                        </a:moveTo>
                        <a:lnTo>
                          <a:pt x="213" y="314"/>
                        </a:lnTo>
                        <a:lnTo>
                          <a:pt x="0" y="339"/>
                        </a:lnTo>
                        <a:lnTo>
                          <a:pt x="34" y="8"/>
                        </a:lnTo>
                      </a:path>
                    </a:pathLst>
                  </a:custGeom>
                  <a:noFill/>
                  <a:ln w="793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AR"/>
                  </a:p>
                </p:txBody>
              </p:sp>
            </p:grpSp>
            <p:grpSp>
              <p:nvGrpSpPr>
                <p:cNvPr id="34718" name="Grupo 14"/>
                <p:cNvGrpSpPr>
                  <a:grpSpLocks/>
                </p:cNvGrpSpPr>
                <p:nvPr/>
              </p:nvGrpSpPr>
              <p:grpSpPr bwMode="auto">
                <a:xfrm>
                  <a:off x="3678" y="1061"/>
                  <a:ext cx="171" cy="120"/>
                  <a:chOff x="3678" y="1061"/>
                  <a:chExt cx="171" cy="120"/>
                </a:xfrm>
              </p:grpSpPr>
              <p:grpSp>
                <p:nvGrpSpPr>
                  <p:cNvPr id="34719" name="Grupo 15"/>
                  <p:cNvGrpSpPr>
                    <a:grpSpLocks/>
                  </p:cNvGrpSpPr>
                  <p:nvPr/>
                </p:nvGrpSpPr>
                <p:grpSpPr bwMode="auto">
                  <a:xfrm>
                    <a:off x="3717" y="1061"/>
                    <a:ext cx="132" cy="109"/>
                    <a:chOff x="3717" y="1061"/>
                    <a:chExt cx="132" cy="109"/>
                  </a:xfrm>
                </p:grpSpPr>
                <p:grpSp>
                  <p:nvGrpSpPr>
                    <p:cNvPr id="34752" name="Grupo 16"/>
                    <p:cNvGrpSpPr>
                      <a:grpSpLocks/>
                    </p:cNvGrpSpPr>
                    <p:nvPr/>
                  </p:nvGrpSpPr>
                  <p:grpSpPr bwMode="auto">
                    <a:xfrm>
                      <a:off x="3717" y="1061"/>
                      <a:ext cx="132" cy="109"/>
                      <a:chOff x="3717" y="1061"/>
                      <a:chExt cx="132" cy="109"/>
                    </a:xfrm>
                  </p:grpSpPr>
                  <p:grpSp>
                    <p:nvGrpSpPr>
                      <p:cNvPr id="34761" name="Grupo 17"/>
                      <p:cNvGrpSpPr>
                        <a:grpSpLocks/>
                      </p:cNvGrpSpPr>
                      <p:nvPr/>
                    </p:nvGrpSpPr>
                    <p:grpSpPr bwMode="auto">
                      <a:xfrm>
                        <a:off x="3717" y="1122"/>
                        <a:ext cx="132" cy="48"/>
                        <a:chOff x="3717" y="1122"/>
                        <a:chExt cx="132" cy="48"/>
                      </a:xfrm>
                    </p:grpSpPr>
                    <p:sp>
                      <p:nvSpPr>
                        <p:cNvPr id="34767" name="Forma libre 18"/>
                        <p:cNvSpPr>
                          <a:spLocks/>
                        </p:cNvSpPr>
                        <p:nvPr/>
                      </p:nvSpPr>
                      <p:spPr bwMode="auto">
                        <a:xfrm>
                          <a:off x="3717" y="1122"/>
                          <a:ext cx="76" cy="48"/>
                        </a:xfrm>
                        <a:custGeom>
                          <a:avLst/>
                          <a:gdLst>
                            <a:gd name="T0" fmla="*/ 1 w 152"/>
                            <a:gd name="T1" fmla="*/ 1 h 95"/>
                            <a:gd name="T2" fmla="*/ 1 w 152"/>
                            <a:gd name="T3" fmla="*/ 1 h 95"/>
                            <a:gd name="T4" fmla="*/ 0 w 152"/>
                            <a:gd name="T5" fmla="*/ 1 h 95"/>
                            <a:gd name="T6" fmla="*/ 0 w 152"/>
                            <a:gd name="T7" fmla="*/ 0 h 95"/>
                            <a:gd name="T8" fmla="*/ 1 w 152"/>
                            <a:gd name="T9" fmla="*/ 1 h 95"/>
                            <a:gd name="T10" fmla="*/ 0 60000 65536"/>
                            <a:gd name="T11" fmla="*/ 0 60000 65536"/>
                            <a:gd name="T12" fmla="*/ 0 60000 65536"/>
                            <a:gd name="T13" fmla="*/ 0 60000 65536"/>
                            <a:gd name="T14" fmla="*/ 0 60000 65536"/>
                            <a:gd name="T15" fmla="*/ 0 w 152"/>
                            <a:gd name="T16" fmla="*/ 0 h 95"/>
                            <a:gd name="T17" fmla="*/ 152 w 152"/>
                            <a:gd name="T18" fmla="*/ 95 h 95"/>
                          </a:gdLst>
                          <a:ahLst/>
                          <a:cxnLst>
                            <a:cxn ang="T10">
                              <a:pos x="T0" y="T1"/>
                            </a:cxn>
                            <a:cxn ang="T11">
                              <a:pos x="T2" y="T3"/>
                            </a:cxn>
                            <a:cxn ang="T12">
                              <a:pos x="T4" y="T5"/>
                            </a:cxn>
                            <a:cxn ang="T13">
                              <a:pos x="T6" y="T7"/>
                            </a:cxn>
                            <a:cxn ang="T14">
                              <a:pos x="T8" y="T9"/>
                            </a:cxn>
                          </a:cxnLst>
                          <a:rect l="T15" t="T16" r="T17" b="T18"/>
                          <a:pathLst>
                            <a:path w="152" h="95">
                              <a:moveTo>
                                <a:pt x="152" y="28"/>
                              </a:moveTo>
                              <a:lnTo>
                                <a:pt x="152" y="95"/>
                              </a:lnTo>
                              <a:lnTo>
                                <a:pt x="0" y="46"/>
                              </a:lnTo>
                              <a:lnTo>
                                <a:pt x="0" y="0"/>
                              </a:lnTo>
                              <a:lnTo>
                                <a:pt x="152" y="28"/>
                              </a:lnTo>
                              <a:close/>
                            </a:path>
                          </a:pathLst>
                        </a:custGeom>
                        <a:solidFill>
                          <a:srgbClr val="A0A0A0"/>
                        </a:solidFill>
                        <a:ln w="1588">
                          <a:solidFill>
                            <a:srgbClr val="000000"/>
                          </a:solidFill>
                          <a:round/>
                          <a:headEnd/>
                          <a:tailEnd/>
                        </a:ln>
                      </p:spPr>
                      <p:txBody>
                        <a:bodyPr/>
                        <a:lstStyle/>
                        <a:p>
                          <a:endParaRPr lang="es-AR"/>
                        </a:p>
                      </p:txBody>
                    </p:sp>
                    <p:sp>
                      <p:nvSpPr>
                        <p:cNvPr id="34768" name="Forma libre 19"/>
                        <p:cNvSpPr>
                          <a:spLocks/>
                        </p:cNvSpPr>
                        <p:nvPr/>
                      </p:nvSpPr>
                      <p:spPr bwMode="auto">
                        <a:xfrm>
                          <a:off x="3793" y="1133"/>
                          <a:ext cx="56" cy="37"/>
                        </a:xfrm>
                        <a:custGeom>
                          <a:avLst/>
                          <a:gdLst>
                            <a:gd name="T0" fmla="*/ 0 w 112"/>
                            <a:gd name="T1" fmla="*/ 1 h 73"/>
                            <a:gd name="T2" fmla="*/ 0 w 112"/>
                            <a:gd name="T3" fmla="*/ 1 h 73"/>
                            <a:gd name="T4" fmla="*/ 1 w 112"/>
                            <a:gd name="T5" fmla="*/ 1 h 73"/>
                            <a:gd name="T6" fmla="*/ 1 w 112"/>
                            <a:gd name="T7" fmla="*/ 0 h 73"/>
                            <a:gd name="T8" fmla="*/ 0 w 112"/>
                            <a:gd name="T9" fmla="*/ 1 h 73"/>
                            <a:gd name="T10" fmla="*/ 0 60000 65536"/>
                            <a:gd name="T11" fmla="*/ 0 60000 65536"/>
                            <a:gd name="T12" fmla="*/ 0 60000 65536"/>
                            <a:gd name="T13" fmla="*/ 0 60000 65536"/>
                            <a:gd name="T14" fmla="*/ 0 60000 65536"/>
                            <a:gd name="T15" fmla="*/ 0 w 112"/>
                            <a:gd name="T16" fmla="*/ 0 h 73"/>
                            <a:gd name="T17" fmla="*/ 112 w 112"/>
                            <a:gd name="T18" fmla="*/ 73 h 73"/>
                          </a:gdLst>
                          <a:ahLst/>
                          <a:cxnLst>
                            <a:cxn ang="T10">
                              <a:pos x="T0" y="T1"/>
                            </a:cxn>
                            <a:cxn ang="T11">
                              <a:pos x="T2" y="T3"/>
                            </a:cxn>
                            <a:cxn ang="T12">
                              <a:pos x="T4" y="T5"/>
                            </a:cxn>
                            <a:cxn ang="T13">
                              <a:pos x="T6" y="T7"/>
                            </a:cxn>
                            <a:cxn ang="T14">
                              <a:pos x="T8" y="T9"/>
                            </a:cxn>
                          </a:cxnLst>
                          <a:rect l="T15" t="T16" r="T17" b="T18"/>
                          <a:pathLst>
                            <a:path w="112" h="73">
                              <a:moveTo>
                                <a:pt x="0" y="6"/>
                              </a:moveTo>
                              <a:lnTo>
                                <a:pt x="0" y="73"/>
                              </a:lnTo>
                              <a:lnTo>
                                <a:pt x="112" y="56"/>
                              </a:lnTo>
                              <a:lnTo>
                                <a:pt x="112" y="0"/>
                              </a:lnTo>
                              <a:lnTo>
                                <a:pt x="0" y="6"/>
                              </a:lnTo>
                              <a:close/>
                            </a:path>
                          </a:pathLst>
                        </a:custGeom>
                        <a:solidFill>
                          <a:srgbClr val="808080"/>
                        </a:solidFill>
                        <a:ln w="1588">
                          <a:solidFill>
                            <a:srgbClr val="000000"/>
                          </a:solidFill>
                          <a:round/>
                          <a:headEnd/>
                          <a:tailEnd/>
                        </a:ln>
                      </p:spPr>
                      <p:txBody>
                        <a:bodyPr/>
                        <a:lstStyle/>
                        <a:p>
                          <a:endParaRPr lang="es-AR"/>
                        </a:p>
                      </p:txBody>
                    </p:sp>
                    <p:sp>
                      <p:nvSpPr>
                        <p:cNvPr id="34769" name="Forma libre 20"/>
                        <p:cNvSpPr>
                          <a:spLocks/>
                        </p:cNvSpPr>
                        <p:nvPr/>
                      </p:nvSpPr>
                      <p:spPr bwMode="auto">
                        <a:xfrm>
                          <a:off x="3717" y="1122"/>
                          <a:ext cx="132" cy="14"/>
                        </a:xfrm>
                        <a:custGeom>
                          <a:avLst/>
                          <a:gdLst>
                            <a:gd name="T0" fmla="*/ 1 w 264"/>
                            <a:gd name="T1" fmla="*/ 1 h 28"/>
                            <a:gd name="T2" fmla="*/ 1 w 264"/>
                            <a:gd name="T3" fmla="*/ 1 h 28"/>
                            <a:gd name="T4" fmla="*/ 0 w 264"/>
                            <a:gd name="T5" fmla="*/ 0 h 28"/>
                            <a:gd name="T6" fmla="*/ 1 w 264"/>
                            <a:gd name="T7" fmla="*/ 0 h 28"/>
                            <a:gd name="T8" fmla="*/ 1 w 264"/>
                            <a:gd name="T9" fmla="*/ 1 h 28"/>
                            <a:gd name="T10" fmla="*/ 0 60000 65536"/>
                            <a:gd name="T11" fmla="*/ 0 60000 65536"/>
                            <a:gd name="T12" fmla="*/ 0 60000 65536"/>
                            <a:gd name="T13" fmla="*/ 0 60000 65536"/>
                            <a:gd name="T14" fmla="*/ 0 60000 65536"/>
                            <a:gd name="T15" fmla="*/ 0 w 264"/>
                            <a:gd name="T16" fmla="*/ 0 h 28"/>
                            <a:gd name="T17" fmla="*/ 264 w 264"/>
                            <a:gd name="T18" fmla="*/ 28 h 28"/>
                          </a:gdLst>
                          <a:ahLst/>
                          <a:cxnLst>
                            <a:cxn ang="T10">
                              <a:pos x="T0" y="T1"/>
                            </a:cxn>
                            <a:cxn ang="T11">
                              <a:pos x="T2" y="T3"/>
                            </a:cxn>
                            <a:cxn ang="T12">
                              <a:pos x="T4" y="T5"/>
                            </a:cxn>
                            <a:cxn ang="T13">
                              <a:pos x="T6" y="T7"/>
                            </a:cxn>
                            <a:cxn ang="T14">
                              <a:pos x="T8" y="T9"/>
                            </a:cxn>
                          </a:cxnLst>
                          <a:rect l="T15" t="T16" r="T17" b="T18"/>
                          <a:pathLst>
                            <a:path w="264" h="28">
                              <a:moveTo>
                                <a:pt x="264" y="22"/>
                              </a:moveTo>
                              <a:lnTo>
                                <a:pt x="151" y="28"/>
                              </a:lnTo>
                              <a:lnTo>
                                <a:pt x="0" y="0"/>
                              </a:lnTo>
                              <a:lnTo>
                                <a:pt x="111" y="0"/>
                              </a:lnTo>
                              <a:lnTo>
                                <a:pt x="264" y="22"/>
                              </a:lnTo>
                              <a:close/>
                            </a:path>
                          </a:pathLst>
                        </a:custGeom>
                        <a:solidFill>
                          <a:srgbClr val="C0C0C0"/>
                        </a:solidFill>
                        <a:ln w="1588">
                          <a:solidFill>
                            <a:srgbClr val="000000"/>
                          </a:solidFill>
                          <a:round/>
                          <a:headEnd/>
                          <a:tailEnd/>
                        </a:ln>
                      </p:spPr>
                      <p:txBody>
                        <a:bodyPr/>
                        <a:lstStyle/>
                        <a:p>
                          <a:endParaRPr lang="es-AR"/>
                        </a:p>
                      </p:txBody>
                    </p:sp>
                  </p:grpSp>
                  <p:sp>
                    <p:nvSpPr>
                      <p:cNvPr id="34762" name="Forma libre 21"/>
                      <p:cNvSpPr>
                        <a:spLocks/>
                      </p:cNvSpPr>
                      <p:nvPr/>
                    </p:nvSpPr>
                    <p:spPr bwMode="auto">
                      <a:xfrm>
                        <a:off x="3758" y="1119"/>
                        <a:ext cx="48" cy="13"/>
                      </a:xfrm>
                      <a:custGeom>
                        <a:avLst/>
                        <a:gdLst>
                          <a:gd name="T0" fmla="*/ 1 w 96"/>
                          <a:gd name="T1" fmla="*/ 0 h 27"/>
                          <a:gd name="T2" fmla="*/ 1 w 96"/>
                          <a:gd name="T3" fmla="*/ 0 h 27"/>
                          <a:gd name="T4" fmla="*/ 1 w 96"/>
                          <a:gd name="T5" fmla="*/ 0 h 27"/>
                          <a:gd name="T6" fmla="*/ 0 w 96"/>
                          <a:gd name="T7" fmla="*/ 0 h 27"/>
                          <a:gd name="T8" fmla="*/ 0 w 96"/>
                          <a:gd name="T9" fmla="*/ 0 h 27"/>
                          <a:gd name="T10" fmla="*/ 1 w 96"/>
                          <a:gd name="T11" fmla="*/ 0 h 27"/>
                          <a:gd name="T12" fmla="*/ 0 60000 65536"/>
                          <a:gd name="T13" fmla="*/ 0 60000 65536"/>
                          <a:gd name="T14" fmla="*/ 0 60000 65536"/>
                          <a:gd name="T15" fmla="*/ 0 60000 65536"/>
                          <a:gd name="T16" fmla="*/ 0 60000 65536"/>
                          <a:gd name="T17" fmla="*/ 0 60000 65536"/>
                          <a:gd name="T18" fmla="*/ 0 w 96"/>
                          <a:gd name="T19" fmla="*/ 0 h 27"/>
                          <a:gd name="T20" fmla="*/ 96 w 96"/>
                          <a:gd name="T21" fmla="*/ 27 h 27"/>
                        </a:gdLst>
                        <a:ahLst/>
                        <a:cxnLst>
                          <a:cxn ang="T12">
                            <a:pos x="T0" y="T1"/>
                          </a:cxn>
                          <a:cxn ang="T13">
                            <a:pos x="T2" y="T3"/>
                          </a:cxn>
                          <a:cxn ang="T14">
                            <a:pos x="T4" y="T5"/>
                          </a:cxn>
                          <a:cxn ang="T15">
                            <a:pos x="T6" y="T7"/>
                          </a:cxn>
                          <a:cxn ang="T16">
                            <a:pos x="T8" y="T9"/>
                          </a:cxn>
                          <a:cxn ang="T17">
                            <a:pos x="T10" y="T11"/>
                          </a:cxn>
                        </a:cxnLst>
                        <a:rect l="T18" t="T19" r="T20" b="T21"/>
                        <a:pathLst>
                          <a:path w="96" h="27">
                            <a:moveTo>
                              <a:pt x="96" y="15"/>
                            </a:moveTo>
                            <a:lnTo>
                              <a:pt x="96" y="24"/>
                            </a:lnTo>
                            <a:lnTo>
                              <a:pt x="50" y="27"/>
                            </a:lnTo>
                            <a:lnTo>
                              <a:pt x="0" y="16"/>
                            </a:lnTo>
                            <a:lnTo>
                              <a:pt x="0" y="0"/>
                            </a:lnTo>
                            <a:lnTo>
                              <a:pt x="96" y="15"/>
                            </a:lnTo>
                            <a:close/>
                          </a:path>
                        </a:pathLst>
                      </a:custGeom>
                      <a:solidFill>
                        <a:srgbClr val="606060"/>
                      </a:solidFill>
                      <a:ln w="1588">
                        <a:solidFill>
                          <a:srgbClr val="000000"/>
                        </a:solidFill>
                        <a:round/>
                        <a:headEnd/>
                        <a:tailEnd/>
                      </a:ln>
                    </p:spPr>
                    <p:txBody>
                      <a:bodyPr/>
                      <a:lstStyle/>
                      <a:p>
                        <a:endParaRPr lang="es-AR"/>
                      </a:p>
                    </p:txBody>
                  </p:sp>
                  <p:grpSp>
                    <p:nvGrpSpPr>
                      <p:cNvPr id="34763" name="Grupo 22"/>
                      <p:cNvGrpSpPr>
                        <a:grpSpLocks/>
                      </p:cNvGrpSpPr>
                      <p:nvPr/>
                    </p:nvGrpSpPr>
                    <p:grpSpPr bwMode="auto">
                      <a:xfrm>
                        <a:off x="3732" y="1061"/>
                        <a:ext cx="107" cy="68"/>
                        <a:chOff x="3732" y="1061"/>
                        <a:chExt cx="107" cy="68"/>
                      </a:xfrm>
                    </p:grpSpPr>
                    <p:sp>
                      <p:nvSpPr>
                        <p:cNvPr id="34764" name="Forma libre 23"/>
                        <p:cNvSpPr>
                          <a:spLocks/>
                        </p:cNvSpPr>
                        <p:nvPr/>
                      </p:nvSpPr>
                      <p:spPr bwMode="auto">
                        <a:xfrm>
                          <a:off x="3732" y="1061"/>
                          <a:ext cx="61" cy="66"/>
                        </a:xfrm>
                        <a:custGeom>
                          <a:avLst/>
                          <a:gdLst>
                            <a:gd name="T0" fmla="*/ 0 w 123"/>
                            <a:gd name="T1" fmla="*/ 1 h 132"/>
                            <a:gd name="T2" fmla="*/ 0 w 123"/>
                            <a:gd name="T3" fmla="*/ 1 h 132"/>
                            <a:gd name="T4" fmla="*/ 0 w 123"/>
                            <a:gd name="T5" fmla="*/ 0 h 132"/>
                            <a:gd name="T6" fmla="*/ 0 w 123"/>
                            <a:gd name="T7" fmla="*/ 1 h 132"/>
                            <a:gd name="T8" fmla="*/ 0 w 123"/>
                            <a:gd name="T9" fmla="*/ 1 h 132"/>
                            <a:gd name="T10" fmla="*/ 0 60000 65536"/>
                            <a:gd name="T11" fmla="*/ 0 60000 65536"/>
                            <a:gd name="T12" fmla="*/ 0 60000 65536"/>
                            <a:gd name="T13" fmla="*/ 0 60000 65536"/>
                            <a:gd name="T14" fmla="*/ 0 60000 65536"/>
                            <a:gd name="T15" fmla="*/ 0 w 123"/>
                            <a:gd name="T16" fmla="*/ 0 h 132"/>
                            <a:gd name="T17" fmla="*/ 123 w 123"/>
                            <a:gd name="T18" fmla="*/ 132 h 132"/>
                          </a:gdLst>
                          <a:ahLst/>
                          <a:cxnLst>
                            <a:cxn ang="T10">
                              <a:pos x="T0" y="T1"/>
                            </a:cxn>
                            <a:cxn ang="T11">
                              <a:pos x="T2" y="T3"/>
                            </a:cxn>
                            <a:cxn ang="T12">
                              <a:pos x="T4" y="T5"/>
                            </a:cxn>
                            <a:cxn ang="T13">
                              <a:pos x="T6" y="T7"/>
                            </a:cxn>
                            <a:cxn ang="T14">
                              <a:pos x="T8" y="T9"/>
                            </a:cxn>
                          </a:cxnLst>
                          <a:rect l="T15" t="T16" r="T17" b="T18"/>
                          <a:pathLst>
                            <a:path w="123" h="132">
                              <a:moveTo>
                                <a:pt x="107" y="132"/>
                              </a:moveTo>
                              <a:lnTo>
                                <a:pt x="123" y="5"/>
                              </a:lnTo>
                              <a:lnTo>
                                <a:pt x="18" y="0"/>
                              </a:lnTo>
                              <a:lnTo>
                                <a:pt x="0" y="115"/>
                              </a:lnTo>
                              <a:lnTo>
                                <a:pt x="107" y="132"/>
                              </a:lnTo>
                              <a:close/>
                            </a:path>
                          </a:pathLst>
                        </a:custGeom>
                        <a:solidFill>
                          <a:srgbClr val="A0A0A0"/>
                        </a:solidFill>
                        <a:ln w="1588">
                          <a:solidFill>
                            <a:srgbClr val="000000"/>
                          </a:solidFill>
                          <a:round/>
                          <a:headEnd/>
                          <a:tailEnd/>
                        </a:ln>
                      </p:spPr>
                      <p:txBody>
                        <a:bodyPr/>
                        <a:lstStyle/>
                        <a:p>
                          <a:endParaRPr lang="es-AR"/>
                        </a:p>
                      </p:txBody>
                    </p:sp>
                    <p:sp>
                      <p:nvSpPr>
                        <p:cNvPr id="34765" name="Forma libre 24"/>
                        <p:cNvSpPr>
                          <a:spLocks/>
                        </p:cNvSpPr>
                        <p:nvPr/>
                      </p:nvSpPr>
                      <p:spPr bwMode="auto">
                        <a:xfrm>
                          <a:off x="3785" y="1063"/>
                          <a:ext cx="54" cy="66"/>
                        </a:xfrm>
                        <a:custGeom>
                          <a:avLst/>
                          <a:gdLst>
                            <a:gd name="T0" fmla="*/ 1 w 108"/>
                            <a:gd name="T1" fmla="*/ 0 h 132"/>
                            <a:gd name="T2" fmla="*/ 1 w 108"/>
                            <a:gd name="T3" fmla="*/ 1 h 132"/>
                            <a:gd name="T4" fmla="*/ 1 w 108"/>
                            <a:gd name="T5" fmla="*/ 1 h 132"/>
                            <a:gd name="T6" fmla="*/ 0 w 108"/>
                            <a:gd name="T7" fmla="*/ 1 h 132"/>
                            <a:gd name="T8" fmla="*/ 1 w 108"/>
                            <a:gd name="T9" fmla="*/ 0 h 132"/>
                            <a:gd name="T10" fmla="*/ 0 60000 65536"/>
                            <a:gd name="T11" fmla="*/ 0 60000 65536"/>
                            <a:gd name="T12" fmla="*/ 0 60000 65536"/>
                            <a:gd name="T13" fmla="*/ 0 60000 65536"/>
                            <a:gd name="T14" fmla="*/ 0 60000 65536"/>
                            <a:gd name="T15" fmla="*/ 0 w 108"/>
                            <a:gd name="T16" fmla="*/ 0 h 132"/>
                            <a:gd name="T17" fmla="*/ 108 w 108"/>
                            <a:gd name="T18" fmla="*/ 132 h 132"/>
                          </a:gdLst>
                          <a:ahLst/>
                          <a:cxnLst>
                            <a:cxn ang="T10">
                              <a:pos x="T0" y="T1"/>
                            </a:cxn>
                            <a:cxn ang="T11">
                              <a:pos x="T2" y="T3"/>
                            </a:cxn>
                            <a:cxn ang="T12">
                              <a:pos x="T4" y="T5"/>
                            </a:cxn>
                            <a:cxn ang="T13">
                              <a:pos x="T6" y="T7"/>
                            </a:cxn>
                            <a:cxn ang="T14">
                              <a:pos x="T8" y="T9"/>
                            </a:cxn>
                          </a:cxnLst>
                          <a:rect l="T15" t="T16" r="T17" b="T18"/>
                          <a:pathLst>
                            <a:path w="108" h="132">
                              <a:moveTo>
                                <a:pt x="16" y="0"/>
                              </a:moveTo>
                              <a:lnTo>
                                <a:pt x="108" y="30"/>
                              </a:lnTo>
                              <a:lnTo>
                                <a:pt x="94" y="132"/>
                              </a:lnTo>
                              <a:lnTo>
                                <a:pt x="0" y="127"/>
                              </a:lnTo>
                              <a:lnTo>
                                <a:pt x="16" y="0"/>
                              </a:lnTo>
                              <a:close/>
                            </a:path>
                          </a:pathLst>
                        </a:custGeom>
                        <a:solidFill>
                          <a:srgbClr val="808080"/>
                        </a:solidFill>
                        <a:ln w="1588">
                          <a:solidFill>
                            <a:srgbClr val="000000"/>
                          </a:solidFill>
                          <a:round/>
                          <a:headEnd/>
                          <a:tailEnd/>
                        </a:ln>
                      </p:spPr>
                      <p:txBody>
                        <a:bodyPr/>
                        <a:lstStyle/>
                        <a:p>
                          <a:endParaRPr lang="es-AR"/>
                        </a:p>
                      </p:txBody>
                    </p:sp>
                    <p:sp>
                      <p:nvSpPr>
                        <p:cNvPr id="34766" name="Forma libre 25"/>
                        <p:cNvSpPr>
                          <a:spLocks/>
                        </p:cNvSpPr>
                        <p:nvPr/>
                      </p:nvSpPr>
                      <p:spPr bwMode="auto">
                        <a:xfrm>
                          <a:off x="3739" y="1067"/>
                          <a:ext cx="44" cy="50"/>
                        </a:xfrm>
                        <a:custGeom>
                          <a:avLst/>
                          <a:gdLst>
                            <a:gd name="T0" fmla="*/ 1 w 87"/>
                            <a:gd name="T1" fmla="*/ 1 h 99"/>
                            <a:gd name="T2" fmla="*/ 1 w 87"/>
                            <a:gd name="T3" fmla="*/ 1 h 99"/>
                            <a:gd name="T4" fmla="*/ 0 w 87"/>
                            <a:gd name="T5" fmla="*/ 1 h 99"/>
                            <a:gd name="T6" fmla="*/ 1 w 87"/>
                            <a:gd name="T7" fmla="*/ 0 h 99"/>
                            <a:gd name="T8" fmla="*/ 1 w 87"/>
                            <a:gd name="T9" fmla="*/ 1 h 99"/>
                            <a:gd name="T10" fmla="*/ 0 60000 65536"/>
                            <a:gd name="T11" fmla="*/ 0 60000 65536"/>
                            <a:gd name="T12" fmla="*/ 0 60000 65536"/>
                            <a:gd name="T13" fmla="*/ 0 60000 65536"/>
                            <a:gd name="T14" fmla="*/ 0 60000 65536"/>
                            <a:gd name="T15" fmla="*/ 0 w 87"/>
                            <a:gd name="T16" fmla="*/ 0 h 99"/>
                            <a:gd name="T17" fmla="*/ 87 w 87"/>
                            <a:gd name="T18" fmla="*/ 99 h 99"/>
                          </a:gdLst>
                          <a:ahLst/>
                          <a:cxnLst>
                            <a:cxn ang="T10">
                              <a:pos x="T0" y="T1"/>
                            </a:cxn>
                            <a:cxn ang="T11">
                              <a:pos x="T2" y="T3"/>
                            </a:cxn>
                            <a:cxn ang="T12">
                              <a:pos x="T4" y="T5"/>
                            </a:cxn>
                            <a:cxn ang="T13">
                              <a:pos x="T6" y="T7"/>
                            </a:cxn>
                            <a:cxn ang="T14">
                              <a:pos x="T8" y="T9"/>
                            </a:cxn>
                          </a:cxnLst>
                          <a:rect l="T15" t="T16" r="T17" b="T18"/>
                          <a:pathLst>
                            <a:path w="87" h="99">
                              <a:moveTo>
                                <a:pt x="87" y="4"/>
                              </a:moveTo>
                              <a:lnTo>
                                <a:pt x="76" y="99"/>
                              </a:lnTo>
                              <a:lnTo>
                                <a:pt x="0" y="89"/>
                              </a:lnTo>
                              <a:lnTo>
                                <a:pt x="14" y="0"/>
                              </a:lnTo>
                              <a:lnTo>
                                <a:pt x="87" y="4"/>
                              </a:lnTo>
                              <a:close/>
                            </a:path>
                          </a:pathLst>
                        </a:custGeom>
                        <a:solidFill>
                          <a:srgbClr val="00C0C0"/>
                        </a:solidFill>
                        <a:ln w="1588">
                          <a:solidFill>
                            <a:srgbClr val="000000"/>
                          </a:solidFill>
                          <a:round/>
                          <a:headEnd/>
                          <a:tailEnd/>
                        </a:ln>
                      </p:spPr>
                      <p:txBody>
                        <a:bodyPr/>
                        <a:lstStyle/>
                        <a:p>
                          <a:endParaRPr lang="es-AR"/>
                        </a:p>
                      </p:txBody>
                    </p:sp>
                  </p:grpSp>
                </p:grpSp>
                <p:grpSp>
                  <p:nvGrpSpPr>
                    <p:cNvPr id="34753" name="Grupo 26"/>
                    <p:cNvGrpSpPr>
                      <a:grpSpLocks/>
                    </p:cNvGrpSpPr>
                    <p:nvPr/>
                  </p:nvGrpSpPr>
                  <p:grpSpPr bwMode="auto">
                    <a:xfrm>
                      <a:off x="3722" y="1127"/>
                      <a:ext cx="44" cy="31"/>
                      <a:chOff x="3722" y="1127"/>
                      <a:chExt cx="44" cy="31"/>
                    </a:xfrm>
                  </p:grpSpPr>
                  <p:sp>
                    <p:nvSpPr>
                      <p:cNvPr id="34754" name="Forma libre 27"/>
                      <p:cNvSpPr>
                        <a:spLocks/>
                      </p:cNvSpPr>
                      <p:nvPr/>
                    </p:nvSpPr>
                    <p:spPr bwMode="auto">
                      <a:xfrm>
                        <a:off x="3722" y="1127"/>
                        <a:ext cx="44" cy="31"/>
                      </a:xfrm>
                      <a:custGeom>
                        <a:avLst/>
                        <a:gdLst>
                          <a:gd name="T0" fmla="*/ 0 w 87"/>
                          <a:gd name="T1" fmla="*/ 0 h 61"/>
                          <a:gd name="T2" fmla="*/ 1 w 87"/>
                          <a:gd name="T3" fmla="*/ 1 h 61"/>
                          <a:gd name="T4" fmla="*/ 1 w 87"/>
                          <a:gd name="T5" fmla="*/ 1 h 61"/>
                          <a:gd name="T6" fmla="*/ 0 w 87"/>
                          <a:gd name="T7" fmla="*/ 1 h 61"/>
                          <a:gd name="T8" fmla="*/ 0 w 87"/>
                          <a:gd name="T9" fmla="*/ 0 h 61"/>
                          <a:gd name="T10" fmla="*/ 0 60000 65536"/>
                          <a:gd name="T11" fmla="*/ 0 60000 65536"/>
                          <a:gd name="T12" fmla="*/ 0 60000 65536"/>
                          <a:gd name="T13" fmla="*/ 0 60000 65536"/>
                          <a:gd name="T14" fmla="*/ 0 60000 65536"/>
                          <a:gd name="T15" fmla="*/ 0 w 87"/>
                          <a:gd name="T16" fmla="*/ 0 h 61"/>
                          <a:gd name="T17" fmla="*/ 87 w 87"/>
                          <a:gd name="T18" fmla="*/ 61 h 61"/>
                        </a:gdLst>
                        <a:ahLst/>
                        <a:cxnLst>
                          <a:cxn ang="T10">
                            <a:pos x="T0" y="T1"/>
                          </a:cxn>
                          <a:cxn ang="T11">
                            <a:pos x="T2" y="T3"/>
                          </a:cxn>
                          <a:cxn ang="T12">
                            <a:pos x="T4" y="T5"/>
                          </a:cxn>
                          <a:cxn ang="T13">
                            <a:pos x="T6" y="T7"/>
                          </a:cxn>
                          <a:cxn ang="T14">
                            <a:pos x="T8" y="T9"/>
                          </a:cxn>
                        </a:cxnLst>
                        <a:rect l="T15" t="T16" r="T17" b="T18"/>
                        <a:pathLst>
                          <a:path w="87" h="61">
                            <a:moveTo>
                              <a:pt x="0" y="0"/>
                            </a:moveTo>
                            <a:lnTo>
                              <a:pt x="87" y="18"/>
                            </a:lnTo>
                            <a:lnTo>
                              <a:pt x="87" y="61"/>
                            </a:lnTo>
                            <a:lnTo>
                              <a:pt x="0" y="34"/>
                            </a:lnTo>
                            <a:lnTo>
                              <a:pt x="0" y="0"/>
                            </a:lnTo>
                            <a:close/>
                          </a:path>
                        </a:pathLst>
                      </a:custGeom>
                      <a:solidFill>
                        <a:srgbClr val="404040"/>
                      </a:solidFill>
                      <a:ln w="1588">
                        <a:solidFill>
                          <a:srgbClr val="000000"/>
                        </a:solidFill>
                        <a:round/>
                        <a:headEnd/>
                        <a:tailEnd/>
                      </a:ln>
                    </p:spPr>
                    <p:txBody>
                      <a:bodyPr/>
                      <a:lstStyle/>
                      <a:p>
                        <a:endParaRPr lang="es-AR"/>
                      </a:p>
                    </p:txBody>
                  </p:sp>
                  <p:sp>
                    <p:nvSpPr>
                      <p:cNvPr id="34755" name="Línea 28"/>
                      <p:cNvSpPr>
                        <a:spLocks noChangeShapeType="1"/>
                      </p:cNvSpPr>
                      <p:nvPr/>
                    </p:nvSpPr>
                    <p:spPr bwMode="auto">
                      <a:xfrm flipH="1" flipV="1">
                        <a:off x="3726" y="1136"/>
                        <a:ext cx="12" cy="2"/>
                      </a:xfrm>
                      <a:prstGeom prst="line">
                        <a:avLst/>
                      </a:prstGeom>
                      <a:noFill/>
                      <a:ln w="1588">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4756" name="Línea 29"/>
                      <p:cNvSpPr>
                        <a:spLocks noChangeShapeType="1"/>
                      </p:cNvSpPr>
                      <p:nvPr/>
                    </p:nvSpPr>
                    <p:spPr bwMode="auto">
                      <a:xfrm>
                        <a:off x="3744" y="1139"/>
                        <a:ext cx="15" cy="3"/>
                      </a:xfrm>
                      <a:prstGeom prst="line">
                        <a:avLst/>
                      </a:prstGeom>
                      <a:noFill/>
                      <a:ln w="1588">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4757" name="Línea 30"/>
                      <p:cNvSpPr>
                        <a:spLocks noChangeShapeType="1"/>
                      </p:cNvSpPr>
                      <p:nvPr/>
                    </p:nvSpPr>
                    <p:spPr bwMode="auto">
                      <a:xfrm>
                        <a:off x="3741" y="1131"/>
                        <a:ext cx="1" cy="20"/>
                      </a:xfrm>
                      <a:prstGeom prst="line">
                        <a:avLst/>
                      </a:prstGeom>
                      <a:noFill/>
                      <a:ln w="1588">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4758" name="Línea 31"/>
                      <p:cNvSpPr>
                        <a:spLocks noChangeShapeType="1"/>
                      </p:cNvSpPr>
                      <p:nvPr/>
                    </p:nvSpPr>
                    <p:spPr bwMode="auto">
                      <a:xfrm>
                        <a:off x="3761" y="1136"/>
                        <a:ext cx="1" cy="22"/>
                      </a:xfrm>
                      <a:prstGeom prst="line">
                        <a:avLst/>
                      </a:prstGeom>
                      <a:noFill/>
                      <a:ln w="1588">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4759" name="Línea 32"/>
                      <p:cNvSpPr>
                        <a:spLocks noChangeShapeType="1"/>
                      </p:cNvSpPr>
                      <p:nvPr/>
                    </p:nvSpPr>
                    <p:spPr bwMode="auto">
                      <a:xfrm>
                        <a:off x="3722" y="1135"/>
                        <a:ext cx="40" cy="10"/>
                      </a:xfrm>
                      <a:prstGeom prst="line">
                        <a:avLst/>
                      </a:prstGeom>
                      <a:noFill/>
                      <a:ln w="1588">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4760" name="Línea 33"/>
                      <p:cNvSpPr>
                        <a:spLocks noChangeShapeType="1"/>
                      </p:cNvSpPr>
                      <p:nvPr/>
                    </p:nvSpPr>
                    <p:spPr bwMode="auto">
                      <a:xfrm flipH="1" flipV="1">
                        <a:off x="3722" y="1132"/>
                        <a:ext cx="40" cy="9"/>
                      </a:xfrm>
                      <a:prstGeom prst="line">
                        <a:avLst/>
                      </a:prstGeom>
                      <a:noFill/>
                      <a:ln w="1588">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grpSp>
              </p:grpSp>
              <p:grpSp>
                <p:nvGrpSpPr>
                  <p:cNvPr id="34720" name="Grupo 34"/>
                  <p:cNvGrpSpPr>
                    <a:grpSpLocks/>
                  </p:cNvGrpSpPr>
                  <p:nvPr/>
                </p:nvGrpSpPr>
                <p:grpSpPr bwMode="auto">
                  <a:xfrm>
                    <a:off x="3678" y="1128"/>
                    <a:ext cx="103" cy="53"/>
                    <a:chOff x="3678" y="1128"/>
                    <a:chExt cx="103" cy="53"/>
                  </a:xfrm>
                </p:grpSpPr>
                <p:grpSp>
                  <p:nvGrpSpPr>
                    <p:cNvPr id="34721" name="Grupo 35"/>
                    <p:cNvGrpSpPr>
                      <a:grpSpLocks/>
                    </p:cNvGrpSpPr>
                    <p:nvPr/>
                  </p:nvGrpSpPr>
                  <p:grpSpPr bwMode="auto">
                    <a:xfrm>
                      <a:off x="3758" y="1156"/>
                      <a:ext cx="17" cy="13"/>
                      <a:chOff x="3758" y="1156"/>
                      <a:chExt cx="17" cy="13"/>
                    </a:xfrm>
                  </p:grpSpPr>
                  <p:sp>
                    <p:nvSpPr>
                      <p:cNvPr id="34750" name="Forma libre 36"/>
                      <p:cNvSpPr>
                        <a:spLocks/>
                      </p:cNvSpPr>
                      <p:nvPr/>
                    </p:nvSpPr>
                    <p:spPr bwMode="auto">
                      <a:xfrm>
                        <a:off x="3769" y="1156"/>
                        <a:ext cx="6" cy="13"/>
                      </a:xfrm>
                      <a:custGeom>
                        <a:avLst/>
                        <a:gdLst>
                          <a:gd name="T0" fmla="*/ 1 w 10"/>
                          <a:gd name="T1" fmla="*/ 0 h 25"/>
                          <a:gd name="T2" fmla="*/ 1 w 10"/>
                          <a:gd name="T3" fmla="*/ 1 h 25"/>
                          <a:gd name="T4" fmla="*/ 1 w 10"/>
                          <a:gd name="T5" fmla="*/ 1 h 25"/>
                          <a:gd name="T6" fmla="*/ 0 w 10"/>
                          <a:gd name="T7" fmla="*/ 1 h 25"/>
                          <a:gd name="T8" fmla="*/ 1 w 10"/>
                          <a:gd name="T9" fmla="*/ 0 h 25"/>
                          <a:gd name="T10" fmla="*/ 0 60000 65536"/>
                          <a:gd name="T11" fmla="*/ 0 60000 65536"/>
                          <a:gd name="T12" fmla="*/ 0 60000 65536"/>
                          <a:gd name="T13" fmla="*/ 0 60000 65536"/>
                          <a:gd name="T14" fmla="*/ 0 60000 65536"/>
                          <a:gd name="T15" fmla="*/ 0 w 10"/>
                          <a:gd name="T16" fmla="*/ 0 h 25"/>
                          <a:gd name="T17" fmla="*/ 10 w 10"/>
                          <a:gd name="T18" fmla="*/ 25 h 25"/>
                        </a:gdLst>
                        <a:ahLst/>
                        <a:cxnLst>
                          <a:cxn ang="T10">
                            <a:pos x="T0" y="T1"/>
                          </a:cxn>
                          <a:cxn ang="T11">
                            <a:pos x="T2" y="T3"/>
                          </a:cxn>
                          <a:cxn ang="T12">
                            <a:pos x="T4" y="T5"/>
                          </a:cxn>
                          <a:cxn ang="T13">
                            <a:pos x="T6" y="T7"/>
                          </a:cxn>
                          <a:cxn ang="T14">
                            <a:pos x="T8" y="T9"/>
                          </a:cxn>
                        </a:cxnLst>
                        <a:rect l="T15" t="T16" r="T17" b="T18"/>
                        <a:pathLst>
                          <a:path w="10" h="25">
                            <a:moveTo>
                              <a:pt x="7" y="0"/>
                            </a:moveTo>
                            <a:lnTo>
                              <a:pt x="10" y="24"/>
                            </a:lnTo>
                            <a:lnTo>
                              <a:pt x="3" y="25"/>
                            </a:lnTo>
                            <a:lnTo>
                              <a:pt x="0" y="1"/>
                            </a:lnTo>
                            <a:lnTo>
                              <a:pt x="7" y="0"/>
                            </a:lnTo>
                            <a:close/>
                          </a:path>
                        </a:pathLst>
                      </a:custGeom>
                      <a:solidFill>
                        <a:srgbClr val="606060"/>
                      </a:solidFill>
                      <a:ln w="1588">
                        <a:solidFill>
                          <a:srgbClr val="000000"/>
                        </a:solidFill>
                        <a:round/>
                        <a:headEnd/>
                        <a:tailEnd/>
                      </a:ln>
                    </p:spPr>
                    <p:txBody>
                      <a:bodyPr/>
                      <a:lstStyle/>
                      <a:p>
                        <a:endParaRPr lang="es-AR"/>
                      </a:p>
                    </p:txBody>
                  </p:sp>
                  <p:sp>
                    <p:nvSpPr>
                      <p:cNvPr id="34751" name="Forma libre 37"/>
                      <p:cNvSpPr>
                        <a:spLocks/>
                      </p:cNvSpPr>
                      <p:nvPr/>
                    </p:nvSpPr>
                    <p:spPr bwMode="auto">
                      <a:xfrm>
                        <a:off x="3758" y="1159"/>
                        <a:ext cx="13" cy="10"/>
                      </a:xfrm>
                      <a:custGeom>
                        <a:avLst/>
                        <a:gdLst>
                          <a:gd name="T0" fmla="*/ 0 w 27"/>
                          <a:gd name="T1" fmla="*/ 0 h 21"/>
                          <a:gd name="T2" fmla="*/ 0 w 27"/>
                          <a:gd name="T3" fmla="*/ 0 h 21"/>
                          <a:gd name="T4" fmla="*/ 0 w 27"/>
                          <a:gd name="T5" fmla="*/ 0 h 21"/>
                          <a:gd name="T6" fmla="*/ 0 w 27"/>
                          <a:gd name="T7" fmla="*/ 0 h 21"/>
                          <a:gd name="T8" fmla="*/ 0 w 27"/>
                          <a:gd name="T9" fmla="*/ 0 h 21"/>
                          <a:gd name="T10" fmla="*/ 0 w 27"/>
                          <a:gd name="T11" fmla="*/ 0 h 21"/>
                          <a:gd name="T12" fmla="*/ 0 w 27"/>
                          <a:gd name="T13" fmla="*/ 0 h 21"/>
                          <a:gd name="T14" fmla="*/ 0 60000 65536"/>
                          <a:gd name="T15" fmla="*/ 0 60000 65536"/>
                          <a:gd name="T16" fmla="*/ 0 60000 65536"/>
                          <a:gd name="T17" fmla="*/ 0 60000 65536"/>
                          <a:gd name="T18" fmla="*/ 0 60000 65536"/>
                          <a:gd name="T19" fmla="*/ 0 60000 65536"/>
                          <a:gd name="T20" fmla="*/ 0 60000 65536"/>
                          <a:gd name="T21" fmla="*/ 0 w 27"/>
                          <a:gd name="T22" fmla="*/ 0 h 21"/>
                          <a:gd name="T23" fmla="*/ 27 w 27"/>
                          <a:gd name="T24" fmla="*/ 21 h 2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7" h="21">
                            <a:moveTo>
                              <a:pt x="25" y="0"/>
                            </a:moveTo>
                            <a:lnTo>
                              <a:pt x="27" y="21"/>
                            </a:lnTo>
                            <a:lnTo>
                              <a:pt x="0" y="11"/>
                            </a:lnTo>
                            <a:lnTo>
                              <a:pt x="11" y="8"/>
                            </a:lnTo>
                            <a:lnTo>
                              <a:pt x="21" y="12"/>
                            </a:lnTo>
                            <a:lnTo>
                              <a:pt x="18" y="0"/>
                            </a:lnTo>
                            <a:lnTo>
                              <a:pt x="25" y="0"/>
                            </a:lnTo>
                            <a:close/>
                          </a:path>
                        </a:pathLst>
                      </a:custGeom>
                      <a:solidFill>
                        <a:srgbClr val="404040"/>
                      </a:solidFill>
                      <a:ln w="1588">
                        <a:solidFill>
                          <a:srgbClr val="000000"/>
                        </a:solidFill>
                        <a:round/>
                        <a:headEnd/>
                        <a:tailEnd/>
                      </a:ln>
                    </p:spPr>
                    <p:txBody>
                      <a:bodyPr/>
                      <a:lstStyle/>
                      <a:p>
                        <a:endParaRPr lang="es-AR"/>
                      </a:p>
                    </p:txBody>
                  </p:sp>
                </p:grpSp>
                <p:grpSp>
                  <p:nvGrpSpPr>
                    <p:cNvPr id="34722" name="Grupo 38"/>
                    <p:cNvGrpSpPr>
                      <a:grpSpLocks/>
                    </p:cNvGrpSpPr>
                    <p:nvPr/>
                  </p:nvGrpSpPr>
                  <p:grpSpPr bwMode="auto">
                    <a:xfrm>
                      <a:off x="3678" y="1128"/>
                      <a:ext cx="103" cy="53"/>
                      <a:chOff x="3678" y="1128"/>
                      <a:chExt cx="103" cy="53"/>
                    </a:xfrm>
                  </p:grpSpPr>
                  <p:sp>
                    <p:nvSpPr>
                      <p:cNvPr id="34723" name="Forma libre 39"/>
                      <p:cNvSpPr>
                        <a:spLocks/>
                      </p:cNvSpPr>
                      <p:nvPr/>
                    </p:nvSpPr>
                    <p:spPr bwMode="auto">
                      <a:xfrm>
                        <a:off x="3678" y="1128"/>
                        <a:ext cx="101" cy="47"/>
                      </a:xfrm>
                      <a:custGeom>
                        <a:avLst/>
                        <a:gdLst>
                          <a:gd name="T0" fmla="*/ 1 w 202"/>
                          <a:gd name="T1" fmla="*/ 1 h 94"/>
                          <a:gd name="T2" fmla="*/ 1 w 202"/>
                          <a:gd name="T3" fmla="*/ 1 h 94"/>
                          <a:gd name="T4" fmla="*/ 0 w 202"/>
                          <a:gd name="T5" fmla="*/ 1 h 94"/>
                          <a:gd name="T6" fmla="*/ 1 w 202"/>
                          <a:gd name="T7" fmla="*/ 0 h 94"/>
                          <a:gd name="T8" fmla="*/ 1 w 202"/>
                          <a:gd name="T9" fmla="*/ 1 h 94"/>
                          <a:gd name="T10" fmla="*/ 0 60000 65536"/>
                          <a:gd name="T11" fmla="*/ 0 60000 65536"/>
                          <a:gd name="T12" fmla="*/ 0 60000 65536"/>
                          <a:gd name="T13" fmla="*/ 0 60000 65536"/>
                          <a:gd name="T14" fmla="*/ 0 60000 65536"/>
                          <a:gd name="T15" fmla="*/ 0 w 202"/>
                          <a:gd name="T16" fmla="*/ 0 h 94"/>
                          <a:gd name="T17" fmla="*/ 202 w 202"/>
                          <a:gd name="T18" fmla="*/ 94 h 94"/>
                        </a:gdLst>
                        <a:ahLst/>
                        <a:cxnLst>
                          <a:cxn ang="T10">
                            <a:pos x="T0" y="T1"/>
                          </a:cxn>
                          <a:cxn ang="T11">
                            <a:pos x="T2" y="T3"/>
                          </a:cxn>
                          <a:cxn ang="T12">
                            <a:pos x="T4" y="T5"/>
                          </a:cxn>
                          <a:cxn ang="T13">
                            <a:pos x="T6" y="T7"/>
                          </a:cxn>
                          <a:cxn ang="T14">
                            <a:pos x="T8" y="T9"/>
                          </a:cxn>
                        </a:cxnLst>
                        <a:rect l="T15" t="T16" r="T17" b="T18"/>
                        <a:pathLst>
                          <a:path w="202" h="94">
                            <a:moveTo>
                              <a:pt x="202" y="39"/>
                            </a:moveTo>
                            <a:lnTo>
                              <a:pt x="106" y="94"/>
                            </a:lnTo>
                            <a:lnTo>
                              <a:pt x="0" y="40"/>
                            </a:lnTo>
                            <a:lnTo>
                              <a:pt x="81" y="0"/>
                            </a:lnTo>
                            <a:lnTo>
                              <a:pt x="202" y="39"/>
                            </a:lnTo>
                            <a:close/>
                          </a:path>
                        </a:pathLst>
                      </a:custGeom>
                      <a:solidFill>
                        <a:srgbClr val="808080"/>
                      </a:solidFill>
                      <a:ln w="1588">
                        <a:solidFill>
                          <a:srgbClr val="000000"/>
                        </a:solidFill>
                        <a:round/>
                        <a:headEnd/>
                        <a:tailEnd/>
                      </a:ln>
                    </p:spPr>
                    <p:txBody>
                      <a:bodyPr/>
                      <a:lstStyle/>
                      <a:p>
                        <a:endParaRPr lang="es-AR"/>
                      </a:p>
                    </p:txBody>
                  </p:sp>
                  <p:sp>
                    <p:nvSpPr>
                      <p:cNvPr id="34724" name="Forma libre 40"/>
                      <p:cNvSpPr>
                        <a:spLocks/>
                      </p:cNvSpPr>
                      <p:nvPr/>
                    </p:nvSpPr>
                    <p:spPr bwMode="auto">
                      <a:xfrm>
                        <a:off x="3730" y="1148"/>
                        <a:ext cx="51" cy="33"/>
                      </a:xfrm>
                      <a:custGeom>
                        <a:avLst/>
                        <a:gdLst>
                          <a:gd name="T0" fmla="*/ 1 w 101"/>
                          <a:gd name="T1" fmla="*/ 0 h 67"/>
                          <a:gd name="T2" fmla="*/ 0 w 101"/>
                          <a:gd name="T3" fmla="*/ 0 h 67"/>
                          <a:gd name="T4" fmla="*/ 1 w 101"/>
                          <a:gd name="T5" fmla="*/ 0 h 67"/>
                          <a:gd name="T6" fmla="*/ 1 w 101"/>
                          <a:gd name="T7" fmla="*/ 0 h 67"/>
                          <a:gd name="T8" fmla="*/ 1 w 101"/>
                          <a:gd name="T9" fmla="*/ 0 h 67"/>
                          <a:gd name="T10" fmla="*/ 0 60000 65536"/>
                          <a:gd name="T11" fmla="*/ 0 60000 65536"/>
                          <a:gd name="T12" fmla="*/ 0 60000 65536"/>
                          <a:gd name="T13" fmla="*/ 0 60000 65536"/>
                          <a:gd name="T14" fmla="*/ 0 60000 65536"/>
                          <a:gd name="T15" fmla="*/ 0 w 101"/>
                          <a:gd name="T16" fmla="*/ 0 h 67"/>
                          <a:gd name="T17" fmla="*/ 101 w 101"/>
                          <a:gd name="T18" fmla="*/ 67 h 67"/>
                        </a:gdLst>
                        <a:ahLst/>
                        <a:cxnLst>
                          <a:cxn ang="T10">
                            <a:pos x="T0" y="T1"/>
                          </a:cxn>
                          <a:cxn ang="T11">
                            <a:pos x="T2" y="T3"/>
                          </a:cxn>
                          <a:cxn ang="T12">
                            <a:pos x="T4" y="T5"/>
                          </a:cxn>
                          <a:cxn ang="T13">
                            <a:pos x="T6" y="T7"/>
                          </a:cxn>
                          <a:cxn ang="T14">
                            <a:pos x="T8" y="T9"/>
                          </a:cxn>
                        </a:cxnLst>
                        <a:rect l="T15" t="T16" r="T17" b="T18"/>
                        <a:pathLst>
                          <a:path w="101" h="67">
                            <a:moveTo>
                              <a:pt x="97" y="0"/>
                            </a:moveTo>
                            <a:lnTo>
                              <a:pt x="0" y="55"/>
                            </a:lnTo>
                            <a:lnTo>
                              <a:pt x="2" y="67"/>
                            </a:lnTo>
                            <a:lnTo>
                              <a:pt x="101" y="10"/>
                            </a:lnTo>
                            <a:lnTo>
                              <a:pt x="97" y="0"/>
                            </a:lnTo>
                            <a:close/>
                          </a:path>
                        </a:pathLst>
                      </a:custGeom>
                      <a:solidFill>
                        <a:srgbClr val="606060"/>
                      </a:solidFill>
                      <a:ln w="1588">
                        <a:solidFill>
                          <a:srgbClr val="000000"/>
                        </a:solidFill>
                        <a:round/>
                        <a:headEnd/>
                        <a:tailEnd/>
                      </a:ln>
                    </p:spPr>
                    <p:txBody>
                      <a:bodyPr/>
                      <a:lstStyle/>
                      <a:p>
                        <a:endParaRPr lang="es-AR"/>
                      </a:p>
                    </p:txBody>
                  </p:sp>
                  <p:sp>
                    <p:nvSpPr>
                      <p:cNvPr id="34725" name="Forma libre 41"/>
                      <p:cNvSpPr>
                        <a:spLocks/>
                      </p:cNvSpPr>
                      <p:nvPr/>
                    </p:nvSpPr>
                    <p:spPr bwMode="auto">
                      <a:xfrm>
                        <a:off x="3678" y="1148"/>
                        <a:ext cx="54" cy="33"/>
                      </a:xfrm>
                      <a:custGeom>
                        <a:avLst/>
                        <a:gdLst>
                          <a:gd name="T0" fmla="*/ 1 w 107"/>
                          <a:gd name="T1" fmla="*/ 1 h 66"/>
                          <a:gd name="T2" fmla="*/ 1 w 107"/>
                          <a:gd name="T3" fmla="*/ 1 h 66"/>
                          <a:gd name="T4" fmla="*/ 0 w 107"/>
                          <a:gd name="T5" fmla="*/ 0 h 66"/>
                          <a:gd name="T6" fmla="*/ 1 w 107"/>
                          <a:gd name="T7" fmla="*/ 1 h 66"/>
                          <a:gd name="T8" fmla="*/ 1 w 107"/>
                          <a:gd name="T9" fmla="*/ 1 h 66"/>
                          <a:gd name="T10" fmla="*/ 0 60000 65536"/>
                          <a:gd name="T11" fmla="*/ 0 60000 65536"/>
                          <a:gd name="T12" fmla="*/ 0 60000 65536"/>
                          <a:gd name="T13" fmla="*/ 0 60000 65536"/>
                          <a:gd name="T14" fmla="*/ 0 60000 65536"/>
                          <a:gd name="T15" fmla="*/ 0 w 107"/>
                          <a:gd name="T16" fmla="*/ 0 h 66"/>
                          <a:gd name="T17" fmla="*/ 107 w 107"/>
                          <a:gd name="T18" fmla="*/ 66 h 66"/>
                        </a:gdLst>
                        <a:ahLst/>
                        <a:cxnLst>
                          <a:cxn ang="T10">
                            <a:pos x="T0" y="T1"/>
                          </a:cxn>
                          <a:cxn ang="T11">
                            <a:pos x="T2" y="T3"/>
                          </a:cxn>
                          <a:cxn ang="T12">
                            <a:pos x="T4" y="T5"/>
                          </a:cxn>
                          <a:cxn ang="T13">
                            <a:pos x="T6" y="T7"/>
                          </a:cxn>
                          <a:cxn ang="T14">
                            <a:pos x="T8" y="T9"/>
                          </a:cxn>
                        </a:cxnLst>
                        <a:rect l="T15" t="T16" r="T17" b="T18"/>
                        <a:pathLst>
                          <a:path w="107" h="66">
                            <a:moveTo>
                              <a:pt x="107" y="66"/>
                            </a:moveTo>
                            <a:lnTo>
                              <a:pt x="105" y="54"/>
                            </a:lnTo>
                            <a:lnTo>
                              <a:pt x="0" y="0"/>
                            </a:lnTo>
                            <a:lnTo>
                              <a:pt x="4" y="11"/>
                            </a:lnTo>
                            <a:lnTo>
                              <a:pt x="107" y="66"/>
                            </a:lnTo>
                            <a:close/>
                          </a:path>
                        </a:pathLst>
                      </a:custGeom>
                      <a:solidFill>
                        <a:srgbClr val="404040"/>
                      </a:solidFill>
                      <a:ln w="1588">
                        <a:solidFill>
                          <a:srgbClr val="000000"/>
                        </a:solidFill>
                        <a:round/>
                        <a:headEnd/>
                        <a:tailEnd/>
                      </a:ln>
                    </p:spPr>
                    <p:txBody>
                      <a:bodyPr/>
                      <a:lstStyle/>
                      <a:p>
                        <a:endParaRPr lang="es-AR"/>
                      </a:p>
                    </p:txBody>
                  </p:sp>
                  <p:sp>
                    <p:nvSpPr>
                      <p:cNvPr id="34726" name="Forma libre 42"/>
                      <p:cNvSpPr>
                        <a:spLocks/>
                      </p:cNvSpPr>
                      <p:nvPr/>
                    </p:nvSpPr>
                    <p:spPr bwMode="auto">
                      <a:xfrm>
                        <a:off x="3718" y="1150"/>
                        <a:ext cx="41" cy="21"/>
                      </a:xfrm>
                      <a:custGeom>
                        <a:avLst/>
                        <a:gdLst>
                          <a:gd name="T0" fmla="*/ 1 w 81"/>
                          <a:gd name="T1" fmla="*/ 1 h 42"/>
                          <a:gd name="T2" fmla="*/ 1 w 81"/>
                          <a:gd name="T3" fmla="*/ 0 h 42"/>
                          <a:gd name="T4" fmla="*/ 0 w 81"/>
                          <a:gd name="T5" fmla="*/ 1 h 42"/>
                          <a:gd name="T6" fmla="*/ 1 w 81"/>
                          <a:gd name="T7" fmla="*/ 1 h 42"/>
                          <a:gd name="T8" fmla="*/ 1 w 81"/>
                          <a:gd name="T9" fmla="*/ 1 h 42"/>
                          <a:gd name="T10" fmla="*/ 0 60000 65536"/>
                          <a:gd name="T11" fmla="*/ 0 60000 65536"/>
                          <a:gd name="T12" fmla="*/ 0 60000 65536"/>
                          <a:gd name="T13" fmla="*/ 0 60000 65536"/>
                          <a:gd name="T14" fmla="*/ 0 60000 65536"/>
                          <a:gd name="T15" fmla="*/ 0 w 81"/>
                          <a:gd name="T16" fmla="*/ 0 h 42"/>
                          <a:gd name="T17" fmla="*/ 81 w 81"/>
                          <a:gd name="T18" fmla="*/ 42 h 42"/>
                        </a:gdLst>
                        <a:ahLst/>
                        <a:cxnLst>
                          <a:cxn ang="T10">
                            <a:pos x="T0" y="T1"/>
                          </a:cxn>
                          <a:cxn ang="T11">
                            <a:pos x="T2" y="T3"/>
                          </a:cxn>
                          <a:cxn ang="T12">
                            <a:pos x="T4" y="T5"/>
                          </a:cxn>
                          <a:cxn ang="T13">
                            <a:pos x="T6" y="T7"/>
                          </a:cxn>
                          <a:cxn ang="T14">
                            <a:pos x="T8" y="T9"/>
                          </a:cxn>
                        </a:cxnLst>
                        <a:rect l="T15" t="T16" r="T17" b="T18"/>
                        <a:pathLst>
                          <a:path w="81" h="42">
                            <a:moveTo>
                              <a:pt x="81" y="12"/>
                            </a:moveTo>
                            <a:lnTo>
                              <a:pt x="53" y="0"/>
                            </a:lnTo>
                            <a:lnTo>
                              <a:pt x="0" y="30"/>
                            </a:lnTo>
                            <a:lnTo>
                              <a:pt x="28" y="42"/>
                            </a:lnTo>
                            <a:lnTo>
                              <a:pt x="81" y="12"/>
                            </a:lnTo>
                            <a:close/>
                          </a:path>
                        </a:pathLst>
                      </a:custGeom>
                      <a:solidFill>
                        <a:srgbClr val="A0A0A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727" name="Forma libre 43"/>
                      <p:cNvSpPr>
                        <a:spLocks/>
                      </p:cNvSpPr>
                      <p:nvPr/>
                    </p:nvSpPr>
                    <p:spPr bwMode="auto">
                      <a:xfrm>
                        <a:off x="3683" y="1136"/>
                        <a:ext cx="60" cy="27"/>
                      </a:xfrm>
                      <a:custGeom>
                        <a:avLst/>
                        <a:gdLst>
                          <a:gd name="T0" fmla="*/ 1 w 120"/>
                          <a:gd name="T1" fmla="*/ 0 h 55"/>
                          <a:gd name="T2" fmla="*/ 1 w 120"/>
                          <a:gd name="T3" fmla="*/ 0 h 55"/>
                          <a:gd name="T4" fmla="*/ 0 w 120"/>
                          <a:gd name="T5" fmla="*/ 0 h 55"/>
                          <a:gd name="T6" fmla="*/ 1 w 120"/>
                          <a:gd name="T7" fmla="*/ 0 h 55"/>
                          <a:gd name="T8" fmla="*/ 1 w 120"/>
                          <a:gd name="T9" fmla="*/ 0 h 55"/>
                          <a:gd name="T10" fmla="*/ 0 60000 65536"/>
                          <a:gd name="T11" fmla="*/ 0 60000 65536"/>
                          <a:gd name="T12" fmla="*/ 0 60000 65536"/>
                          <a:gd name="T13" fmla="*/ 0 60000 65536"/>
                          <a:gd name="T14" fmla="*/ 0 60000 65536"/>
                          <a:gd name="T15" fmla="*/ 0 w 120"/>
                          <a:gd name="T16" fmla="*/ 0 h 55"/>
                          <a:gd name="T17" fmla="*/ 120 w 120"/>
                          <a:gd name="T18" fmla="*/ 55 h 55"/>
                        </a:gdLst>
                        <a:ahLst/>
                        <a:cxnLst>
                          <a:cxn ang="T10">
                            <a:pos x="T0" y="T1"/>
                          </a:cxn>
                          <a:cxn ang="T11">
                            <a:pos x="T2" y="T3"/>
                          </a:cxn>
                          <a:cxn ang="T12">
                            <a:pos x="T4" y="T5"/>
                          </a:cxn>
                          <a:cxn ang="T13">
                            <a:pos x="T6" y="T7"/>
                          </a:cxn>
                          <a:cxn ang="T14">
                            <a:pos x="T8" y="T9"/>
                          </a:cxn>
                        </a:cxnLst>
                        <a:rect l="T15" t="T16" r="T17" b="T18"/>
                        <a:pathLst>
                          <a:path w="120" h="55">
                            <a:moveTo>
                              <a:pt x="120" y="27"/>
                            </a:moveTo>
                            <a:lnTo>
                              <a:pt x="68" y="55"/>
                            </a:lnTo>
                            <a:lnTo>
                              <a:pt x="0" y="24"/>
                            </a:lnTo>
                            <a:lnTo>
                              <a:pt x="49" y="0"/>
                            </a:lnTo>
                            <a:lnTo>
                              <a:pt x="120" y="27"/>
                            </a:lnTo>
                            <a:close/>
                          </a:path>
                        </a:pathLst>
                      </a:custGeom>
                      <a:solidFill>
                        <a:srgbClr val="A0A0A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728" name="Forma libre 44"/>
                      <p:cNvSpPr>
                        <a:spLocks/>
                      </p:cNvSpPr>
                      <p:nvPr/>
                    </p:nvSpPr>
                    <p:spPr bwMode="auto">
                      <a:xfrm>
                        <a:off x="3708" y="1130"/>
                        <a:ext cx="67" cy="25"/>
                      </a:xfrm>
                      <a:custGeom>
                        <a:avLst/>
                        <a:gdLst>
                          <a:gd name="T0" fmla="*/ 1 w 133"/>
                          <a:gd name="T1" fmla="*/ 0 h 51"/>
                          <a:gd name="T2" fmla="*/ 1 w 133"/>
                          <a:gd name="T3" fmla="*/ 0 h 51"/>
                          <a:gd name="T4" fmla="*/ 1 w 133"/>
                          <a:gd name="T5" fmla="*/ 0 h 51"/>
                          <a:gd name="T6" fmla="*/ 0 w 133"/>
                          <a:gd name="T7" fmla="*/ 0 h 51"/>
                          <a:gd name="T8" fmla="*/ 1 w 133"/>
                          <a:gd name="T9" fmla="*/ 0 h 51"/>
                          <a:gd name="T10" fmla="*/ 0 60000 65536"/>
                          <a:gd name="T11" fmla="*/ 0 60000 65536"/>
                          <a:gd name="T12" fmla="*/ 0 60000 65536"/>
                          <a:gd name="T13" fmla="*/ 0 60000 65536"/>
                          <a:gd name="T14" fmla="*/ 0 60000 65536"/>
                          <a:gd name="T15" fmla="*/ 0 w 133"/>
                          <a:gd name="T16" fmla="*/ 0 h 51"/>
                          <a:gd name="T17" fmla="*/ 133 w 133"/>
                          <a:gd name="T18" fmla="*/ 51 h 51"/>
                        </a:gdLst>
                        <a:ahLst/>
                        <a:cxnLst>
                          <a:cxn ang="T10">
                            <a:pos x="T0" y="T1"/>
                          </a:cxn>
                          <a:cxn ang="T11">
                            <a:pos x="T2" y="T3"/>
                          </a:cxn>
                          <a:cxn ang="T12">
                            <a:pos x="T4" y="T5"/>
                          </a:cxn>
                          <a:cxn ang="T13">
                            <a:pos x="T6" y="T7"/>
                          </a:cxn>
                          <a:cxn ang="T14">
                            <a:pos x="T8" y="T9"/>
                          </a:cxn>
                        </a:cxnLst>
                        <a:rect l="T15" t="T16" r="T17" b="T18"/>
                        <a:pathLst>
                          <a:path w="133" h="51">
                            <a:moveTo>
                              <a:pt x="105" y="51"/>
                            </a:moveTo>
                            <a:lnTo>
                              <a:pt x="133" y="36"/>
                            </a:lnTo>
                            <a:lnTo>
                              <a:pt x="22" y="0"/>
                            </a:lnTo>
                            <a:lnTo>
                              <a:pt x="0" y="11"/>
                            </a:lnTo>
                            <a:lnTo>
                              <a:pt x="105" y="51"/>
                            </a:lnTo>
                            <a:close/>
                          </a:path>
                        </a:pathLst>
                      </a:custGeom>
                      <a:solidFill>
                        <a:srgbClr val="A0A0A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729" name="Línea 45"/>
                      <p:cNvSpPr>
                        <a:spLocks noChangeShapeType="1"/>
                      </p:cNvSpPr>
                      <p:nvPr/>
                    </p:nvSpPr>
                    <p:spPr bwMode="auto">
                      <a:xfrm flipH="1" flipV="1">
                        <a:off x="3716" y="1131"/>
                        <a:ext cx="57" cy="20"/>
                      </a:xfrm>
                      <a:prstGeom prst="line">
                        <a:avLst/>
                      </a:prstGeom>
                      <a:noFill/>
                      <a:ln w="1588">
                        <a:solidFill>
                          <a:srgbClr val="80808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4730" name="Línea 46"/>
                      <p:cNvSpPr>
                        <a:spLocks noChangeShapeType="1"/>
                      </p:cNvSpPr>
                      <p:nvPr/>
                    </p:nvSpPr>
                    <p:spPr bwMode="auto">
                      <a:xfrm flipH="1" flipV="1">
                        <a:off x="3713" y="1132"/>
                        <a:ext cx="56" cy="20"/>
                      </a:xfrm>
                      <a:prstGeom prst="line">
                        <a:avLst/>
                      </a:prstGeom>
                      <a:noFill/>
                      <a:ln w="1588">
                        <a:solidFill>
                          <a:srgbClr val="80808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4731" name="Línea 47"/>
                      <p:cNvSpPr>
                        <a:spLocks noChangeShapeType="1"/>
                      </p:cNvSpPr>
                      <p:nvPr/>
                    </p:nvSpPr>
                    <p:spPr bwMode="auto">
                      <a:xfrm flipH="1" flipV="1">
                        <a:off x="3711" y="1135"/>
                        <a:ext cx="54" cy="20"/>
                      </a:xfrm>
                      <a:prstGeom prst="line">
                        <a:avLst/>
                      </a:prstGeom>
                      <a:noFill/>
                      <a:ln w="1588">
                        <a:solidFill>
                          <a:srgbClr val="80808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4732" name="Línea 48"/>
                      <p:cNvSpPr>
                        <a:spLocks noChangeShapeType="1"/>
                      </p:cNvSpPr>
                      <p:nvPr/>
                    </p:nvSpPr>
                    <p:spPr bwMode="auto">
                      <a:xfrm flipH="1" flipV="1">
                        <a:off x="3704" y="1138"/>
                        <a:ext cx="54" cy="21"/>
                      </a:xfrm>
                      <a:prstGeom prst="line">
                        <a:avLst/>
                      </a:prstGeom>
                      <a:noFill/>
                      <a:ln w="1588">
                        <a:solidFill>
                          <a:srgbClr val="80808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4733" name="Línea 49"/>
                      <p:cNvSpPr>
                        <a:spLocks noChangeShapeType="1"/>
                      </p:cNvSpPr>
                      <p:nvPr/>
                    </p:nvSpPr>
                    <p:spPr bwMode="auto">
                      <a:xfrm flipH="1" flipV="1">
                        <a:off x="3700" y="1141"/>
                        <a:ext cx="53" cy="21"/>
                      </a:xfrm>
                      <a:prstGeom prst="line">
                        <a:avLst/>
                      </a:prstGeom>
                      <a:noFill/>
                      <a:ln w="1588">
                        <a:solidFill>
                          <a:srgbClr val="80808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4734" name="Línea 50"/>
                      <p:cNvSpPr>
                        <a:spLocks noChangeShapeType="1"/>
                      </p:cNvSpPr>
                      <p:nvPr/>
                    </p:nvSpPr>
                    <p:spPr bwMode="auto">
                      <a:xfrm flipH="1" flipV="1">
                        <a:off x="3696" y="1142"/>
                        <a:ext cx="53" cy="22"/>
                      </a:xfrm>
                      <a:prstGeom prst="line">
                        <a:avLst/>
                      </a:prstGeom>
                      <a:noFill/>
                      <a:ln w="1588">
                        <a:solidFill>
                          <a:srgbClr val="80808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4735" name="Línea 51"/>
                      <p:cNvSpPr>
                        <a:spLocks noChangeShapeType="1"/>
                      </p:cNvSpPr>
                      <p:nvPr/>
                    </p:nvSpPr>
                    <p:spPr bwMode="auto">
                      <a:xfrm flipH="1" flipV="1">
                        <a:off x="3693" y="1144"/>
                        <a:ext cx="51" cy="22"/>
                      </a:xfrm>
                      <a:prstGeom prst="line">
                        <a:avLst/>
                      </a:prstGeom>
                      <a:noFill/>
                      <a:ln w="1588">
                        <a:solidFill>
                          <a:srgbClr val="80808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4736" name="Línea 52"/>
                      <p:cNvSpPr>
                        <a:spLocks noChangeShapeType="1"/>
                      </p:cNvSpPr>
                      <p:nvPr/>
                    </p:nvSpPr>
                    <p:spPr bwMode="auto">
                      <a:xfrm flipH="1" flipV="1">
                        <a:off x="3688" y="1146"/>
                        <a:ext cx="51" cy="23"/>
                      </a:xfrm>
                      <a:prstGeom prst="line">
                        <a:avLst/>
                      </a:prstGeom>
                      <a:noFill/>
                      <a:ln w="1588">
                        <a:solidFill>
                          <a:srgbClr val="80808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4737" name="Línea 53"/>
                      <p:cNvSpPr>
                        <a:spLocks noChangeShapeType="1"/>
                      </p:cNvSpPr>
                      <p:nvPr/>
                    </p:nvSpPr>
                    <p:spPr bwMode="auto">
                      <a:xfrm flipH="1">
                        <a:off x="3728" y="1153"/>
                        <a:ext cx="27" cy="15"/>
                      </a:xfrm>
                      <a:prstGeom prst="line">
                        <a:avLst/>
                      </a:prstGeom>
                      <a:noFill/>
                      <a:ln w="1588">
                        <a:solidFill>
                          <a:srgbClr val="80808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4738" name="Línea 54"/>
                      <p:cNvSpPr>
                        <a:spLocks noChangeShapeType="1"/>
                      </p:cNvSpPr>
                      <p:nvPr/>
                    </p:nvSpPr>
                    <p:spPr bwMode="auto">
                      <a:xfrm flipH="1">
                        <a:off x="3723" y="1151"/>
                        <a:ext cx="27" cy="14"/>
                      </a:xfrm>
                      <a:prstGeom prst="line">
                        <a:avLst/>
                      </a:prstGeom>
                      <a:noFill/>
                      <a:ln w="1588">
                        <a:solidFill>
                          <a:srgbClr val="80808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4739" name="Línea 55"/>
                      <p:cNvSpPr>
                        <a:spLocks noChangeShapeType="1"/>
                      </p:cNvSpPr>
                      <p:nvPr/>
                    </p:nvSpPr>
                    <p:spPr bwMode="auto">
                      <a:xfrm flipH="1">
                        <a:off x="3712" y="1147"/>
                        <a:ext cx="25" cy="13"/>
                      </a:xfrm>
                      <a:prstGeom prst="line">
                        <a:avLst/>
                      </a:prstGeom>
                      <a:noFill/>
                      <a:ln w="1588">
                        <a:solidFill>
                          <a:srgbClr val="80808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4740" name="Línea 56"/>
                      <p:cNvSpPr>
                        <a:spLocks noChangeShapeType="1"/>
                      </p:cNvSpPr>
                      <p:nvPr/>
                    </p:nvSpPr>
                    <p:spPr bwMode="auto">
                      <a:xfrm flipH="1">
                        <a:off x="3706" y="1145"/>
                        <a:ext cx="23" cy="12"/>
                      </a:xfrm>
                      <a:prstGeom prst="line">
                        <a:avLst/>
                      </a:prstGeom>
                      <a:noFill/>
                      <a:ln w="1588">
                        <a:solidFill>
                          <a:srgbClr val="80808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4741" name="Línea 57"/>
                      <p:cNvSpPr>
                        <a:spLocks noChangeShapeType="1"/>
                      </p:cNvSpPr>
                      <p:nvPr/>
                    </p:nvSpPr>
                    <p:spPr bwMode="auto">
                      <a:xfrm flipH="1">
                        <a:off x="3700" y="1142"/>
                        <a:ext cx="25" cy="14"/>
                      </a:xfrm>
                      <a:prstGeom prst="line">
                        <a:avLst/>
                      </a:prstGeom>
                      <a:noFill/>
                      <a:ln w="1588">
                        <a:solidFill>
                          <a:srgbClr val="80808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4742" name="Línea 58"/>
                      <p:cNvSpPr>
                        <a:spLocks noChangeShapeType="1"/>
                      </p:cNvSpPr>
                      <p:nvPr/>
                    </p:nvSpPr>
                    <p:spPr bwMode="auto">
                      <a:xfrm flipH="1">
                        <a:off x="3696" y="1140"/>
                        <a:ext cx="24" cy="13"/>
                      </a:xfrm>
                      <a:prstGeom prst="line">
                        <a:avLst/>
                      </a:prstGeom>
                      <a:noFill/>
                      <a:ln w="1588">
                        <a:solidFill>
                          <a:srgbClr val="80808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4743" name="Línea 59"/>
                      <p:cNvSpPr>
                        <a:spLocks noChangeShapeType="1"/>
                      </p:cNvSpPr>
                      <p:nvPr/>
                    </p:nvSpPr>
                    <p:spPr bwMode="auto">
                      <a:xfrm flipH="1">
                        <a:off x="3690" y="1138"/>
                        <a:ext cx="22" cy="11"/>
                      </a:xfrm>
                      <a:prstGeom prst="line">
                        <a:avLst/>
                      </a:prstGeom>
                      <a:noFill/>
                      <a:ln w="1588">
                        <a:solidFill>
                          <a:srgbClr val="80808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4744" name="Línea 60"/>
                      <p:cNvSpPr>
                        <a:spLocks noChangeShapeType="1"/>
                      </p:cNvSpPr>
                      <p:nvPr/>
                    </p:nvSpPr>
                    <p:spPr bwMode="auto">
                      <a:xfrm flipH="1">
                        <a:off x="3753" y="1145"/>
                        <a:ext cx="14" cy="7"/>
                      </a:xfrm>
                      <a:prstGeom prst="line">
                        <a:avLst/>
                      </a:prstGeom>
                      <a:noFill/>
                      <a:ln w="1588">
                        <a:solidFill>
                          <a:srgbClr val="80808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4745" name="Línea 61"/>
                      <p:cNvSpPr>
                        <a:spLocks noChangeShapeType="1"/>
                      </p:cNvSpPr>
                      <p:nvPr/>
                    </p:nvSpPr>
                    <p:spPr bwMode="auto">
                      <a:xfrm flipH="1">
                        <a:off x="3746" y="1142"/>
                        <a:ext cx="13" cy="7"/>
                      </a:xfrm>
                      <a:prstGeom prst="line">
                        <a:avLst/>
                      </a:prstGeom>
                      <a:noFill/>
                      <a:ln w="1588">
                        <a:solidFill>
                          <a:srgbClr val="80808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4746" name="Línea 62"/>
                      <p:cNvSpPr>
                        <a:spLocks noChangeShapeType="1"/>
                      </p:cNvSpPr>
                      <p:nvPr/>
                    </p:nvSpPr>
                    <p:spPr bwMode="auto">
                      <a:xfrm flipH="1">
                        <a:off x="3738" y="1140"/>
                        <a:ext cx="12" cy="6"/>
                      </a:xfrm>
                      <a:prstGeom prst="line">
                        <a:avLst/>
                      </a:prstGeom>
                      <a:noFill/>
                      <a:ln w="1588">
                        <a:solidFill>
                          <a:srgbClr val="80808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4747" name="Línea 63"/>
                      <p:cNvSpPr>
                        <a:spLocks noChangeShapeType="1"/>
                      </p:cNvSpPr>
                      <p:nvPr/>
                    </p:nvSpPr>
                    <p:spPr bwMode="auto">
                      <a:xfrm flipH="1">
                        <a:off x="3730" y="1137"/>
                        <a:ext cx="13" cy="6"/>
                      </a:xfrm>
                      <a:prstGeom prst="line">
                        <a:avLst/>
                      </a:prstGeom>
                      <a:noFill/>
                      <a:ln w="1588">
                        <a:solidFill>
                          <a:srgbClr val="80808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4748" name="Línea 64"/>
                      <p:cNvSpPr>
                        <a:spLocks noChangeShapeType="1"/>
                      </p:cNvSpPr>
                      <p:nvPr/>
                    </p:nvSpPr>
                    <p:spPr bwMode="auto">
                      <a:xfrm flipH="1">
                        <a:off x="3724" y="1135"/>
                        <a:ext cx="10" cy="5"/>
                      </a:xfrm>
                      <a:prstGeom prst="line">
                        <a:avLst/>
                      </a:prstGeom>
                      <a:noFill/>
                      <a:ln w="1588">
                        <a:solidFill>
                          <a:srgbClr val="80808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4749" name="Línea 65"/>
                      <p:cNvSpPr>
                        <a:spLocks noChangeShapeType="1"/>
                      </p:cNvSpPr>
                      <p:nvPr/>
                    </p:nvSpPr>
                    <p:spPr bwMode="auto">
                      <a:xfrm flipH="1">
                        <a:off x="3715" y="1132"/>
                        <a:ext cx="11" cy="6"/>
                      </a:xfrm>
                      <a:prstGeom prst="line">
                        <a:avLst/>
                      </a:prstGeom>
                      <a:noFill/>
                      <a:ln w="1588">
                        <a:solidFill>
                          <a:srgbClr val="808080"/>
                        </a:solidFill>
                        <a:round/>
                        <a:headEnd/>
                        <a:tailEnd/>
                      </a:ln>
                      <a:extLst>
                        <a:ext uri="{909E8E84-426E-40DD-AFC4-6F175D3DCCD1}">
                          <a14:hiddenFill xmlns:a14="http://schemas.microsoft.com/office/drawing/2010/main">
                            <a:noFill/>
                          </a14:hiddenFill>
                        </a:ext>
                      </a:extLst>
                    </p:spPr>
                    <p:txBody>
                      <a:bodyPr/>
                      <a:lstStyle/>
                      <a:p>
                        <a:endParaRPr lang="es-AR"/>
                      </a:p>
                    </p:txBody>
                  </p:sp>
                </p:grpSp>
              </p:grpSp>
            </p:grpSp>
          </p:grpSp>
          <p:grpSp>
            <p:nvGrpSpPr>
              <p:cNvPr id="34628" name="Grupo 66"/>
              <p:cNvGrpSpPr>
                <a:grpSpLocks/>
              </p:cNvGrpSpPr>
              <p:nvPr/>
            </p:nvGrpSpPr>
            <p:grpSpPr bwMode="auto">
              <a:xfrm>
                <a:off x="3596" y="1044"/>
                <a:ext cx="182" cy="302"/>
                <a:chOff x="3596" y="1044"/>
                <a:chExt cx="182" cy="302"/>
              </a:xfrm>
            </p:grpSpPr>
            <p:grpSp>
              <p:nvGrpSpPr>
                <p:cNvPr id="34629" name="Grupo 67"/>
                <p:cNvGrpSpPr>
                  <a:grpSpLocks/>
                </p:cNvGrpSpPr>
                <p:nvPr/>
              </p:nvGrpSpPr>
              <p:grpSpPr bwMode="auto">
                <a:xfrm>
                  <a:off x="3661" y="1108"/>
                  <a:ext cx="25" cy="48"/>
                  <a:chOff x="3661" y="1108"/>
                  <a:chExt cx="25" cy="48"/>
                </a:xfrm>
              </p:grpSpPr>
              <p:sp>
                <p:nvSpPr>
                  <p:cNvPr id="34715" name="Forma libre 68"/>
                  <p:cNvSpPr>
                    <a:spLocks/>
                  </p:cNvSpPr>
                  <p:nvPr/>
                </p:nvSpPr>
                <p:spPr bwMode="auto">
                  <a:xfrm>
                    <a:off x="3661" y="1108"/>
                    <a:ext cx="25" cy="48"/>
                  </a:xfrm>
                  <a:custGeom>
                    <a:avLst/>
                    <a:gdLst>
                      <a:gd name="T0" fmla="*/ 0 w 50"/>
                      <a:gd name="T1" fmla="*/ 0 h 97"/>
                      <a:gd name="T2" fmla="*/ 1 w 50"/>
                      <a:gd name="T3" fmla="*/ 0 h 97"/>
                      <a:gd name="T4" fmla="*/ 1 w 50"/>
                      <a:gd name="T5" fmla="*/ 0 h 97"/>
                      <a:gd name="T6" fmla="*/ 1 w 50"/>
                      <a:gd name="T7" fmla="*/ 0 h 97"/>
                      <a:gd name="T8" fmla="*/ 1 w 50"/>
                      <a:gd name="T9" fmla="*/ 0 h 97"/>
                      <a:gd name="T10" fmla="*/ 1 w 50"/>
                      <a:gd name="T11" fmla="*/ 0 h 97"/>
                      <a:gd name="T12" fmla="*/ 1 w 50"/>
                      <a:gd name="T13" fmla="*/ 0 h 97"/>
                      <a:gd name="T14" fmla="*/ 1 w 50"/>
                      <a:gd name="T15" fmla="*/ 0 h 97"/>
                      <a:gd name="T16" fmla="*/ 1 w 50"/>
                      <a:gd name="T17" fmla="*/ 0 h 97"/>
                      <a:gd name="T18" fmla="*/ 1 w 50"/>
                      <a:gd name="T19" fmla="*/ 0 h 97"/>
                      <a:gd name="T20" fmla="*/ 1 w 50"/>
                      <a:gd name="T21" fmla="*/ 0 h 97"/>
                      <a:gd name="T22" fmla="*/ 0 w 50"/>
                      <a:gd name="T23" fmla="*/ 0 h 9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50"/>
                      <a:gd name="T37" fmla="*/ 0 h 97"/>
                      <a:gd name="T38" fmla="*/ 50 w 50"/>
                      <a:gd name="T39" fmla="*/ 97 h 97"/>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50" h="97">
                        <a:moveTo>
                          <a:pt x="0" y="34"/>
                        </a:moveTo>
                        <a:lnTo>
                          <a:pt x="10" y="21"/>
                        </a:lnTo>
                        <a:lnTo>
                          <a:pt x="19" y="15"/>
                        </a:lnTo>
                        <a:lnTo>
                          <a:pt x="22" y="5"/>
                        </a:lnTo>
                        <a:lnTo>
                          <a:pt x="25" y="0"/>
                        </a:lnTo>
                        <a:lnTo>
                          <a:pt x="35" y="0"/>
                        </a:lnTo>
                        <a:lnTo>
                          <a:pt x="50" y="8"/>
                        </a:lnTo>
                        <a:lnTo>
                          <a:pt x="45" y="26"/>
                        </a:lnTo>
                        <a:lnTo>
                          <a:pt x="41" y="34"/>
                        </a:lnTo>
                        <a:lnTo>
                          <a:pt x="32" y="64"/>
                        </a:lnTo>
                        <a:lnTo>
                          <a:pt x="16" y="97"/>
                        </a:lnTo>
                        <a:lnTo>
                          <a:pt x="0" y="34"/>
                        </a:lnTo>
                        <a:close/>
                      </a:path>
                    </a:pathLst>
                  </a:custGeom>
                  <a:solidFill>
                    <a:srgbClr val="C0C0C0"/>
                  </a:solidFill>
                  <a:ln w="1588">
                    <a:solidFill>
                      <a:srgbClr val="000000"/>
                    </a:solidFill>
                    <a:round/>
                    <a:headEnd/>
                    <a:tailEnd/>
                  </a:ln>
                </p:spPr>
                <p:txBody>
                  <a:bodyPr/>
                  <a:lstStyle/>
                  <a:p>
                    <a:endParaRPr lang="es-AR"/>
                  </a:p>
                </p:txBody>
              </p:sp>
              <p:sp>
                <p:nvSpPr>
                  <p:cNvPr id="34716" name="Forma libre 69"/>
                  <p:cNvSpPr>
                    <a:spLocks/>
                  </p:cNvSpPr>
                  <p:nvPr/>
                </p:nvSpPr>
                <p:spPr bwMode="auto">
                  <a:xfrm>
                    <a:off x="3665" y="1112"/>
                    <a:ext cx="19" cy="34"/>
                  </a:xfrm>
                  <a:custGeom>
                    <a:avLst/>
                    <a:gdLst>
                      <a:gd name="T0" fmla="*/ 1 w 38"/>
                      <a:gd name="T1" fmla="*/ 0 h 68"/>
                      <a:gd name="T2" fmla="*/ 1 w 38"/>
                      <a:gd name="T3" fmla="*/ 1 h 68"/>
                      <a:gd name="T4" fmla="*/ 1 w 38"/>
                      <a:gd name="T5" fmla="*/ 1 h 68"/>
                      <a:gd name="T6" fmla="*/ 1 w 38"/>
                      <a:gd name="T7" fmla="*/ 1 h 68"/>
                      <a:gd name="T8" fmla="*/ 1 w 38"/>
                      <a:gd name="T9" fmla="*/ 1 h 68"/>
                      <a:gd name="T10" fmla="*/ 1 w 38"/>
                      <a:gd name="T11" fmla="*/ 1 h 68"/>
                      <a:gd name="T12" fmla="*/ 1 w 38"/>
                      <a:gd name="T13" fmla="*/ 1 h 68"/>
                      <a:gd name="T14" fmla="*/ 1 w 38"/>
                      <a:gd name="T15" fmla="*/ 1 h 68"/>
                      <a:gd name="T16" fmla="*/ 1 w 38"/>
                      <a:gd name="T17" fmla="*/ 1 h 68"/>
                      <a:gd name="T18" fmla="*/ 1 w 38"/>
                      <a:gd name="T19" fmla="*/ 1 h 68"/>
                      <a:gd name="T20" fmla="*/ 1 w 38"/>
                      <a:gd name="T21" fmla="*/ 1 h 68"/>
                      <a:gd name="T22" fmla="*/ 1 w 38"/>
                      <a:gd name="T23" fmla="*/ 1 h 68"/>
                      <a:gd name="T24" fmla="*/ 1 w 38"/>
                      <a:gd name="T25" fmla="*/ 1 h 68"/>
                      <a:gd name="T26" fmla="*/ 1 w 38"/>
                      <a:gd name="T27" fmla="*/ 1 h 68"/>
                      <a:gd name="T28" fmla="*/ 1 w 38"/>
                      <a:gd name="T29" fmla="*/ 1 h 68"/>
                      <a:gd name="T30" fmla="*/ 1 w 38"/>
                      <a:gd name="T31" fmla="*/ 1 h 68"/>
                      <a:gd name="T32" fmla="*/ 1 w 38"/>
                      <a:gd name="T33" fmla="*/ 1 h 68"/>
                      <a:gd name="T34" fmla="*/ 1 w 38"/>
                      <a:gd name="T35" fmla="*/ 1 h 68"/>
                      <a:gd name="T36" fmla="*/ 1 w 38"/>
                      <a:gd name="T37" fmla="*/ 1 h 68"/>
                      <a:gd name="T38" fmla="*/ 1 w 38"/>
                      <a:gd name="T39" fmla="*/ 1 h 68"/>
                      <a:gd name="T40" fmla="*/ 1 w 38"/>
                      <a:gd name="T41" fmla="*/ 1 h 68"/>
                      <a:gd name="T42" fmla="*/ 1 w 38"/>
                      <a:gd name="T43" fmla="*/ 1 h 68"/>
                      <a:gd name="T44" fmla="*/ 0 w 38"/>
                      <a:gd name="T45" fmla="*/ 1 h 68"/>
                      <a:gd name="T46" fmla="*/ 1 w 38"/>
                      <a:gd name="T47" fmla="*/ 1 h 68"/>
                      <a:gd name="T48" fmla="*/ 1 w 38"/>
                      <a:gd name="T49" fmla="*/ 1 h 68"/>
                      <a:gd name="T50" fmla="*/ 1 w 38"/>
                      <a:gd name="T51" fmla="*/ 1 h 68"/>
                      <a:gd name="T52" fmla="*/ 1 w 38"/>
                      <a:gd name="T53" fmla="*/ 1 h 68"/>
                      <a:gd name="T54" fmla="*/ 1 w 38"/>
                      <a:gd name="T55" fmla="*/ 0 h 68"/>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38"/>
                      <a:gd name="T85" fmla="*/ 0 h 68"/>
                      <a:gd name="T86" fmla="*/ 38 w 38"/>
                      <a:gd name="T87" fmla="*/ 68 h 68"/>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38" h="68">
                        <a:moveTo>
                          <a:pt x="16" y="0"/>
                        </a:moveTo>
                        <a:lnTo>
                          <a:pt x="21" y="4"/>
                        </a:lnTo>
                        <a:lnTo>
                          <a:pt x="30" y="7"/>
                        </a:lnTo>
                        <a:lnTo>
                          <a:pt x="38" y="7"/>
                        </a:lnTo>
                        <a:lnTo>
                          <a:pt x="34" y="24"/>
                        </a:lnTo>
                        <a:lnTo>
                          <a:pt x="27" y="22"/>
                        </a:lnTo>
                        <a:lnTo>
                          <a:pt x="22" y="19"/>
                        </a:lnTo>
                        <a:lnTo>
                          <a:pt x="25" y="24"/>
                        </a:lnTo>
                        <a:lnTo>
                          <a:pt x="33" y="25"/>
                        </a:lnTo>
                        <a:lnTo>
                          <a:pt x="27" y="43"/>
                        </a:lnTo>
                        <a:lnTo>
                          <a:pt x="22" y="55"/>
                        </a:lnTo>
                        <a:lnTo>
                          <a:pt x="21" y="47"/>
                        </a:lnTo>
                        <a:lnTo>
                          <a:pt x="19" y="35"/>
                        </a:lnTo>
                        <a:lnTo>
                          <a:pt x="19" y="26"/>
                        </a:lnTo>
                        <a:lnTo>
                          <a:pt x="18" y="31"/>
                        </a:lnTo>
                        <a:lnTo>
                          <a:pt x="18" y="40"/>
                        </a:lnTo>
                        <a:lnTo>
                          <a:pt x="19" y="52"/>
                        </a:lnTo>
                        <a:lnTo>
                          <a:pt x="21" y="59"/>
                        </a:lnTo>
                        <a:lnTo>
                          <a:pt x="16" y="68"/>
                        </a:lnTo>
                        <a:lnTo>
                          <a:pt x="10" y="44"/>
                        </a:lnTo>
                        <a:lnTo>
                          <a:pt x="7" y="35"/>
                        </a:lnTo>
                        <a:lnTo>
                          <a:pt x="3" y="24"/>
                        </a:lnTo>
                        <a:lnTo>
                          <a:pt x="0" y="21"/>
                        </a:lnTo>
                        <a:lnTo>
                          <a:pt x="3" y="15"/>
                        </a:lnTo>
                        <a:lnTo>
                          <a:pt x="12" y="10"/>
                        </a:lnTo>
                        <a:lnTo>
                          <a:pt x="15" y="15"/>
                        </a:lnTo>
                        <a:lnTo>
                          <a:pt x="13" y="7"/>
                        </a:lnTo>
                        <a:lnTo>
                          <a:pt x="16" y="0"/>
                        </a:lnTo>
                        <a:close/>
                      </a:path>
                    </a:pathLst>
                  </a:custGeom>
                  <a:solidFill>
                    <a:srgbClr val="E0E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grpSp>
            <p:grpSp>
              <p:nvGrpSpPr>
                <p:cNvPr id="34630" name="Grupo 70"/>
                <p:cNvGrpSpPr>
                  <a:grpSpLocks/>
                </p:cNvGrpSpPr>
                <p:nvPr/>
              </p:nvGrpSpPr>
              <p:grpSpPr bwMode="auto">
                <a:xfrm>
                  <a:off x="3657" y="1080"/>
                  <a:ext cx="31" cy="34"/>
                  <a:chOff x="3657" y="1080"/>
                  <a:chExt cx="31" cy="34"/>
                </a:xfrm>
              </p:grpSpPr>
              <p:sp>
                <p:nvSpPr>
                  <p:cNvPr id="34700" name="Forma libre 71"/>
                  <p:cNvSpPr>
                    <a:spLocks/>
                  </p:cNvSpPr>
                  <p:nvPr/>
                </p:nvSpPr>
                <p:spPr bwMode="auto">
                  <a:xfrm>
                    <a:off x="3665" y="1082"/>
                    <a:ext cx="23" cy="32"/>
                  </a:xfrm>
                  <a:custGeom>
                    <a:avLst/>
                    <a:gdLst>
                      <a:gd name="T0" fmla="*/ 1 w 46"/>
                      <a:gd name="T1" fmla="*/ 1 h 64"/>
                      <a:gd name="T2" fmla="*/ 1 w 46"/>
                      <a:gd name="T3" fmla="*/ 1 h 64"/>
                      <a:gd name="T4" fmla="*/ 1 w 46"/>
                      <a:gd name="T5" fmla="*/ 1 h 64"/>
                      <a:gd name="T6" fmla="*/ 1 w 46"/>
                      <a:gd name="T7" fmla="*/ 1 h 64"/>
                      <a:gd name="T8" fmla="*/ 1 w 46"/>
                      <a:gd name="T9" fmla="*/ 1 h 64"/>
                      <a:gd name="T10" fmla="*/ 1 w 46"/>
                      <a:gd name="T11" fmla="*/ 1 h 64"/>
                      <a:gd name="T12" fmla="*/ 1 w 46"/>
                      <a:gd name="T13" fmla="*/ 1 h 64"/>
                      <a:gd name="T14" fmla="*/ 1 w 46"/>
                      <a:gd name="T15" fmla="*/ 1 h 64"/>
                      <a:gd name="T16" fmla="*/ 1 w 46"/>
                      <a:gd name="T17" fmla="*/ 1 h 64"/>
                      <a:gd name="T18" fmla="*/ 1 w 46"/>
                      <a:gd name="T19" fmla="*/ 1 h 64"/>
                      <a:gd name="T20" fmla="*/ 1 w 46"/>
                      <a:gd name="T21" fmla="*/ 1 h 64"/>
                      <a:gd name="T22" fmla="*/ 1 w 46"/>
                      <a:gd name="T23" fmla="*/ 1 h 64"/>
                      <a:gd name="T24" fmla="*/ 1 w 46"/>
                      <a:gd name="T25" fmla="*/ 1 h 64"/>
                      <a:gd name="T26" fmla="*/ 1 w 46"/>
                      <a:gd name="T27" fmla="*/ 1 h 64"/>
                      <a:gd name="T28" fmla="*/ 1 w 46"/>
                      <a:gd name="T29" fmla="*/ 1 h 64"/>
                      <a:gd name="T30" fmla="*/ 1 w 46"/>
                      <a:gd name="T31" fmla="*/ 1 h 64"/>
                      <a:gd name="T32" fmla="*/ 1 w 46"/>
                      <a:gd name="T33" fmla="*/ 1 h 64"/>
                      <a:gd name="T34" fmla="*/ 1 w 46"/>
                      <a:gd name="T35" fmla="*/ 1 h 64"/>
                      <a:gd name="T36" fmla="*/ 1 w 46"/>
                      <a:gd name="T37" fmla="*/ 1 h 64"/>
                      <a:gd name="T38" fmla="*/ 1 w 46"/>
                      <a:gd name="T39" fmla="*/ 1 h 64"/>
                      <a:gd name="T40" fmla="*/ 1 w 46"/>
                      <a:gd name="T41" fmla="*/ 1 h 64"/>
                      <a:gd name="T42" fmla="*/ 1 w 46"/>
                      <a:gd name="T43" fmla="*/ 1 h 64"/>
                      <a:gd name="T44" fmla="*/ 1 w 46"/>
                      <a:gd name="T45" fmla="*/ 1 h 64"/>
                      <a:gd name="T46" fmla="*/ 1 w 46"/>
                      <a:gd name="T47" fmla="*/ 1 h 64"/>
                      <a:gd name="T48" fmla="*/ 1 w 46"/>
                      <a:gd name="T49" fmla="*/ 1 h 64"/>
                      <a:gd name="T50" fmla="*/ 1 w 46"/>
                      <a:gd name="T51" fmla="*/ 1 h 64"/>
                      <a:gd name="T52" fmla="*/ 1 w 46"/>
                      <a:gd name="T53" fmla="*/ 1 h 64"/>
                      <a:gd name="T54" fmla="*/ 1 w 46"/>
                      <a:gd name="T55" fmla="*/ 1 h 64"/>
                      <a:gd name="T56" fmla="*/ 1 w 46"/>
                      <a:gd name="T57" fmla="*/ 1 h 64"/>
                      <a:gd name="T58" fmla="*/ 1 w 46"/>
                      <a:gd name="T59" fmla="*/ 1 h 64"/>
                      <a:gd name="T60" fmla="*/ 1 w 46"/>
                      <a:gd name="T61" fmla="*/ 1 h 64"/>
                      <a:gd name="T62" fmla="*/ 1 w 46"/>
                      <a:gd name="T63" fmla="*/ 1 h 64"/>
                      <a:gd name="T64" fmla="*/ 1 w 46"/>
                      <a:gd name="T65" fmla="*/ 0 h 64"/>
                      <a:gd name="T66" fmla="*/ 1 w 46"/>
                      <a:gd name="T67" fmla="*/ 1 h 64"/>
                      <a:gd name="T68" fmla="*/ 1 w 46"/>
                      <a:gd name="T69" fmla="*/ 1 h 64"/>
                      <a:gd name="T70" fmla="*/ 1 w 46"/>
                      <a:gd name="T71" fmla="*/ 1 h 64"/>
                      <a:gd name="T72" fmla="*/ 1 w 46"/>
                      <a:gd name="T73" fmla="*/ 1 h 64"/>
                      <a:gd name="T74" fmla="*/ 1 w 46"/>
                      <a:gd name="T75" fmla="*/ 1 h 64"/>
                      <a:gd name="T76" fmla="*/ 1 w 46"/>
                      <a:gd name="T77" fmla="*/ 1 h 64"/>
                      <a:gd name="T78" fmla="*/ 1 w 46"/>
                      <a:gd name="T79" fmla="*/ 1 h 64"/>
                      <a:gd name="T80" fmla="*/ 1 w 46"/>
                      <a:gd name="T81" fmla="*/ 1 h 64"/>
                      <a:gd name="T82" fmla="*/ 1 w 46"/>
                      <a:gd name="T83" fmla="*/ 1 h 64"/>
                      <a:gd name="T84" fmla="*/ 1 w 46"/>
                      <a:gd name="T85" fmla="*/ 1 h 64"/>
                      <a:gd name="T86" fmla="*/ 1 w 46"/>
                      <a:gd name="T87" fmla="*/ 1 h 64"/>
                      <a:gd name="T88" fmla="*/ 0 w 46"/>
                      <a:gd name="T89" fmla="*/ 1 h 64"/>
                      <a:gd name="T90" fmla="*/ 1 w 46"/>
                      <a:gd name="T91" fmla="*/ 1 h 64"/>
                      <a:gd name="T92" fmla="*/ 1 w 46"/>
                      <a:gd name="T93" fmla="*/ 1 h 64"/>
                      <a:gd name="T94" fmla="*/ 1 w 46"/>
                      <a:gd name="T95" fmla="*/ 1 h 64"/>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46"/>
                      <a:gd name="T145" fmla="*/ 0 h 64"/>
                      <a:gd name="T146" fmla="*/ 46 w 46"/>
                      <a:gd name="T147" fmla="*/ 64 h 64"/>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46" h="64">
                        <a:moveTo>
                          <a:pt x="2" y="24"/>
                        </a:moveTo>
                        <a:lnTo>
                          <a:pt x="3" y="29"/>
                        </a:lnTo>
                        <a:lnTo>
                          <a:pt x="5" y="32"/>
                        </a:lnTo>
                        <a:lnTo>
                          <a:pt x="6" y="35"/>
                        </a:lnTo>
                        <a:lnTo>
                          <a:pt x="9" y="38"/>
                        </a:lnTo>
                        <a:lnTo>
                          <a:pt x="12" y="40"/>
                        </a:lnTo>
                        <a:lnTo>
                          <a:pt x="14" y="42"/>
                        </a:lnTo>
                        <a:lnTo>
                          <a:pt x="18" y="43"/>
                        </a:lnTo>
                        <a:lnTo>
                          <a:pt x="18" y="46"/>
                        </a:lnTo>
                        <a:lnTo>
                          <a:pt x="18" y="49"/>
                        </a:lnTo>
                        <a:lnTo>
                          <a:pt x="17" y="57"/>
                        </a:lnTo>
                        <a:lnTo>
                          <a:pt x="24" y="63"/>
                        </a:lnTo>
                        <a:lnTo>
                          <a:pt x="29" y="64"/>
                        </a:lnTo>
                        <a:lnTo>
                          <a:pt x="33" y="64"/>
                        </a:lnTo>
                        <a:lnTo>
                          <a:pt x="37" y="64"/>
                        </a:lnTo>
                        <a:lnTo>
                          <a:pt x="39" y="60"/>
                        </a:lnTo>
                        <a:lnTo>
                          <a:pt x="40" y="48"/>
                        </a:lnTo>
                        <a:lnTo>
                          <a:pt x="43" y="43"/>
                        </a:lnTo>
                        <a:lnTo>
                          <a:pt x="45" y="38"/>
                        </a:lnTo>
                        <a:lnTo>
                          <a:pt x="46" y="32"/>
                        </a:lnTo>
                        <a:lnTo>
                          <a:pt x="46" y="24"/>
                        </a:lnTo>
                        <a:lnTo>
                          <a:pt x="46" y="20"/>
                        </a:lnTo>
                        <a:lnTo>
                          <a:pt x="46" y="18"/>
                        </a:lnTo>
                        <a:lnTo>
                          <a:pt x="45" y="12"/>
                        </a:lnTo>
                        <a:lnTo>
                          <a:pt x="43" y="11"/>
                        </a:lnTo>
                        <a:lnTo>
                          <a:pt x="39" y="9"/>
                        </a:lnTo>
                        <a:lnTo>
                          <a:pt x="37" y="6"/>
                        </a:lnTo>
                        <a:lnTo>
                          <a:pt x="34" y="5"/>
                        </a:lnTo>
                        <a:lnTo>
                          <a:pt x="32" y="6"/>
                        </a:lnTo>
                        <a:lnTo>
                          <a:pt x="30" y="3"/>
                        </a:lnTo>
                        <a:lnTo>
                          <a:pt x="26" y="2"/>
                        </a:lnTo>
                        <a:lnTo>
                          <a:pt x="23" y="5"/>
                        </a:lnTo>
                        <a:lnTo>
                          <a:pt x="20" y="0"/>
                        </a:lnTo>
                        <a:lnTo>
                          <a:pt x="15" y="2"/>
                        </a:lnTo>
                        <a:lnTo>
                          <a:pt x="12" y="9"/>
                        </a:lnTo>
                        <a:lnTo>
                          <a:pt x="12" y="12"/>
                        </a:lnTo>
                        <a:lnTo>
                          <a:pt x="11" y="18"/>
                        </a:lnTo>
                        <a:lnTo>
                          <a:pt x="9" y="24"/>
                        </a:lnTo>
                        <a:lnTo>
                          <a:pt x="8" y="21"/>
                        </a:lnTo>
                        <a:lnTo>
                          <a:pt x="8" y="17"/>
                        </a:lnTo>
                        <a:lnTo>
                          <a:pt x="6" y="14"/>
                        </a:lnTo>
                        <a:lnTo>
                          <a:pt x="5" y="12"/>
                        </a:lnTo>
                        <a:lnTo>
                          <a:pt x="3" y="11"/>
                        </a:lnTo>
                        <a:lnTo>
                          <a:pt x="2" y="11"/>
                        </a:lnTo>
                        <a:lnTo>
                          <a:pt x="0" y="12"/>
                        </a:lnTo>
                        <a:lnTo>
                          <a:pt x="2" y="15"/>
                        </a:lnTo>
                        <a:lnTo>
                          <a:pt x="2" y="20"/>
                        </a:lnTo>
                        <a:lnTo>
                          <a:pt x="2" y="24"/>
                        </a:lnTo>
                        <a:close/>
                      </a:path>
                    </a:pathLst>
                  </a:custGeom>
                  <a:solidFill>
                    <a:srgbClr val="FFC080"/>
                  </a:solidFill>
                  <a:ln w="1588">
                    <a:solidFill>
                      <a:srgbClr val="402000"/>
                    </a:solidFill>
                    <a:round/>
                    <a:headEnd/>
                    <a:tailEnd/>
                  </a:ln>
                </p:spPr>
                <p:txBody>
                  <a:bodyPr/>
                  <a:lstStyle/>
                  <a:p>
                    <a:endParaRPr lang="es-AR"/>
                  </a:p>
                </p:txBody>
              </p:sp>
              <p:sp>
                <p:nvSpPr>
                  <p:cNvPr id="34701" name="Forma libre 72"/>
                  <p:cNvSpPr>
                    <a:spLocks/>
                  </p:cNvSpPr>
                  <p:nvPr/>
                </p:nvSpPr>
                <p:spPr bwMode="auto">
                  <a:xfrm>
                    <a:off x="3676" y="1084"/>
                    <a:ext cx="11" cy="12"/>
                  </a:xfrm>
                  <a:custGeom>
                    <a:avLst/>
                    <a:gdLst>
                      <a:gd name="T0" fmla="*/ 0 w 24"/>
                      <a:gd name="T1" fmla="*/ 0 h 24"/>
                      <a:gd name="T2" fmla="*/ 0 w 24"/>
                      <a:gd name="T3" fmla="*/ 1 h 24"/>
                      <a:gd name="T4" fmla="*/ 0 w 24"/>
                      <a:gd name="T5" fmla="*/ 1 h 24"/>
                      <a:gd name="T6" fmla="*/ 0 w 24"/>
                      <a:gd name="T7" fmla="*/ 1 h 24"/>
                      <a:gd name="T8" fmla="*/ 0 w 24"/>
                      <a:gd name="T9" fmla="*/ 1 h 24"/>
                      <a:gd name="T10" fmla="*/ 0 w 24"/>
                      <a:gd name="T11" fmla="*/ 1 h 24"/>
                      <a:gd name="T12" fmla="*/ 0 w 24"/>
                      <a:gd name="T13" fmla="*/ 1 h 24"/>
                      <a:gd name="T14" fmla="*/ 0 w 24"/>
                      <a:gd name="T15" fmla="*/ 1 h 24"/>
                      <a:gd name="T16" fmla="*/ 0 w 24"/>
                      <a:gd name="T17" fmla="*/ 1 h 24"/>
                      <a:gd name="T18" fmla="*/ 0 w 24"/>
                      <a:gd name="T19" fmla="*/ 1 h 24"/>
                      <a:gd name="T20" fmla="*/ 0 w 24"/>
                      <a:gd name="T21" fmla="*/ 1 h 24"/>
                      <a:gd name="T22" fmla="*/ 0 w 24"/>
                      <a:gd name="T23" fmla="*/ 1 h 24"/>
                      <a:gd name="T24" fmla="*/ 0 w 24"/>
                      <a:gd name="T25" fmla="*/ 1 h 24"/>
                      <a:gd name="T26" fmla="*/ 0 w 24"/>
                      <a:gd name="T27" fmla="*/ 1 h 24"/>
                      <a:gd name="T28" fmla="*/ 0 w 24"/>
                      <a:gd name="T29" fmla="*/ 1 h 24"/>
                      <a:gd name="T30" fmla="*/ 0 w 24"/>
                      <a:gd name="T31" fmla="*/ 1 h 24"/>
                      <a:gd name="T32" fmla="*/ 0 w 24"/>
                      <a:gd name="T33" fmla="*/ 1 h 24"/>
                      <a:gd name="T34" fmla="*/ 0 w 24"/>
                      <a:gd name="T35" fmla="*/ 1 h 24"/>
                      <a:gd name="T36" fmla="*/ 0 w 24"/>
                      <a:gd name="T37" fmla="*/ 1 h 24"/>
                      <a:gd name="T38" fmla="*/ 0 w 24"/>
                      <a:gd name="T39" fmla="*/ 1 h 24"/>
                      <a:gd name="T40" fmla="*/ 0 w 24"/>
                      <a:gd name="T41" fmla="*/ 1 h 24"/>
                      <a:gd name="T42" fmla="*/ 0 w 24"/>
                      <a:gd name="T43" fmla="*/ 1 h 24"/>
                      <a:gd name="T44" fmla="*/ 0 w 24"/>
                      <a:gd name="T45" fmla="*/ 1 h 24"/>
                      <a:gd name="T46" fmla="*/ 0 w 24"/>
                      <a:gd name="T47" fmla="*/ 1 h 24"/>
                      <a:gd name="T48" fmla="*/ 0 w 24"/>
                      <a:gd name="T49" fmla="*/ 1 h 24"/>
                      <a:gd name="T50" fmla="*/ 0 w 24"/>
                      <a:gd name="T51" fmla="*/ 1 h 24"/>
                      <a:gd name="T52" fmla="*/ 0 w 24"/>
                      <a:gd name="T53" fmla="*/ 1 h 24"/>
                      <a:gd name="T54" fmla="*/ 0 w 24"/>
                      <a:gd name="T55" fmla="*/ 1 h 24"/>
                      <a:gd name="T56" fmla="*/ 0 w 24"/>
                      <a:gd name="T57" fmla="*/ 1 h 24"/>
                      <a:gd name="T58" fmla="*/ 0 w 24"/>
                      <a:gd name="T59" fmla="*/ 1 h 24"/>
                      <a:gd name="T60" fmla="*/ 0 w 24"/>
                      <a:gd name="T61" fmla="*/ 1 h 24"/>
                      <a:gd name="T62" fmla="*/ 0 w 24"/>
                      <a:gd name="T63" fmla="*/ 1 h 24"/>
                      <a:gd name="T64" fmla="*/ 0 w 24"/>
                      <a:gd name="T65" fmla="*/ 1 h 24"/>
                      <a:gd name="T66" fmla="*/ 0 w 24"/>
                      <a:gd name="T67" fmla="*/ 1 h 24"/>
                      <a:gd name="T68" fmla="*/ 0 w 24"/>
                      <a:gd name="T69" fmla="*/ 1 h 24"/>
                      <a:gd name="T70" fmla="*/ 0 w 24"/>
                      <a:gd name="T71" fmla="*/ 1 h 24"/>
                      <a:gd name="T72" fmla="*/ 0 w 24"/>
                      <a:gd name="T73" fmla="*/ 1 h 24"/>
                      <a:gd name="T74" fmla="*/ 0 w 24"/>
                      <a:gd name="T75" fmla="*/ 1 h 24"/>
                      <a:gd name="T76" fmla="*/ 0 w 24"/>
                      <a:gd name="T77" fmla="*/ 1 h 24"/>
                      <a:gd name="T78" fmla="*/ 0 w 24"/>
                      <a:gd name="T79" fmla="*/ 1 h 24"/>
                      <a:gd name="T80" fmla="*/ 0 w 24"/>
                      <a:gd name="T81" fmla="*/ 1 h 24"/>
                      <a:gd name="T82" fmla="*/ 0 w 24"/>
                      <a:gd name="T83" fmla="*/ 1 h 24"/>
                      <a:gd name="T84" fmla="*/ 0 w 24"/>
                      <a:gd name="T85" fmla="*/ 1 h 24"/>
                      <a:gd name="T86" fmla="*/ 0 w 24"/>
                      <a:gd name="T87" fmla="*/ 1 h 24"/>
                      <a:gd name="T88" fmla="*/ 0 w 24"/>
                      <a:gd name="T89" fmla="*/ 1 h 24"/>
                      <a:gd name="T90" fmla="*/ 0 w 24"/>
                      <a:gd name="T91" fmla="*/ 1 h 24"/>
                      <a:gd name="T92" fmla="*/ 0 w 24"/>
                      <a:gd name="T93" fmla="*/ 1 h 24"/>
                      <a:gd name="T94" fmla="*/ 0 w 24"/>
                      <a:gd name="T95" fmla="*/ 1 h 24"/>
                      <a:gd name="T96" fmla="*/ 0 w 24"/>
                      <a:gd name="T97" fmla="*/ 0 h 24"/>
                      <a:gd name="T98" fmla="*/ 0 w 24"/>
                      <a:gd name="T99" fmla="*/ 0 h 24"/>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24"/>
                      <a:gd name="T151" fmla="*/ 0 h 24"/>
                      <a:gd name="T152" fmla="*/ 24 w 24"/>
                      <a:gd name="T153" fmla="*/ 24 h 24"/>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24" h="24">
                        <a:moveTo>
                          <a:pt x="2" y="0"/>
                        </a:moveTo>
                        <a:lnTo>
                          <a:pt x="3" y="6"/>
                        </a:lnTo>
                        <a:lnTo>
                          <a:pt x="5" y="9"/>
                        </a:lnTo>
                        <a:lnTo>
                          <a:pt x="2" y="16"/>
                        </a:lnTo>
                        <a:lnTo>
                          <a:pt x="3" y="18"/>
                        </a:lnTo>
                        <a:lnTo>
                          <a:pt x="5" y="19"/>
                        </a:lnTo>
                        <a:lnTo>
                          <a:pt x="8" y="19"/>
                        </a:lnTo>
                        <a:lnTo>
                          <a:pt x="9" y="15"/>
                        </a:lnTo>
                        <a:lnTo>
                          <a:pt x="11" y="12"/>
                        </a:lnTo>
                        <a:lnTo>
                          <a:pt x="11" y="7"/>
                        </a:lnTo>
                        <a:lnTo>
                          <a:pt x="9" y="1"/>
                        </a:lnTo>
                        <a:lnTo>
                          <a:pt x="11" y="3"/>
                        </a:lnTo>
                        <a:lnTo>
                          <a:pt x="11" y="7"/>
                        </a:lnTo>
                        <a:lnTo>
                          <a:pt x="12" y="10"/>
                        </a:lnTo>
                        <a:lnTo>
                          <a:pt x="12" y="12"/>
                        </a:lnTo>
                        <a:lnTo>
                          <a:pt x="11" y="15"/>
                        </a:lnTo>
                        <a:lnTo>
                          <a:pt x="9" y="18"/>
                        </a:lnTo>
                        <a:lnTo>
                          <a:pt x="9" y="21"/>
                        </a:lnTo>
                        <a:lnTo>
                          <a:pt x="11" y="22"/>
                        </a:lnTo>
                        <a:lnTo>
                          <a:pt x="13" y="22"/>
                        </a:lnTo>
                        <a:lnTo>
                          <a:pt x="15" y="19"/>
                        </a:lnTo>
                        <a:lnTo>
                          <a:pt x="19" y="15"/>
                        </a:lnTo>
                        <a:lnTo>
                          <a:pt x="18" y="13"/>
                        </a:lnTo>
                        <a:lnTo>
                          <a:pt x="18" y="9"/>
                        </a:lnTo>
                        <a:lnTo>
                          <a:pt x="19" y="12"/>
                        </a:lnTo>
                        <a:lnTo>
                          <a:pt x="19" y="15"/>
                        </a:lnTo>
                        <a:lnTo>
                          <a:pt x="16" y="19"/>
                        </a:lnTo>
                        <a:lnTo>
                          <a:pt x="16" y="21"/>
                        </a:lnTo>
                        <a:lnTo>
                          <a:pt x="18" y="24"/>
                        </a:lnTo>
                        <a:lnTo>
                          <a:pt x="19" y="24"/>
                        </a:lnTo>
                        <a:lnTo>
                          <a:pt x="21" y="22"/>
                        </a:lnTo>
                        <a:lnTo>
                          <a:pt x="24" y="19"/>
                        </a:lnTo>
                        <a:lnTo>
                          <a:pt x="21" y="24"/>
                        </a:lnTo>
                        <a:lnTo>
                          <a:pt x="19" y="24"/>
                        </a:lnTo>
                        <a:lnTo>
                          <a:pt x="18" y="24"/>
                        </a:lnTo>
                        <a:lnTo>
                          <a:pt x="16" y="22"/>
                        </a:lnTo>
                        <a:lnTo>
                          <a:pt x="15" y="21"/>
                        </a:lnTo>
                        <a:lnTo>
                          <a:pt x="15" y="22"/>
                        </a:lnTo>
                        <a:lnTo>
                          <a:pt x="12" y="24"/>
                        </a:lnTo>
                        <a:lnTo>
                          <a:pt x="9" y="24"/>
                        </a:lnTo>
                        <a:lnTo>
                          <a:pt x="8" y="21"/>
                        </a:lnTo>
                        <a:lnTo>
                          <a:pt x="8" y="19"/>
                        </a:lnTo>
                        <a:lnTo>
                          <a:pt x="6" y="19"/>
                        </a:lnTo>
                        <a:lnTo>
                          <a:pt x="5" y="19"/>
                        </a:lnTo>
                        <a:lnTo>
                          <a:pt x="2" y="18"/>
                        </a:lnTo>
                        <a:lnTo>
                          <a:pt x="2" y="16"/>
                        </a:lnTo>
                        <a:lnTo>
                          <a:pt x="3" y="9"/>
                        </a:lnTo>
                        <a:lnTo>
                          <a:pt x="2" y="6"/>
                        </a:lnTo>
                        <a:lnTo>
                          <a:pt x="0" y="0"/>
                        </a:lnTo>
                        <a:lnTo>
                          <a:pt x="2" y="0"/>
                        </a:lnTo>
                        <a:close/>
                      </a:path>
                    </a:pathLst>
                  </a:custGeom>
                  <a:solidFill>
                    <a:srgbClr val="402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702" name="Forma libre 73"/>
                  <p:cNvSpPr>
                    <a:spLocks/>
                  </p:cNvSpPr>
                  <p:nvPr/>
                </p:nvSpPr>
                <p:spPr bwMode="auto">
                  <a:xfrm>
                    <a:off x="3678" y="1091"/>
                    <a:ext cx="2" cy="1"/>
                  </a:xfrm>
                  <a:custGeom>
                    <a:avLst/>
                    <a:gdLst>
                      <a:gd name="T0" fmla="*/ 0 w 4"/>
                      <a:gd name="T1" fmla="*/ 1 h 2"/>
                      <a:gd name="T2" fmla="*/ 1 w 4"/>
                      <a:gd name="T3" fmla="*/ 1 h 2"/>
                      <a:gd name="T4" fmla="*/ 1 w 4"/>
                      <a:gd name="T5" fmla="*/ 1 h 2"/>
                      <a:gd name="T6" fmla="*/ 1 w 4"/>
                      <a:gd name="T7" fmla="*/ 0 h 2"/>
                      <a:gd name="T8" fmla="*/ 0 w 4"/>
                      <a:gd name="T9" fmla="*/ 1 h 2"/>
                      <a:gd name="T10" fmla="*/ 0 60000 65536"/>
                      <a:gd name="T11" fmla="*/ 0 60000 65536"/>
                      <a:gd name="T12" fmla="*/ 0 60000 65536"/>
                      <a:gd name="T13" fmla="*/ 0 60000 65536"/>
                      <a:gd name="T14" fmla="*/ 0 60000 65536"/>
                      <a:gd name="T15" fmla="*/ 0 w 4"/>
                      <a:gd name="T16" fmla="*/ 0 h 2"/>
                      <a:gd name="T17" fmla="*/ 4 w 4"/>
                      <a:gd name="T18" fmla="*/ 2 h 2"/>
                    </a:gdLst>
                    <a:ahLst/>
                    <a:cxnLst>
                      <a:cxn ang="T10">
                        <a:pos x="T0" y="T1"/>
                      </a:cxn>
                      <a:cxn ang="T11">
                        <a:pos x="T2" y="T3"/>
                      </a:cxn>
                      <a:cxn ang="T12">
                        <a:pos x="T4" y="T5"/>
                      </a:cxn>
                      <a:cxn ang="T13">
                        <a:pos x="T6" y="T7"/>
                      </a:cxn>
                      <a:cxn ang="T14">
                        <a:pos x="T8" y="T9"/>
                      </a:cxn>
                    </a:cxnLst>
                    <a:rect l="T15" t="T16" r="T17" b="T18"/>
                    <a:pathLst>
                      <a:path w="4" h="2">
                        <a:moveTo>
                          <a:pt x="0" y="2"/>
                        </a:moveTo>
                        <a:lnTo>
                          <a:pt x="1" y="2"/>
                        </a:lnTo>
                        <a:lnTo>
                          <a:pt x="4" y="2"/>
                        </a:lnTo>
                        <a:lnTo>
                          <a:pt x="1" y="0"/>
                        </a:lnTo>
                        <a:lnTo>
                          <a:pt x="0" y="2"/>
                        </a:lnTo>
                        <a:close/>
                      </a:path>
                    </a:pathLst>
                  </a:custGeom>
                  <a:solidFill>
                    <a:srgbClr val="402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703" name="Forma libre 74"/>
                  <p:cNvSpPr>
                    <a:spLocks/>
                  </p:cNvSpPr>
                  <p:nvPr/>
                </p:nvSpPr>
                <p:spPr bwMode="auto">
                  <a:xfrm>
                    <a:off x="3680" y="1093"/>
                    <a:ext cx="3" cy="1"/>
                  </a:xfrm>
                  <a:custGeom>
                    <a:avLst/>
                    <a:gdLst>
                      <a:gd name="T0" fmla="*/ 1 w 6"/>
                      <a:gd name="T1" fmla="*/ 0 h 3"/>
                      <a:gd name="T2" fmla="*/ 1 w 6"/>
                      <a:gd name="T3" fmla="*/ 0 h 3"/>
                      <a:gd name="T4" fmla="*/ 1 w 6"/>
                      <a:gd name="T5" fmla="*/ 0 h 3"/>
                      <a:gd name="T6" fmla="*/ 1 w 6"/>
                      <a:gd name="T7" fmla="*/ 0 h 3"/>
                      <a:gd name="T8" fmla="*/ 0 w 6"/>
                      <a:gd name="T9" fmla="*/ 0 h 3"/>
                      <a:gd name="T10" fmla="*/ 1 w 6"/>
                      <a:gd name="T11" fmla="*/ 0 h 3"/>
                      <a:gd name="T12" fmla="*/ 1 w 6"/>
                      <a:gd name="T13" fmla="*/ 0 h 3"/>
                      <a:gd name="T14" fmla="*/ 1 w 6"/>
                      <a:gd name="T15" fmla="*/ 0 h 3"/>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3"/>
                      <a:gd name="T26" fmla="*/ 6 w 6"/>
                      <a:gd name="T27" fmla="*/ 3 h 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3">
                        <a:moveTo>
                          <a:pt x="6" y="2"/>
                        </a:moveTo>
                        <a:lnTo>
                          <a:pt x="4" y="2"/>
                        </a:lnTo>
                        <a:lnTo>
                          <a:pt x="3" y="2"/>
                        </a:lnTo>
                        <a:lnTo>
                          <a:pt x="2" y="0"/>
                        </a:lnTo>
                        <a:lnTo>
                          <a:pt x="0" y="3"/>
                        </a:lnTo>
                        <a:lnTo>
                          <a:pt x="2" y="2"/>
                        </a:lnTo>
                        <a:lnTo>
                          <a:pt x="3" y="2"/>
                        </a:lnTo>
                        <a:lnTo>
                          <a:pt x="6" y="2"/>
                        </a:lnTo>
                        <a:close/>
                      </a:path>
                    </a:pathLst>
                  </a:custGeom>
                  <a:solidFill>
                    <a:srgbClr val="402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704" name="Forma libre 75"/>
                  <p:cNvSpPr>
                    <a:spLocks/>
                  </p:cNvSpPr>
                  <p:nvPr/>
                </p:nvSpPr>
                <p:spPr bwMode="auto">
                  <a:xfrm>
                    <a:off x="3684" y="1094"/>
                    <a:ext cx="3" cy="1"/>
                  </a:xfrm>
                  <a:custGeom>
                    <a:avLst/>
                    <a:gdLst>
                      <a:gd name="T0" fmla="*/ 0 w 4"/>
                      <a:gd name="T1" fmla="*/ 1 h 2"/>
                      <a:gd name="T2" fmla="*/ 1 w 4"/>
                      <a:gd name="T3" fmla="*/ 0 h 2"/>
                      <a:gd name="T4" fmla="*/ 2 w 4"/>
                      <a:gd name="T5" fmla="*/ 0 h 2"/>
                      <a:gd name="T6" fmla="*/ 2 w 4"/>
                      <a:gd name="T7" fmla="*/ 1 h 2"/>
                      <a:gd name="T8" fmla="*/ 2 w 4"/>
                      <a:gd name="T9" fmla="*/ 1 h 2"/>
                      <a:gd name="T10" fmla="*/ 2 w 4"/>
                      <a:gd name="T11" fmla="*/ 0 h 2"/>
                      <a:gd name="T12" fmla="*/ 0 w 4"/>
                      <a:gd name="T13" fmla="*/ 1 h 2"/>
                      <a:gd name="T14" fmla="*/ 0 60000 65536"/>
                      <a:gd name="T15" fmla="*/ 0 60000 65536"/>
                      <a:gd name="T16" fmla="*/ 0 60000 65536"/>
                      <a:gd name="T17" fmla="*/ 0 60000 65536"/>
                      <a:gd name="T18" fmla="*/ 0 60000 65536"/>
                      <a:gd name="T19" fmla="*/ 0 60000 65536"/>
                      <a:gd name="T20" fmla="*/ 0 60000 65536"/>
                      <a:gd name="T21" fmla="*/ 0 w 4"/>
                      <a:gd name="T22" fmla="*/ 0 h 2"/>
                      <a:gd name="T23" fmla="*/ 4 w 4"/>
                      <a:gd name="T24" fmla="*/ 2 h 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 h="2">
                        <a:moveTo>
                          <a:pt x="0" y="2"/>
                        </a:moveTo>
                        <a:lnTo>
                          <a:pt x="1" y="0"/>
                        </a:lnTo>
                        <a:lnTo>
                          <a:pt x="3" y="0"/>
                        </a:lnTo>
                        <a:lnTo>
                          <a:pt x="4" y="2"/>
                        </a:lnTo>
                        <a:lnTo>
                          <a:pt x="3" y="2"/>
                        </a:lnTo>
                        <a:lnTo>
                          <a:pt x="3" y="0"/>
                        </a:lnTo>
                        <a:lnTo>
                          <a:pt x="0" y="2"/>
                        </a:lnTo>
                        <a:close/>
                      </a:path>
                    </a:pathLst>
                  </a:custGeom>
                  <a:solidFill>
                    <a:srgbClr val="402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705" name="Forma libre 76"/>
                  <p:cNvSpPr>
                    <a:spLocks/>
                  </p:cNvSpPr>
                  <p:nvPr/>
                </p:nvSpPr>
                <p:spPr bwMode="auto">
                  <a:xfrm>
                    <a:off x="3677" y="1096"/>
                    <a:ext cx="2" cy="7"/>
                  </a:xfrm>
                  <a:custGeom>
                    <a:avLst/>
                    <a:gdLst>
                      <a:gd name="T0" fmla="*/ 0 w 5"/>
                      <a:gd name="T1" fmla="*/ 0 h 13"/>
                      <a:gd name="T2" fmla="*/ 0 w 5"/>
                      <a:gd name="T3" fmla="*/ 1 h 13"/>
                      <a:gd name="T4" fmla="*/ 0 w 5"/>
                      <a:gd name="T5" fmla="*/ 1 h 13"/>
                      <a:gd name="T6" fmla="*/ 0 w 5"/>
                      <a:gd name="T7" fmla="*/ 1 h 13"/>
                      <a:gd name="T8" fmla="*/ 0 w 5"/>
                      <a:gd name="T9" fmla="*/ 1 h 13"/>
                      <a:gd name="T10" fmla="*/ 0 w 5"/>
                      <a:gd name="T11" fmla="*/ 1 h 13"/>
                      <a:gd name="T12" fmla="*/ 0 w 5"/>
                      <a:gd name="T13" fmla="*/ 1 h 13"/>
                      <a:gd name="T14" fmla="*/ 0 w 5"/>
                      <a:gd name="T15" fmla="*/ 0 h 13"/>
                      <a:gd name="T16" fmla="*/ 0 60000 65536"/>
                      <a:gd name="T17" fmla="*/ 0 60000 65536"/>
                      <a:gd name="T18" fmla="*/ 0 60000 65536"/>
                      <a:gd name="T19" fmla="*/ 0 60000 65536"/>
                      <a:gd name="T20" fmla="*/ 0 60000 65536"/>
                      <a:gd name="T21" fmla="*/ 0 60000 65536"/>
                      <a:gd name="T22" fmla="*/ 0 60000 65536"/>
                      <a:gd name="T23" fmla="*/ 0 60000 65536"/>
                      <a:gd name="T24" fmla="*/ 0 w 5"/>
                      <a:gd name="T25" fmla="*/ 0 h 13"/>
                      <a:gd name="T26" fmla="*/ 5 w 5"/>
                      <a:gd name="T27" fmla="*/ 13 h 1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 h="13">
                        <a:moveTo>
                          <a:pt x="0" y="0"/>
                        </a:moveTo>
                        <a:lnTo>
                          <a:pt x="3" y="3"/>
                        </a:lnTo>
                        <a:lnTo>
                          <a:pt x="5" y="7"/>
                        </a:lnTo>
                        <a:lnTo>
                          <a:pt x="5" y="13"/>
                        </a:lnTo>
                        <a:lnTo>
                          <a:pt x="5" y="7"/>
                        </a:lnTo>
                        <a:lnTo>
                          <a:pt x="5" y="4"/>
                        </a:lnTo>
                        <a:lnTo>
                          <a:pt x="5" y="3"/>
                        </a:lnTo>
                        <a:lnTo>
                          <a:pt x="0" y="0"/>
                        </a:lnTo>
                        <a:close/>
                      </a:path>
                    </a:pathLst>
                  </a:custGeom>
                  <a:solidFill>
                    <a:srgbClr val="402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706" name="Forma libre 77"/>
                  <p:cNvSpPr>
                    <a:spLocks/>
                  </p:cNvSpPr>
                  <p:nvPr/>
                </p:nvSpPr>
                <p:spPr bwMode="auto">
                  <a:xfrm>
                    <a:off x="3670" y="1093"/>
                    <a:ext cx="5" cy="3"/>
                  </a:xfrm>
                  <a:custGeom>
                    <a:avLst/>
                    <a:gdLst>
                      <a:gd name="T0" fmla="*/ 0 w 9"/>
                      <a:gd name="T1" fmla="*/ 1 h 4"/>
                      <a:gd name="T2" fmla="*/ 1 w 9"/>
                      <a:gd name="T3" fmla="*/ 2 h 4"/>
                      <a:gd name="T4" fmla="*/ 1 w 9"/>
                      <a:gd name="T5" fmla="*/ 2 h 4"/>
                      <a:gd name="T6" fmla="*/ 1 w 9"/>
                      <a:gd name="T7" fmla="*/ 1 h 4"/>
                      <a:gd name="T8" fmla="*/ 0 w 9"/>
                      <a:gd name="T9" fmla="*/ 0 h 4"/>
                      <a:gd name="T10" fmla="*/ 0 w 9"/>
                      <a:gd name="T11" fmla="*/ 1 h 4"/>
                      <a:gd name="T12" fmla="*/ 0 60000 65536"/>
                      <a:gd name="T13" fmla="*/ 0 60000 65536"/>
                      <a:gd name="T14" fmla="*/ 0 60000 65536"/>
                      <a:gd name="T15" fmla="*/ 0 60000 65536"/>
                      <a:gd name="T16" fmla="*/ 0 60000 65536"/>
                      <a:gd name="T17" fmla="*/ 0 60000 65536"/>
                      <a:gd name="T18" fmla="*/ 0 w 9"/>
                      <a:gd name="T19" fmla="*/ 0 h 4"/>
                      <a:gd name="T20" fmla="*/ 9 w 9"/>
                      <a:gd name="T21" fmla="*/ 4 h 4"/>
                    </a:gdLst>
                    <a:ahLst/>
                    <a:cxnLst>
                      <a:cxn ang="T12">
                        <a:pos x="T0" y="T1"/>
                      </a:cxn>
                      <a:cxn ang="T13">
                        <a:pos x="T2" y="T3"/>
                      </a:cxn>
                      <a:cxn ang="T14">
                        <a:pos x="T4" y="T5"/>
                      </a:cxn>
                      <a:cxn ang="T15">
                        <a:pos x="T6" y="T7"/>
                      </a:cxn>
                      <a:cxn ang="T16">
                        <a:pos x="T8" y="T9"/>
                      </a:cxn>
                      <a:cxn ang="T17">
                        <a:pos x="T10" y="T11"/>
                      </a:cxn>
                    </a:cxnLst>
                    <a:rect l="T18" t="T19" r="T20" b="T21"/>
                    <a:pathLst>
                      <a:path w="9" h="4">
                        <a:moveTo>
                          <a:pt x="0" y="1"/>
                        </a:moveTo>
                        <a:lnTo>
                          <a:pt x="3" y="3"/>
                        </a:lnTo>
                        <a:lnTo>
                          <a:pt x="9" y="4"/>
                        </a:lnTo>
                        <a:lnTo>
                          <a:pt x="4" y="1"/>
                        </a:lnTo>
                        <a:lnTo>
                          <a:pt x="0" y="0"/>
                        </a:lnTo>
                        <a:lnTo>
                          <a:pt x="0" y="1"/>
                        </a:lnTo>
                        <a:close/>
                      </a:path>
                    </a:pathLst>
                  </a:custGeom>
                  <a:solidFill>
                    <a:srgbClr val="402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707" name="Forma libre 78"/>
                  <p:cNvSpPr>
                    <a:spLocks/>
                  </p:cNvSpPr>
                  <p:nvPr/>
                </p:nvSpPr>
                <p:spPr bwMode="auto">
                  <a:xfrm>
                    <a:off x="3676" y="1104"/>
                    <a:ext cx="3" cy="3"/>
                  </a:xfrm>
                  <a:custGeom>
                    <a:avLst/>
                    <a:gdLst>
                      <a:gd name="T0" fmla="*/ 0 w 8"/>
                      <a:gd name="T1" fmla="*/ 0 h 6"/>
                      <a:gd name="T2" fmla="*/ 0 w 8"/>
                      <a:gd name="T3" fmla="*/ 1 h 6"/>
                      <a:gd name="T4" fmla="*/ 0 w 8"/>
                      <a:gd name="T5" fmla="*/ 1 h 6"/>
                      <a:gd name="T6" fmla="*/ 0 w 8"/>
                      <a:gd name="T7" fmla="*/ 1 h 6"/>
                      <a:gd name="T8" fmla="*/ 0 w 8"/>
                      <a:gd name="T9" fmla="*/ 0 h 6"/>
                      <a:gd name="T10" fmla="*/ 0 60000 65536"/>
                      <a:gd name="T11" fmla="*/ 0 60000 65536"/>
                      <a:gd name="T12" fmla="*/ 0 60000 65536"/>
                      <a:gd name="T13" fmla="*/ 0 60000 65536"/>
                      <a:gd name="T14" fmla="*/ 0 60000 65536"/>
                      <a:gd name="T15" fmla="*/ 0 w 8"/>
                      <a:gd name="T16" fmla="*/ 0 h 6"/>
                      <a:gd name="T17" fmla="*/ 8 w 8"/>
                      <a:gd name="T18" fmla="*/ 6 h 6"/>
                    </a:gdLst>
                    <a:ahLst/>
                    <a:cxnLst>
                      <a:cxn ang="T10">
                        <a:pos x="T0" y="T1"/>
                      </a:cxn>
                      <a:cxn ang="T11">
                        <a:pos x="T2" y="T3"/>
                      </a:cxn>
                      <a:cxn ang="T12">
                        <a:pos x="T4" y="T5"/>
                      </a:cxn>
                      <a:cxn ang="T13">
                        <a:pos x="T6" y="T7"/>
                      </a:cxn>
                      <a:cxn ang="T14">
                        <a:pos x="T8" y="T9"/>
                      </a:cxn>
                    </a:cxnLst>
                    <a:rect l="T15" t="T16" r="T17" b="T18"/>
                    <a:pathLst>
                      <a:path w="8" h="6">
                        <a:moveTo>
                          <a:pt x="8" y="0"/>
                        </a:moveTo>
                        <a:lnTo>
                          <a:pt x="5" y="3"/>
                        </a:lnTo>
                        <a:lnTo>
                          <a:pt x="0" y="6"/>
                        </a:lnTo>
                        <a:lnTo>
                          <a:pt x="6" y="5"/>
                        </a:lnTo>
                        <a:lnTo>
                          <a:pt x="8" y="0"/>
                        </a:lnTo>
                        <a:close/>
                      </a:path>
                    </a:pathLst>
                  </a:custGeom>
                  <a:solidFill>
                    <a:srgbClr val="402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708" name="Forma libre 79"/>
                  <p:cNvSpPr>
                    <a:spLocks/>
                  </p:cNvSpPr>
                  <p:nvPr/>
                </p:nvSpPr>
                <p:spPr bwMode="auto">
                  <a:xfrm>
                    <a:off x="3681" y="1101"/>
                    <a:ext cx="3" cy="3"/>
                  </a:xfrm>
                  <a:custGeom>
                    <a:avLst/>
                    <a:gdLst>
                      <a:gd name="T0" fmla="*/ 0 w 7"/>
                      <a:gd name="T1" fmla="*/ 0 h 6"/>
                      <a:gd name="T2" fmla="*/ 0 w 7"/>
                      <a:gd name="T3" fmla="*/ 1 h 6"/>
                      <a:gd name="T4" fmla="*/ 0 w 7"/>
                      <a:gd name="T5" fmla="*/ 1 h 6"/>
                      <a:gd name="T6" fmla="*/ 0 w 7"/>
                      <a:gd name="T7" fmla="*/ 1 h 6"/>
                      <a:gd name="T8" fmla="*/ 0 w 7"/>
                      <a:gd name="T9" fmla="*/ 1 h 6"/>
                      <a:gd name="T10" fmla="*/ 0 w 7"/>
                      <a:gd name="T11" fmla="*/ 1 h 6"/>
                      <a:gd name="T12" fmla="*/ 0 w 7"/>
                      <a:gd name="T13" fmla="*/ 1 h 6"/>
                      <a:gd name="T14" fmla="*/ 0 w 7"/>
                      <a:gd name="T15" fmla="*/ 0 h 6"/>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6"/>
                      <a:gd name="T26" fmla="*/ 7 w 7"/>
                      <a:gd name="T27" fmla="*/ 6 h 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6">
                        <a:moveTo>
                          <a:pt x="0" y="0"/>
                        </a:moveTo>
                        <a:lnTo>
                          <a:pt x="0" y="3"/>
                        </a:lnTo>
                        <a:lnTo>
                          <a:pt x="4" y="6"/>
                        </a:lnTo>
                        <a:lnTo>
                          <a:pt x="7" y="6"/>
                        </a:lnTo>
                        <a:lnTo>
                          <a:pt x="2" y="6"/>
                        </a:lnTo>
                        <a:lnTo>
                          <a:pt x="0" y="4"/>
                        </a:lnTo>
                        <a:lnTo>
                          <a:pt x="0" y="1"/>
                        </a:lnTo>
                        <a:lnTo>
                          <a:pt x="0" y="0"/>
                        </a:lnTo>
                        <a:close/>
                      </a:path>
                    </a:pathLst>
                  </a:custGeom>
                  <a:solidFill>
                    <a:srgbClr val="402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709" name="Forma libre 80"/>
                  <p:cNvSpPr>
                    <a:spLocks/>
                  </p:cNvSpPr>
                  <p:nvPr/>
                </p:nvSpPr>
                <p:spPr bwMode="auto">
                  <a:xfrm>
                    <a:off x="3657" y="1080"/>
                    <a:ext cx="18" cy="14"/>
                  </a:xfrm>
                  <a:custGeom>
                    <a:avLst/>
                    <a:gdLst>
                      <a:gd name="T0" fmla="*/ 1 w 36"/>
                      <a:gd name="T1" fmla="*/ 1 h 28"/>
                      <a:gd name="T2" fmla="*/ 1 w 36"/>
                      <a:gd name="T3" fmla="*/ 1 h 28"/>
                      <a:gd name="T4" fmla="*/ 1 w 36"/>
                      <a:gd name="T5" fmla="*/ 1 h 28"/>
                      <a:gd name="T6" fmla="*/ 1 w 36"/>
                      <a:gd name="T7" fmla="*/ 0 h 28"/>
                      <a:gd name="T8" fmla="*/ 0 w 36"/>
                      <a:gd name="T9" fmla="*/ 1 h 28"/>
                      <a:gd name="T10" fmla="*/ 1 w 36"/>
                      <a:gd name="T11" fmla="*/ 1 h 28"/>
                      <a:gd name="T12" fmla="*/ 1 w 36"/>
                      <a:gd name="T13" fmla="*/ 1 h 28"/>
                      <a:gd name="T14" fmla="*/ 0 60000 65536"/>
                      <a:gd name="T15" fmla="*/ 0 60000 65536"/>
                      <a:gd name="T16" fmla="*/ 0 60000 65536"/>
                      <a:gd name="T17" fmla="*/ 0 60000 65536"/>
                      <a:gd name="T18" fmla="*/ 0 60000 65536"/>
                      <a:gd name="T19" fmla="*/ 0 60000 65536"/>
                      <a:gd name="T20" fmla="*/ 0 60000 65536"/>
                      <a:gd name="T21" fmla="*/ 0 w 36"/>
                      <a:gd name="T22" fmla="*/ 0 h 28"/>
                      <a:gd name="T23" fmla="*/ 36 w 36"/>
                      <a:gd name="T24" fmla="*/ 28 h 2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6" h="28">
                        <a:moveTo>
                          <a:pt x="30" y="28"/>
                        </a:moveTo>
                        <a:lnTo>
                          <a:pt x="36" y="13"/>
                        </a:lnTo>
                        <a:lnTo>
                          <a:pt x="24" y="6"/>
                        </a:lnTo>
                        <a:lnTo>
                          <a:pt x="5" y="0"/>
                        </a:lnTo>
                        <a:lnTo>
                          <a:pt x="0" y="16"/>
                        </a:lnTo>
                        <a:lnTo>
                          <a:pt x="16" y="21"/>
                        </a:lnTo>
                        <a:lnTo>
                          <a:pt x="30" y="28"/>
                        </a:lnTo>
                        <a:close/>
                      </a:path>
                    </a:pathLst>
                  </a:custGeom>
                  <a:solidFill>
                    <a:srgbClr val="FFFFFF"/>
                  </a:solidFill>
                  <a:ln w="1588">
                    <a:solidFill>
                      <a:srgbClr val="000000"/>
                    </a:solidFill>
                    <a:round/>
                    <a:headEnd/>
                    <a:tailEnd/>
                  </a:ln>
                </p:spPr>
                <p:txBody>
                  <a:bodyPr/>
                  <a:lstStyle/>
                  <a:p>
                    <a:endParaRPr lang="es-AR"/>
                  </a:p>
                </p:txBody>
              </p:sp>
              <p:sp>
                <p:nvSpPr>
                  <p:cNvPr id="34710" name="Elipse 81"/>
                  <p:cNvSpPr>
                    <a:spLocks noChangeArrowheads="1"/>
                  </p:cNvSpPr>
                  <p:nvPr/>
                </p:nvSpPr>
                <p:spPr bwMode="auto">
                  <a:xfrm>
                    <a:off x="3667" y="1086"/>
                    <a:ext cx="5" cy="5"/>
                  </a:xfrm>
                  <a:prstGeom prst="ellipse">
                    <a:avLst/>
                  </a:prstGeom>
                  <a:solidFill>
                    <a:srgbClr val="FFFFFF"/>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711" name="Forma libre 82"/>
                  <p:cNvSpPr>
                    <a:spLocks/>
                  </p:cNvSpPr>
                  <p:nvPr/>
                </p:nvSpPr>
                <p:spPr bwMode="auto">
                  <a:xfrm>
                    <a:off x="3665" y="1087"/>
                    <a:ext cx="5" cy="10"/>
                  </a:xfrm>
                  <a:custGeom>
                    <a:avLst/>
                    <a:gdLst>
                      <a:gd name="T0" fmla="*/ 1 w 9"/>
                      <a:gd name="T1" fmla="*/ 1 h 19"/>
                      <a:gd name="T2" fmla="*/ 1 w 9"/>
                      <a:gd name="T3" fmla="*/ 1 h 19"/>
                      <a:gd name="T4" fmla="*/ 1 w 9"/>
                      <a:gd name="T5" fmla="*/ 1 h 19"/>
                      <a:gd name="T6" fmla="*/ 1 w 9"/>
                      <a:gd name="T7" fmla="*/ 1 h 19"/>
                      <a:gd name="T8" fmla="*/ 0 w 9"/>
                      <a:gd name="T9" fmla="*/ 1 h 19"/>
                      <a:gd name="T10" fmla="*/ 1 w 9"/>
                      <a:gd name="T11" fmla="*/ 0 h 19"/>
                      <a:gd name="T12" fmla="*/ 1 w 9"/>
                      <a:gd name="T13" fmla="*/ 0 h 19"/>
                      <a:gd name="T14" fmla="*/ 1 w 9"/>
                      <a:gd name="T15" fmla="*/ 1 h 19"/>
                      <a:gd name="T16" fmla="*/ 1 w 9"/>
                      <a:gd name="T17" fmla="*/ 1 h 19"/>
                      <a:gd name="T18" fmla="*/ 1 w 9"/>
                      <a:gd name="T19" fmla="*/ 1 h 19"/>
                      <a:gd name="T20" fmla="*/ 1 w 9"/>
                      <a:gd name="T21" fmla="*/ 1 h 19"/>
                      <a:gd name="T22" fmla="*/ 1 w 9"/>
                      <a:gd name="T23" fmla="*/ 1 h 19"/>
                      <a:gd name="T24" fmla="*/ 1 w 9"/>
                      <a:gd name="T25" fmla="*/ 1 h 19"/>
                      <a:gd name="T26" fmla="*/ 1 w 9"/>
                      <a:gd name="T27" fmla="*/ 1 h 19"/>
                      <a:gd name="T28" fmla="*/ 1 w 9"/>
                      <a:gd name="T29" fmla="*/ 1 h 19"/>
                      <a:gd name="T30" fmla="*/ 1 w 9"/>
                      <a:gd name="T31" fmla="*/ 1 h 19"/>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9"/>
                      <a:gd name="T49" fmla="*/ 0 h 19"/>
                      <a:gd name="T50" fmla="*/ 9 w 9"/>
                      <a:gd name="T51" fmla="*/ 19 h 19"/>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9" h="19">
                        <a:moveTo>
                          <a:pt x="2" y="13"/>
                        </a:moveTo>
                        <a:lnTo>
                          <a:pt x="2" y="10"/>
                        </a:lnTo>
                        <a:lnTo>
                          <a:pt x="2" y="6"/>
                        </a:lnTo>
                        <a:lnTo>
                          <a:pt x="2" y="4"/>
                        </a:lnTo>
                        <a:lnTo>
                          <a:pt x="0" y="1"/>
                        </a:lnTo>
                        <a:lnTo>
                          <a:pt x="2" y="0"/>
                        </a:lnTo>
                        <a:lnTo>
                          <a:pt x="5" y="1"/>
                        </a:lnTo>
                        <a:lnTo>
                          <a:pt x="6" y="3"/>
                        </a:lnTo>
                        <a:lnTo>
                          <a:pt x="8" y="4"/>
                        </a:lnTo>
                        <a:lnTo>
                          <a:pt x="8" y="7"/>
                        </a:lnTo>
                        <a:lnTo>
                          <a:pt x="8" y="10"/>
                        </a:lnTo>
                        <a:lnTo>
                          <a:pt x="9" y="13"/>
                        </a:lnTo>
                        <a:lnTo>
                          <a:pt x="5" y="19"/>
                        </a:lnTo>
                        <a:lnTo>
                          <a:pt x="2" y="18"/>
                        </a:lnTo>
                        <a:lnTo>
                          <a:pt x="2" y="13"/>
                        </a:lnTo>
                        <a:close/>
                      </a:path>
                    </a:pathLst>
                  </a:custGeom>
                  <a:solidFill>
                    <a:srgbClr val="FFC080"/>
                  </a:solidFill>
                  <a:ln w="1588">
                    <a:solidFill>
                      <a:srgbClr val="402000"/>
                    </a:solidFill>
                    <a:round/>
                    <a:headEnd/>
                    <a:tailEnd/>
                  </a:ln>
                </p:spPr>
                <p:txBody>
                  <a:bodyPr/>
                  <a:lstStyle/>
                  <a:p>
                    <a:endParaRPr lang="es-AR"/>
                  </a:p>
                </p:txBody>
              </p:sp>
              <p:sp>
                <p:nvSpPr>
                  <p:cNvPr id="34712" name="Forma libre 83"/>
                  <p:cNvSpPr>
                    <a:spLocks/>
                  </p:cNvSpPr>
                  <p:nvPr/>
                </p:nvSpPr>
                <p:spPr bwMode="auto">
                  <a:xfrm>
                    <a:off x="3667" y="1094"/>
                    <a:ext cx="3" cy="3"/>
                  </a:xfrm>
                  <a:custGeom>
                    <a:avLst/>
                    <a:gdLst>
                      <a:gd name="T0" fmla="*/ 1 w 6"/>
                      <a:gd name="T1" fmla="*/ 0 h 6"/>
                      <a:gd name="T2" fmla="*/ 1 w 6"/>
                      <a:gd name="T3" fmla="*/ 1 h 6"/>
                      <a:gd name="T4" fmla="*/ 1 w 6"/>
                      <a:gd name="T5" fmla="*/ 1 h 6"/>
                      <a:gd name="T6" fmla="*/ 0 w 6"/>
                      <a:gd name="T7" fmla="*/ 1 h 6"/>
                      <a:gd name="T8" fmla="*/ 1 w 6"/>
                      <a:gd name="T9" fmla="*/ 0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4" y="0"/>
                        </a:moveTo>
                        <a:lnTo>
                          <a:pt x="6" y="2"/>
                        </a:lnTo>
                        <a:lnTo>
                          <a:pt x="1" y="6"/>
                        </a:lnTo>
                        <a:lnTo>
                          <a:pt x="0" y="5"/>
                        </a:lnTo>
                        <a:lnTo>
                          <a:pt x="4" y="0"/>
                        </a:lnTo>
                        <a:close/>
                      </a:path>
                    </a:pathLst>
                  </a:custGeom>
                  <a:solidFill>
                    <a:srgbClr val="FFC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713" name="Forma libre 84"/>
                  <p:cNvSpPr>
                    <a:spLocks/>
                  </p:cNvSpPr>
                  <p:nvPr/>
                </p:nvSpPr>
                <p:spPr bwMode="auto">
                  <a:xfrm>
                    <a:off x="3672" y="1083"/>
                    <a:ext cx="4" cy="8"/>
                  </a:xfrm>
                  <a:custGeom>
                    <a:avLst/>
                    <a:gdLst>
                      <a:gd name="T0" fmla="*/ 0 w 9"/>
                      <a:gd name="T1" fmla="*/ 1 h 16"/>
                      <a:gd name="T2" fmla="*/ 0 w 9"/>
                      <a:gd name="T3" fmla="*/ 1 h 16"/>
                      <a:gd name="T4" fmla="*/ 0 w 9"/>
                      <a:gd name="T5" fmla="*/ 1 h 16"/>
                      <a:gd name="T6" fmla="*/ 0 w 9"/>
                      <a:gd name="T7" fmla="*/ 1 h 16"/>
                      <a:gd name="T8" fmla="*/ 0 w 9"/>
                      <a:gd name="T9" fmla="*/ 1 h 16"/>
                      <a:gd name="T10" fmla="*/ 0 w 9"/>
                      <a:gd name="T11" fmla="*/ 1 h 16"/>
                      <a:gd name="T12" fmla="*/ 0 w 9"/>
                      <a:gd name="T13" fmla="*/ 1 h 16"/>
                      <a:gd name="T14" fmla="*/ 0 w 9"/>
                      <a:gd name="T15" fmla="*/ 1 h 16"/>
                      <a:gd name="T16" fmla="*/ 0 w 9"/>
                      <a:gd name="T17" fmla="*/ 1 h 16"/>
                      <a:gd name="T18" fmla="*/ 0 w 9"/>
                      <a:gd name="T19" fmla="*/ 1 h 16"/>
                      <a:gd name="T20" fmla="*/ 0 w 9"/>
                      <a:gd name="T21" fmla="*/ 1 h 16"/>
                      <a:gd name="T22" fmla="*/ 0 w 9"/>
                      <a:gd name="T23" fmla="*/ 1 h 16"/>
                      <a:gd name="T24" fmla="*/ 0 w 9"/>
                      <a:gd name="T25" fmla="*/ 1 h 16"/>
                      <a:gd name="T26" fmla="*/ 0 w 9"/>
                      <a:gd name="T27" fmla="*/ 1 h 16"/>
                      <a:gd name="T28" fmla="*/ 0 w 9"/>
                      <a:gd name="T29" fmla="*/ 1 h 16"/>
                      <a:gd name="T30" fmla="*/ 0 w 9"/>
                      <a:gd name="T31" fmla="*/ 1 h 16"/>
                      <a:gd name="T32" fmla="*/ 0 w 9"/>
                      <a:gd name="T33" fmla="*/ 0 h 16"/>
                      <a:gd name="T34" fmla="*/ 0 w 9"/>
                      <a:gd name="T35" fmla="*/ 0 h 16"/>
                      <a:gd name="T36" fmla="*/ 0 w 9"/>
                      <a:gd name="T37" fmla="*/ 1 h 1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9"/>
                      <a:gd name="T58" fmla="*/ 0 h 16"/>
                      <a:gd name="T59" fmla="*/ 9 w 9"/>
                      <a:gd name="T60" fmla="*/ 16 h 1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9" h="16">
                        <a:moveTo>
                          <a:pt x="0" y="3"/>
                        </a:moveTo>
                        <a:lnTo>
                          <a:pt x="1" y="7"/>
                        </a:lnTo>
                        <a:lnTo>
                          <a:pt x="1" y="9"/>
                        </a:lnTo>
                        <a:lnTo>
                          <a:pt x="1" y="10"/>
                        </a:lnTo>
                        <a:lnTo>
                          <a:pt x="1" y="12"/>
                        </a:lnTo>
                        <a:lnTo>
                          <a:pt x="1" y="15"/>
                        </a:lnTo>
                        <a:lnTo>
                          <a:pt x="3" y="16"/>
                        </a:lnTo>
                        <a:lnTo>
                          <a:pt x="4" y="16"/>
                        </a:lnTo>
                        <a:lnTo>
                          <a:pt x="6" y="16"/>
                        </a:lnTo>
                        <a:lnTo>
                          <a:pt x="7" y="16"/>
                        </a:lnTo>
                        <a:lnTo>
                          <a:pt x="9" y="15"/>
                        </a:lnTo>
                        <a:lnTo>
                          <a:pt x="9" y="13"/>
                        </a:lnTo>
                        <a:lnTo>
                          <a:pt x="9" y="10"/>
                        </a:lnTo>
                        <a:lnTo>
                          <a:pt x="9" y="7"/>
                        </a:lnTo>
                        <a:lnTo>
                          <a:pt x="9" y="4"/>
                        </a:lnTo>
                        <a:lnTo>
                          <a:pt x="7" y="3"/>
                        </a:lnTo>
                        <a:lnTo>
                          <a:pt x="6" y="0"/>
                        </a:lnTo>
                        <a:lnTo>
                          <a:pt x="1" y="0"/>
                        </a:lnTo>
                        <a:lnTo>
                          <a:pt x="0" y="3"/>
                        </a:lnTo>
                        <a:close/>
                      </a:path>
                    </a:pathLst>
                  </a:custGeom>
                  <a:solidFill>
                    <a:srgbClr val="FFC080"/>
                  </a:solidFill>
                  <a:ln w="1588">
                    <a:solidFill>
                      <a:srgbClr val="402000"/>
                    </a:solidFill>
                    <a:round/>
                    <a:headEnd/>
                    <a:tailEnd/>
                  </a:ln>
                </p:spPr>
                <p:txBody>
                  <a:bodyPr/>
                  <a:lstStyle/>
                  <a:p>
                    <a:endParaRPr lang="es-AR"/>
                  </a:p>
                </p:txBody>
              </p:sp>
              <p:sp>
                <p:nvSpPr>
                  <p:cNvPr id="34714" name="Forma libre 85"/>
                  <p:cNvSpPr>
                    <a:spLocks/>
                  </p:cNvSpPr>
                  <p:nvPr/>
                </p:nvSpPr>
                <p:spPr bwMode="auto">
                  <a:xfrm>
                    <a:off x="3673" y="1088"/>
                    <a:ext cx="3" cy="2"/>
                  </a:xfrm>
                  <a:custGeom>
                    <a:avLst/>
                    <a:gdLst>
                      <a:gd name="T0" fmla="*/ 2 w 4"/>
                      <a:gd name="T1" fmla="*/ 0 h 5"/>
                      <a:gd name="T2" fmla="*/ 2 w 4"/>
                      <a:gd name="T3" fmla="*/ 0 h 5"/>
                      <a:gd name="T4" fmla="*/ 1 w 4"/>
                      <a:gd name="T5" fmla="*/ 0 h 5"/>
                      <a:gd name="T6" fmla="*/ 0 w 4"/>
                      <a:gd name="T7" fmla="*/ 0 h 5"/>
                      <a:gd name="T8" fmla="*/ 0 w 4"/>
                      <a:gd name="T9" fmla="*/ 0 h 5"/>
                      <a:gd name="T10" fmla="*/ 1 w 4"/>
                      <a:gd name="T11" fmla="*/ 0 h 5"/>
                      <a:gd name="T12" fmla="*/ 1 w 4"/>
                      <a:gd name="T13" fmla="*/ 0 h 5"/>
                      <a:gd name="T14" fmla="*/ 2 w 4"/>
                      <a:gd name="T15" fmla="*/ 0 h 5"/>
                      <a:gd name="T16" fmla="*/ 0 60000 65536"/>
                      <a:gd name="T17" fmla="*/ 0 60000 65536"/>
                      <a:gd name="T18" fmla="*/ 0 60000 65536"/>
                      <a:gd name="T19" fmla="*/ 0 60000 65536"/>
                      <a:gd name="T20" fmla="*/ 0 60000 65536"/>
                      <a:gd name="T21" fmla="*/ 0 60000 65536"/>
                      <a:gd name="T22" fmla="*/ 0 60000 65536"/>
                      <a:gd name="T23" fmla="*/ 0 60000 65536"/>
                      <a:gd name="T24" fmla="*/ 0 w 4"/>
                      <a:gd name="T25" fmla="*/ 0 h 5"/>
                      <a:gd name="T26" fmla="*/ 4 w 4"/>
                      <a:gd name="T27" fmla="*/ 5 h 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 h="5">
                        <a:moveTo>
                          <a:pt x="4" y="2"/>
                        </a:moveTo>
                        <a:lnTo>
                          <a:pt x="3" y="0"/>
                        </a:lnTo>
                        <a:lnTo>
                          <a:pt x="1" y="0"/>
                        </a:lnTo>
                        <a:lnTo>
                          <a:pt x="0" y="2"/>
                        </a:lnTo>
                        <a:lnTo>
                          <a:pt x="0" y="5"/>
                        </a:lnTo>
                        <a:lnTo>
                          <a:pt x="1" y="2"/>
                        </a:lnTo>
                        <a:lnTo>
                          <a:pt x="4" y="2"/>
                        </a:lnTo>
                        <a:close/>
                      </a:path>
                    </a:pathLst>
                  </a:custGeom>
                  <a:solidFill>
                    <a:srgbClr val="402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grpSp>
            <p:grpSp>
              <p:nvGrpSpPr>
                <p:cNvPr id="34631" name="Grupo 86"/>
                <p:cNvGrpSpPr>
                  <a:grpSpLocks/>
                </p:cNvGrpSpPr>
                <p:nvPr/>
              </p:nvGrpSpPr>
              <p:grpSpPr bwMode="auto">
                <a:xfrm>
                  <a:off x="3701" y="1306"/>
                  <a:ext cx="61" cy="31"/>
                  <a:chOff x="3701" y="1306"/>
                  <a:chExt cx="61" cy="31"/>
                </a:xfrm>
              </p:grpSpPr>
              <p:sp>
                <p:nvSpPr>
                  <p:cNvPr id="34695" name="Forma libre 87"/>
                  <p:cNvSpPr>
                    <a:spLocks/>
                  </p:cNvSpPr>
                  <p:nvPr/>
                </p:nvSpPr>
                <p:spPr bwMode="auto">
                  <a:xfrm>
                    <a:off x="3701" y="1306"/>
                    <a:ext cx="61" cy="31"/>
                  </a:xfrm>
                  <a:custGeom>
                    <a:avLst/>
                    <a:gdLst>
                      <a:gd name="T0" fmla="*/ 0 w 123"/>
                      <a:gd name="T1" fmla="*/ 1 h 62"/>
                      <a:gd name="T2" fmla="*/ 0 w 123"/>
                      <a:gd name="T3" fmla="*/ 1 h 62"/>
                      <a:gd name="T4" fmla="*/ 0 w 123"/>
                      <a:gd name="T5" fmla="*/ 1 h 62"/>
                      <a:gd name="T6" fmla="*/ 0 w 123"/>
                      <a:gd name="T7" fmla="*/ 1 h 62"/>
                      <a:gd name="T8" fmla="*/ 0 w 123"/>
                      <a:gd name="T9" fmla="*/ 1 h 62"/>
                      <a:gd name="T10" fmla="*/ 0 w 123"/>
                      <a:gd name="T11" fmla="*/ 1 h 62"/>
                      <a:gd name="T12" fmla="*/ 0 w 123"/>
                      <a:gd name="T13" fmla="*/ 1 h 62"/>
                      <a:gd name="T14" fmla="*/ 0 w 123"/>
                      <a:gd name="T15" fmla="*/ 1 h 62"/>
                      <a:gd name="T16" fmla="*/ 0 w 123"/>
                      <a:gd name="T17" fmla="*/ 1 h 62"/>
                      <a:gd name="T18" fmla="*/ 0 w 123"/>
                      <a:gd name="T19" fmla="*/ 1 h 62"/>
                      <a:gd name="T20" fmla="*/ 0 w 123"/>
                      <a:gd name="T21" fmla="*/ 1 h 62"/>
                      <a:gd name="T22" fmla="*/ 0 w 123"/>
                      <a:gd name="T23" fmla="*/ 1 h 62"/>
                      <a:gd name="T24" fmla="*/ 0 w 123"/>
                      <a:gd name="T25" fmla="*/ 1 h 62"/>
                      <a:gd name="T26" fmla="*/ 0 w 123"/>
                      <a:gd name="T27" fmla="*/ 1 h 62"/>
                      <a:gd name="T28" fmla="*/ 0 w 123"/>
                      <a:gd name="T29" fmla="*/ 1 h 62"/>
                      <a:gd name="T30" fmla="*/ 0 w 123"/>
                      <a:gd name="T31" fmla="*/ 1 h 62"/>
                      <a:gd name="T32" fmla="*/ 0 w 123"/>
                      <a:gd name="T33" fmla="*/ 1 h 62"/>
                      <a:gd name="T34" fmla="*/ 0 w 123"/>
                      <a:gd name="T35" fmla="*/ 1 h 62"/>
                      <a:gd name="T36" fmla="*/ 0 w 123"/>
                      <a:gd name="T37" fmla="*/ 0 h 62"/>
                      <a:gd name="T38" fmla="*/ 0 w 123"/>
                      <a:gd name="T39" fmla="*/ 1 h 62"/>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23"/>
                      <a:gd name="T61" fmla="*/ 0 h 62"/>
                      <a:gd name="T62" fmla="*/ 123 w 123"/>
                      <a:gd name="T63" fmla="*/ 62 h 62"/>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23" h="62">
                        <a:moveTo>
                          <a:pt x="49" y="1"/>
                        </a:moveTo>
                        <a:lnTo>
                          <a:pt x="49" y="17"/>
                        </a:lnTo>
                        <a:lnTo>
                          <a:pt x="82" y="32"/>
                        </a:lnTo>
                        <a:lnTo>
                          <a:pt x="108" y="40"/>
                        </a:lnTo>
                        <a:lnTo>
                          <a:pt x="123" y="46"/>
                        </a:lnTo>
                        <a:lnTo>
                          <a:pt x="123" y="55"/>
                        </a:lnTo>
                        <a:lnTo>
                          <a:pt x="102" y="60"/>
                        </a:lnTo>
                        <a:lnTo>
                          <a:pt x="73" y="62"/>
                        </a:lnTo>
                        <a:lnTo>
                          <a:pt x="49" y="57"/>
                        </a:lnTo>
                        <a:lnTo>
                          <a:pt x="33" y="53"/>
                        </a:lnTo>
                        <a:lnTo>
                          <a:pt x="33" y="59"/>
                        </a:lnTo>
                        <a:lnTo>
                          <a:pt x="12" y="57"/>
                        </a:lnTo>
                        <a:lnTo>
                          <a:pt x="0" y="56"/>
                        </a:lnTo>
                        <a:lnTo>
                          <a:pt x="0" y="47"/>
                        </a:lnTo>
                        <a:lnTo>
                          <a:pt x="0" y="43"/>
                        </a:lnTo>
                        <a:lnTo>
                          <a:pt x="0" y="29"/>
                        </a:lnTo>
                        <a:lnTo>
                          <a:pt x="3" y="23"/>
                        </a:lnTo>
                        <a:lnTo>
                          <a:pt x="9" y="14"/>
                        </a:lnTo>
                        <a:lnTo>
                          <a:pt x="11" y="0"/>
                        </a:lnTo>
                        <a:lnTo>
                          <a:pt x="49" y="1"/>
                        </a:lnTo>
                        <a:close/>
                      </a:path>
                    </a:pathLst>
                  </a:custGeom>
                  <a:solidFill>
                    <a:srgbClr val="606060"/>
                  </a:solidFill>
                  <a:ln w="1588">
                    <a:solidFill>
                      <a:srgbClr val="000000"/>
                    </a:solidFill>
                    <a:round/>
                    <a:headEnd/>
                    <a:tailEnd/>
                  </a:ln>
                </p:spPr>
                <p:txBody>
                  <a:bodyPr/>
                  <a:lstStyle/>
                  <a:p>
                    <a:endParaRPr lang="es-AR"/>
                  </a:p>
                </p:txBody>
              </p:sp>
              <p:sp>
                <p:nvSpPr>
                  <p:cNvPr id="34696" name="Forma libre 88"/>
                  <p:cNvSpPr>
                    <a:spLocks/>
                  </p:cNvSpPr>
                  <p:nvPr/>
                </p:nvSpPr>
                <p:spPr bwMode="auto">
                  <a:xfrm>
                    <a:off x="3721" y="1317"/>
                    <a:ext cx="19" cy="10"/>
                  </a:xfrm>
                  <a:custGeom>
                    <a:avLst/>
                    <a:gdLst>
                      <a:gd name="T0" fmla="*/ 0 w 39"/>
                      <a:gd name="T1" fmla="*/ 0 h 19"/>
                      <a:gd name="T2" fmla="*/ 0 w 39"/>
                      <a:gd name="T3" fmla="*/ 1 h 19"/>
                      <a:gd name="T4" fmla="*/ 0 w 39"/>
                      <a:gd name="T5" fmla="*/ 1 h 19"/>
                      <a:gd name="T6" fmla="*/ 0 w 39"/>
                      <a:gd name="T7" fmla="*/ 1 h 19"/>
                      <a:gd name="T8" fmla="*/ 0 w 39"/>
                      <a:gd name="T9" fmla="*/ 0 h 19"/>
                      <a:gd name="T10" fmla="*/ 0 60000 65536"/>
                      <a:gd name="T11" fmla="*/ 0 60000 65536"/>
                      <a:gd name="T12" fmla="*/ 0 60000 65536"/>
                      <a:gd name="T13" fmla="*/ 0 60000 65536"/>
                      <a:gd name="T14" fmla="*/ 0 60000 65536"/>
                      <a:gd name="T15" fmla="*/ 0 w 39"/>
                      <a:gd name="T16" fmla="*/ 0 h 19"/>
                      <a:gd name="T17" fmla="*/ 39 w 39"/>
                      <a:gd name="T18" fmla="*/ 19 h 19"/>
                    </a:gdLst>
                    <a:ahLst/>
                    <a:cxnLst>
                      <a:cxn ang="T10">
                        <a:pos x="T0" y="T1"/>
                      </a:cxn>
                      <a:cxn ang="T11">
                        <a:pos x="T2" y="T3"/>
                      </a:cxn>
                      <a:cxn ang="T12">
                        <a:pos x="T4" y="T5"/>
                      </a:cxn>
                      <a:cxn ang="T13">
                        <a:pos x="T6" y="T7"/>
                      </a:cxn>
                      <a:cxn ang="T14">
                        <a:pos x="T8" y="T9"/>
                      </a:cxn>
                    </a:cxnLst>
                    <a:rect l="T15" t="T16" r="T17" b="T18"/>
                    <a:pathLst>
                      <a:path w="39" h="19">
                        <a:moveTo>
                          <a:pt x="11" y="0"/>
                        </a:moveTo>
                        <a:lnTo>
                          <a:pt x="0" y="10"/>
                        </a:lnTo>
                        <a:lnTo>
                          <a:pt x="34" y="19"/>
                        </a:lnTo>
                        <a:lnTo>
                          <a:pt x="39" y="12"/>
                        </a:lnTo>
                        <a:lnTo>
                          <a:pt x="11" y="0"/>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697" name="Forma libre 89"/>
                  <p:cNvSpPr>
                    <a:spLocks/>
                  </p:cNvSpPr>
                  <p:nvPr/>
                </p:nvSpPr>
                <p:spPr bwMode="auto">
                  <a:xfrm>
                    <a:off x="3739" y="1324"/>
                    <a:ext cx="22" cy="6"/>
                  </a:xfrm>
                  <a:custGeom>
                    <a:avLst/>
                    <a:gdLst>
                      <a:gd name="T0" fmla="*/ 1 w 43"/>
                      <a:gd name="T1" fmla="*/ 0 h 12"/>
                      <a:gd name="T2" fmla="*/ 0 w 43"/>
                      <a:gd name="T3" fmla="*/ 1 h 12"/>
                      <a:gd name="T4" fmla="*/ 1 w 43"/>
                      <a:gd name="T5" fmla="*/ 1 h 12"/>
                      <a:gd name="T6" fmla="*/ 1 w 43"/>
                      <a:gd name="T7" fmla="*/ 1 h 12"/>
                      <a:gd name="T8" fmla="*/ 1 w 43"/>
                      <a:gd name="T9" fmla="*/ 1 h 12"/>
                      <a:gd name="T10" fmla="*/ 1 w 43"/>
                      <a:gd name="T11" fmla="*/ 1 h 12"/>
                      <a:gd name="T12" fmla="*/ 1 w 43"/>
                      <a:gd name="T13" fmla="*/ 0 h 12"/>
                      <a:gd name="T14" fmla="*/ 0 60000 65536"/>
                      <a:gd name="T15" fmla="*/ 0 60000 65536"/>
                      <a:gd name="T16" fmla="*/ 0 60000 65536"/>
                      <a:gd name="T17" fmla="*/ 0 60000 65536"/>
                      <a:gd name="T18" fmla="*/ 0 60000 65536"/>
                      <a:gd name="T19" fmla="*/ 0 60000 65536"/>
                      <a:gd name="T20" fmla="*/ 0 60000 65536"/>
                      <a:gd name="T21" fmla="*/ 0 w 43"/>
                      <a:gd name="T22" fmla="*/ 0 h 12"/>
                      <a:gd name="T23" fmla="*/ 43 w 43"/>
                      <a:gd name="T24" fmla="*/ 12 h 1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3" h="12">
                        <a:moveTo>
                          <a:pt x="6" y="0"/>
                        </a:moveTo>
                        <a:lnTo>
                          <a:pt x="0" y="6"/>
                        </a:lnTo>
                        <a:lnTo>
                          <a:pt x="21" y="12"/>
                        </a:lnTo>
                        <a:lnTo>
                          <a:pt x="31" y="12"/>
                        </a:lnTo>
                        <a:lnTo>
                          <a:pt x="43" y="12"/>
                        </a:lnTo>
                        <a:lnTo>
                          <a:pt x="30" y="6"/>
                        </a:lnTo>
                        <a:lnTo>
                          <a:pt x="6" y="0"/>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698" name="Forma libre 90"/>
                  <p:cNvSpPr>
                    <a:spLocks/>
                  </p:cNvSpPr>
                  <p:nvPr/>
                </p:nvSpPr>
                <p:spPr bwMode="auto">
                  <a:xfrm>
                    <a:off x="3701" y="1317"/>
                    <a:ext cx="60" cy="19"/>
                  </a:xfrm>
                  <a:custGeom>
                    <a:avLst/>
                    <a:gdLst>
                      <a:gd name="T0" fmla="*/ 1 w 120"/>
                      <a:gd name="T1" fmla="*/ 1 h 37"/>
                      <a:gd name="T2" fmla="*/ 1 w 120"/>
                      <a:gd name="T3" fmla="*/ 1 h 37"/>
                      <a:gd name="T4" fmla="*/ 1 w 120"/>
                      <a:gd name="T5" fmla="*/ 1 h 37"/>
                      <a:gd name="T6" fmla="*/ 1 w 120"/>
                      <a:gd name="T7" fmla="*/ 1 h 37"/>
                      <a:gd name="T8" fmla="*/ 1 w 120"/>
                      <a:gd name="T9" fmla="*/ 1 h 37"/>
                      <a:gd name="T10" fmla="*/ 1 w 120"/>
                      <a:gd name="T11" fmla="*/ 1 h 37"/>
                      <a:gd name="T12" fmla="*/ 1 w 120"/>
                      <a:gd name="T13" fmla="*/ 1 h 37"/>
                      <a:gd name="T14" fmla="*/ 1 w 120"/>
                      <a:gd name="T15" fmla="*/ 1 h 37"/>
                      <a:gd name="T16" fmla="*/ 1 w 120"/>
                      <a:gd name="T17" fmla="*/ 0 h 37"/>
                      <a:gd name="T18" fmla="*/ 0 w 120"/>
                      <a:gd name="T19" fmla="*/ 1 h 37"/>
                      <a:gd name="T20" fmla="*/ 0 w 120"/>
                      <a:gd name="T21" fmla="*/ 1 h 37"/>
                      <a:gd name="T22" fmla="*/ 1 w 120"/>
                      <a:gd name="T23" fmla="*/ 1 h 37"/>
                      <a:gd name="T24" fmla="*/ 1 w 120"/>
                      <a:gd name="T25" fmla="*/ 1 h 37"/>
                      <a:gd name="T26" fmla="*/ 1 w 120"/>
                      <a:gd name="T27" fmla="*/ 1 h 37"/>
                      <a:gd name="T28" fmla="*/ 1 w 120"/>
                      <a:gd name="T29" fmla="*/ 1 h 37"/>
                      <a:gd name="T30" fmla="*/ 1 w 120"/>
                      <a:gd name="T31" fmla="*/ 1 h 37"/>
                      <a:gd name="T32" fmla="*/ 1 w 120"/>
                      <a:gd name="T33" fmla="*/ 1 h 37"/>
                      <a:gd name="T34" fmla="*/ 1 w 120"/>
                      <a:gd name="T35" fmla="*/ 1 h 37"/>
                      <a:gd name="T36" fmla="*/ 1 w 120"/>
                      <a:gd name="T37" fmla="*/ 1 h 3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20"/>
                      <a:gd name="T58" fmla="*/ 0 h 37"/>
                      <a:gd name="T59" fmla="*/ 120 w 120"/>
                      <a:gd name="T60" fmla="*/ 37 h 37"/>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20" h="37">
                        <a:moveTo>
                          <a:pt x="120" y="31"/>
                        </a:moveTo>
                        <a:lnTo>
                          <a:pt x="120" y="25"/>
                        </a:lnTo>
                        <a:lnTo>
                          <a:pt x="105" y="27"/>
                        </a:lnTo>
                        <a:lnTo>
                          <a:pt x="80" y="24"/>
                        </a:lnTo>
                        <a:lnTo>
                          <a:pt x="65" y="21"/>
                        </a:lnTo>
                        <a:lnTo>
                          <a:pt x="37" y="12"/>
                        </a:lnTo>
                        <a:lnTo>
                          <a:pt x="26" y="10"/>
                        </a:lnTo>
                        <a:lnTo>
                          <a:pt x="14" y="6"/>
                        </a:lnTo>
                        <a:lnTo>
                          <a:pt x="8" y="0"/>
                        </a:lnTo>
                        <a:lnTo>
                          <a:pt x="0" y="7"/>
                        </a:lnTo>
                        <a:lnTo>
                          <a:pt x="0" y="24"/>
                        </a:lnTo>
                        <a:lnTo>
                          <a:pt x="9" y="25"/>
                        </a:lnTo>
                        <a:lnTo>
                          <a:pt x="31" y="28"/>
                        </a:lnTo>
                        <a:lnTo>
                          <a:pt x="40" y="30"/>
                        </a:lnTo>
                        <a:lnTo>
                          <a:pt x="54" y="34"/>
                        </a:lnTo>
                        <a:lnTo>
                          <a:pt x="70" y="37"/>
                        </a:lnTo>
                        <a:lnTo>
                          <a:pt x="82" y="37"/>
                        </a:lnTo>
                        <a:lnTo>
                          <a:pt x="99" y="37"/>
                        </a:lnTo>
                        <a:lnTo>
                          <a:pt x="120" y="31"/>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699" name="Forma libre 91"/>
                  <p:cNvSpPr>
                    <a:spLocks/>
                  </p:cNvSpPr>
                  <p:nvPr/>
                </p:nvSpPr>
                <p:spPr bwMode="auto">
                  <a:xfrm>
                    <a:off x="3705" y="1306"/>
                    <a:ext cx="19" cy="16"/>
                  </a:xfrm>
                  <a:custGeom>
                    <a:avLst/>
                    <a:gdLst>
                      <a:gd name="T0" fmla="*/ 0 w 39"/>
                      <a:gd name="T1" fmla="*/ 1 h 31"/>
                      <a:gd name="T2" fmla="*/ 0 w 39"/>
                      <a:gd name="T3" fmla="*/ 1 h 31"/>
                      <a:gd name="T4" fmla="*/ 0 w 39"/>
                      <a:gd name="T5" fmla="*/ 1 h 31"/>
                      <a:gd name="T6" fmla="*/ 0 w 39"/>
                      <a:gd name="T7" fmla="*/ 1 h 31"/>
                      <a:gd name="T8" fmla="*/ 0 w 39"/>
                      <a:gd name="T9" fmla="*/ 1 h 31"/>
                      <a:gd name="T10" fmla="*/ 0 w 39"/>
                      <a:gd name="T11" fmla="*/ 1 h 31"/>
                      <a:gd name="T12" fmla="*/ 0 w 39"/>
                      <a:gd name="T13" fmla="*/ 1 h 31"/>
                      <a:gd name="T14" fmla="*/ 0 w 39"/>
                      <a:gd name="T15" fmla="*/ 1 h 31"/>
                      <a:gd name="T16" fmla="*/ 0 w 39"/>
                      <a:gd name="T17" fmla="*/ 0 h 31"/>
                      <a:gd name="T18" fmla="*/ 0 w 39"/>
                      <a:gd name="T19" fmla="*/ 1 h 3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9"/>
                      <a:gd name="T31" fmla="*/ 0 h 31"/>
                      <a:gd name="T32" fmla="*/ 39 w 39"/>
                      <a:gd name="T33" fmla="*/ 31 h 31"/>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9" h="31">
                        <a:moveTo>
                          <a:pt x="39" y="3"/>
                        </a:moveTo>
                        <a:lnTo>
                          <a:pt x="37" y="17"/>
                        </a:lnTo>
                        <a:lnTo>
                          <a:pt x="39" y="20"/>
                        </a:lnTo>
                        <a:lnTo>
                          <a:pt x="30" y="31"/>
                        </a:lnTo>
                        <a:lnTo>
                          <a:pt x="18" y="31"/>
                        </a:lnTo>
                        <a:lnTo>
                          <a:pt x="5" y="26"/>
                        </a:lnTo>
                        <a:lnTo>
                          <a:pt x="0" y="20"/>
                        </a:lnTo>
                        <a:lnTo>
                          <a:pt x="3" y="16"/>
                        </a:lnTo>
                        <a:lnTo>
                          <a:pt x="3" y="0"/>
                        </a:lnTo>
                        <a:lnTo>
                          <a:pt x="39" y="3"/>
                        </a:lnTo>
                        <a:close/>
                      </a:path>
                    </a:pathLst>
                  </a:custGeom>
                  <a:solidFill>
                    <a:srgbClr val="A0A0A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grpSp>
            <p:grpSp>
              <p:nvGrpSpPr>
                <p:cNvPr id="34632" name="Grupo 92"/>
                <p:cNvGrpSpPr>
                  <a:grpSpLocks/>
                </p:cNvGrpSpPr>
                <p:nvPr/>
              </p:nvGrpSpPr>
              <p:grpSpPr bwMode="auto">
                <a:xfrm>
                  <a:off x="3701" y="1251"/>
                  <a:ext cx="26" cy="63"/>
                  <a:chOff x="3701" y="1251"/>
                  <a:chExt cx="26" cy="63"/>
                </a:xfrm>
              </p:grpSpPr>
              <p:sp>
                <p:nvSpPr>
                  <p:cNvPr id="34693" name="Forma libre 93"/>
                  <p:cNvSpPr>
                    <a:spLocks/>
                  </p:cNvSpPr>
                  <p:nvPr/>
                </p:nvSpPr>
                <p:spPr bwMode="auto">
                  <a:xfrm>
                    <a:off x="3701" y="1251"/>
                    <a:ext cx="26" cy="63"/>
                  </a:xfrm>
                  <a:custGeom>
                    <a:avLst/>
                    <a:gdLst>
                      <a:gd name="T0" fmla="*/ 1 w 52"/>
                      <a:gd name="T1" fmla="*/ 1 h 126"/>
                      <a:gd name="T2" fmla="*/ 1 w 52"/>
                      <a:gd name="T3" fmla="*/ 1 h 126"/>
                      <a:gd name="T4" fmla="*/ 1 w 52"/>
                      <a:gd name="T5" fmla="*/ 1 h 126"/>
                      <a:gd name="T6" fmla="*/ 0 w 52"/>
                      <a:gd name="T7" fmla="*/ 1 h 126"/>
                      <a:gd name="T8" fmla="*/ 1 w 52"/>
                      <a:gd name="T9" fmla="*/ 1 h 126"/>
                      <a:gd name="T10" fmla="*/ 1 w 52"/>
                      <a:gd name="T11" fmla="*/ 1 h 126"/>
                      <a:gd name="T12" fmla="*/ 1 w 52"/>
                      <a:gd name="T13" fmla="*/ 0 h 126"/>
                      <a:gd name="T14" fmla="*/ 1 w 52"/>
                      <a:gd name="T15" fmla="*/ 1 h 126"/>
                      <a:gd name="T16" fmla="*/ 0 60000 65536"/>
                      <a:gd name="T17" fmla="*/ 0 60000 65536"/>
                      <a:gd name="T18" fmla="*/ 0 60000 65536"/>
                      <a:gd name="T19" fmla="*/ 0 60000 65536"/>
                      <a:gd name="T20" fmla="*/ 0 60000 65536"/>
                      <a:gd name="T21" fmla="*/ 0 60000 65536"/>
                      <a:gd name="T22" fmla="*/ 0 60000 65536"/>
                      <a:gd name="T23" fmla="*/ 0 60000 65536"/>
                      <a:gd name="T24" fmla="*/ 0 w 52"/>
                      <a:gd name="T25" fmla="*/ 0 h 126"/>
                      <a:gd name="T26" fmla="*/ 52 w 52"/>
                      <a:gd name="T27" fmla="*/ 126 h 12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2" h="126">
                        <a:moveTo>
                          <a:pt x="4" y="2"/>
                        </a:moveTo>
                        <a:lnTo>
                          <a:pt x="1" y="45"/>
                        </a:lnTo>
                        <a:lnTo>
                          <a:pt x="1" y="80"/>
                        </a:lnTo>
                        <a:lnTo>
                          <a:pt x="0" y="121"/>
                        </a:lnTo>
                        <a:lnTo>
                          <a:pt x="25" y="126"/>
                        </a:lnTo>
                        <a:lnTo>
                          <a:pt x="50" y="126"/>
                        </a:lnTo>
                        <a:lnTo>
                          <a:pt x="52" y="0"/>
                        </a:lnTo>
                        <a:lnTo>
                          <a:pt x="4" y="2"/>
                        </a:lnTo>
                        <a:close/>
                      </a:path>
                    </a:pathLst>
                  </a:custGeom>
                  <a:solidFill>
                    <a:srgbClr val="606060"/>
                  </a:solidFill>
                  <a:ln w="1588">
                    <a:solidFill>
                      <a:srgbClr val="000000"/>
                    </a:solidFill>
                    <a:round/>
                    <a:headEnd/>
                    <a:tailEnd/>
                  </a:ln>
                </p:spPr>
                <p:txBody>
                  <a:bodyPr/>
                  <a:lstStyle/>
                  <a:p>
                    <a:endParaRPr lang="es-AR"/>
                  </a:p>
                </p:txBody>
              </p:sp>
              <p:sp>
                <p:nvSpPr>
                  <p:cNvPr id="34694" name="Forma libre 94"/>
                  <p:cNvSpPr>
                    <a:spLocks/>
                  </p:cNvSpPr>
                  <p:nvPr/>
                </p:nvSpPr>
                <p:spPr bwMode="auto">
                  <a:xfrm>
                    <a:off x="3704" y="1251"/>
                    <a:ext cx="22" cy="61"/>
                  </a:xfrm>
                  <a:custGeom>
                    <a:avLst/>
                    <a:gdLst>
                      <a:gd name="T0" fmla="*/ 0 w 45"/>
                      <a:gd name="T1" fmla="*/ 1 h 121"/>
                      <a:gd name="T2" fmla="*/ 0 w 45"/>
                      <a:gd name="T3" fmla="*/ 1 h 121"/>
                      <a:gd name="T4" fmla="*/ 0 w 45"/>
                      <a:gd name="T5" fmla="*/ 1 h 121"/>
                      <a:gd name="T6" fmla="*/ 0 w 45"/>
                      <a:gd name="T7" fmla="*/ 1 h 121"/>
                      <a:gd name="T8" fmla="*/ 0 w 45"/>
                      <a:gd name="T9" fmla="*/ 1 h 121"/>
                      <a:gd name="T10" fmla="*/ 0 w 45"/>
                      <a:gd name="T11" fmla="*/ 1 h 121"/>
                      <a:gd name="T12" fmla="*/ 0 w 45"/>
                      <a:gd name="T13" fmla="*/ 0 h 121"/>
                      <a:gd name="T14" fmla="*/ 0 w 45"/>
                      <a:gd name="T15" fmla="*/ 1 h 121"/>
                      <a:gd name="T16" fmla="*/ 0 60000 65536"/>
                      <a:gd name="T17" fmla="*/ 0 60000 65536"/>
                      <a:gd name="T18" fmla="*/ 0 60000 65536"/>
                      <a:gd name="T19" fmla="*/ 0 60000 65536"/>
                      <a:gd name="T20" fmla="*/ 0 60000 65536"/>
                      <a:gd name="T21" fmla="*/ 0 60000 65536"/>
                      <a:gd name="T22" fmla="*/ 0 60000 65536"/>
                      <a:gd name="T23" fmla="*/ 0 60000 65536"/>
                      <a:gd name="T24" fmla="*/ 0 w 45"/>
                      <a:gd name="T25" fmla="*/ 0 h 121"/>
                      <a:gd name="T26" fmla="*/ 45 w 45"/>
                      <a:gd name="T27" fmla="*/ 121 h 12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5" h="121">
                        <a:moveTo>
                          <a:pt x="5" y="4"/>
                        </a:moveTo>
                        <a:lnTo>
                          <a:pt x="0" y="40"/>
                        </a:lnTo>
                        <a:lnTo>
                          <a:pt x="0" y="68"/>
                        </a:lnTo>
                        <a:lnTo>
                          <a:pt x="0" y="113"/>
                        </a:lnTo>
                        <a:lnTo>
                          <a:pt x="22" y="121"/>
                        </a:lnTo>
                        <a:lnTo>
                          <a:pt x="43" y="121"/>
                        </a:lnTo>
                        <a:lnTo>
                          <a:pt x="45" y="0"/>
                        </a:lnTo>
                        <a:lnTo>
                          <a:pt x="5" y="4"/>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grpSp>
            <p:grpSp>
              <p:nvGrpSpPr>
                <p:cNvPr id="34633" name="Grupo 95"/>
                <p:cNvGrpSpPr>
                  <a:grpSpLocks/>
                </p:cNvGrpSpPr>
                <p:nvPr/>
              </p:nvGrpSpPr>
              <p:grpSpPr bwMode="auto">
                <a:xfrm>
                  <a:off x="3715" y="1315"/>
                  <a:ext cx="63" cy="31"/>
                  <a:chOff x="3715" y="1315"/>
                  <a:chExt cx="63" cy="31"/>
                </a:xfrm>
              </p:grpSpPr>
              <p:sp>
                <p:nvSpPr>
                  <p:cNvPr id="34688" name="Forma libre 96"/>
                  <p:cNvSpPr>
                    <a:spLocks/>
                  </p:cNvSpPr>
                  <p:nvPr/>
                </p:nvSpPr>
                <p:spPr bwMode="auto">
                  <a:xfrm>
                    <a:off x="3715" y="1315"/>
                    <a:ext cx="63" cy="31"/>
                  </a:xfrm>
                  <a:custGeom>
                    <a:avLst/>
                    <a:gdLst>
                      <a:gd name="T0" fmla="*/ 1 w 126"/>
                      <a:gd name="T1" fmla="*/ 0 h 63"/>
                      <a:gd name="T2" fmla="*/ 1 w 126"/>
                      <a:gd name="T3" fmla="*/ 0 h 63"/>
                      <a:gd name="T4" fmla="*/ 1 w 126"/>
                      <a:gd name="T5" fmla="*/ 0 h 63"/>
                      <a:gd name="T6" fmla="*/ 1 w 126"/>
                      <a:gd name="T7" fmla="*/ 0 h 63"/>
                      <a:gd name="T8" fmla="*/ 1 w 126"/>
                      <a:gd name="T9" fmla="*/ 0 h 63"/>
                      <a:gd name="T10" fmla="*/ 1 w 126"/>
                      <a:gd name="T11" fmla="*/ 0 h 63"/>
                      <a:gd name="T12" fmla="*/ 1 w 126"/>
                      <a:gd name="T13" fmla="*/ 0 h 63"/>
                      <a:gd name="T14" fmla="*/ 1 w 126"/>
                      <a:gd name="T15" fmla="*/ 0 h 63"/>
                      <a:gd name="T16" fmla="*/ 1 w 126"/>
                      <a:gd name="T17" fmla="*/ 0 h 63"/>
                      <a:gd name="T18" fmla="*/ 1 w 126"/>
                      <a:gd name="T19" fmla="*/ 0 h 63"/>
                      <a:gd name="T20" fmla="*/ 1 w 126"/>
                      <a:gd name="T21" fmla="*/ 0 h 63"/>
                      <a:gd name="T22" fmla="*/ 1 w 126"/>
                      <a:gd name="T23" fmla="*/ 0 h 63"/>
                      <a:gd name="T24" fmla="*/ 1 w 126"/>
                      <a:gd name="T25" fmla="*/ 0 h 63"/>
                      <a:gd name="T26" fmla="*/ 1 w 126"/>
                      <a:gd name="T27" fmla="*/ 0 h 63"/>
                      <a:gd name="T28" fmla="*/ 0 w 126"/>
                      <a:gd name="T29" fmla="*/ 0 h 63"/>
                      <a:gd name="T30" fmla="*/ 0 w 126"/>
                      <a:gd name="T31" fmla="*/ 0 h 63"/>
                      <a:gd name="T32" fmla="*/ 1 w 126"/>
                      <a:gd name="T33" fmla="*/ 0 h 63"/>
                      <a:gd name="T34" fmla="*/ 1 w 126"/>
                      <a:gd name="T35" fmla="*/ 0 h 63"/>
                      <a:gd name="T36" fmla="*/ 1 w 126"/>
                      <a:gd name="T37" fmla="*/ 0 h 63"/>
                      <a:gd name="T38" fmla="*/ 1 w 126"/>
                      <a:gd name="T39" fmla="*/ 0 h 63"/>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26"/>
                      <a:gd name="T61" fmla="*/ 0 h 63"/>
                      <a:gd name="T62" fmla="*/ 126 w 126"/>
                      <a:gd name="T63" fmla="*/ 63 h 63"/>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26" h="63">
                        <a:moveTo>
                          <a:pt x="52" y="2"/>
                        </a:moveTo>
                        <a:lnTo>
                          <a:pt x="51" y="18"/>
                        </a:lnTo>
                        <a:lnTo>
                          <a:pt x="83" y="35"/>
                        </a:lnTo>
                        <a:lnTo>
                          <a:pt x="111" y="40"/>
                        </a:lnTo>
                        <a:lnTo>
                          <a:pt x="126" y="46"/>
                        </a:lnTo>
                        <a:lnTo>
                          <a:pt x="126" y="55"/>
                        </a:lnTo>
                        <a:lnTo>
                          <a:pt x="105" y="61"/>
                        </a:lnTo>
                        <a:lnTo>
                          <a:pt x="76" y="63"/>
                        </a:lnTo>
                        <a:lnTo>
                          <a:pt x="51" y="60"/>
                        </a:lnTo>
                        <a:lnTo>
                          <a:pt x="36" y="55"/>
                        </a:lnTo>
                        <a:lnTo>
                          <a:pt x="34" y="60"/>
                        </a:lnTo>
                        <a:lnTo>
                          <a:pt x="15" y="60"/>
                        </a:lnTo>
                        <a:lnTo>
                          <a:pt x="2" y="57"/>
                        </a:lnTo>
                        <a:lnTo>
                          <a:pt x="2" y="48"/>
                        </a:lnTo>
                        <a:lnTo>
                          <a:pt x="0" y="43"/>
                        </a:lnTo>
                        <a:lnTo>
                          <a:pt x="0" y="30"/>
                        </a:lnTo>
                        <a:lnTo>
                          <a:pt x="5" y="24"/>
                        </a:lnTo>
                        <a:lnTo>
                          <a:pt x="11" y="17"/>
                        </a:lnTo>
                        <a:lnTo>
                          <a:pt x="12" y="0"/>
                        </a:lnTo>
                        <a:lnTo>
                          <a:pt x="52" y="2"/>
                        </a:lnTo>
                        <a:close/>
                      </a:path>
                    </a:pathLst>
                  </a:custGeom>
                  <a:solidFill>
                    <a:srgbClr val="606060"/>
                  </a:solidFill>
                  <a:ln w="1588">
                    <a:solidFill>
                      <a:srgbClr val="000000"/>
                    </a:solidFill>
                    <a:round/>
                    <a:headEnd/>
                    <a:tailEnd/>
                  </a:ln>
                </p:spPr>
                <p:txBody>
                  <a:bodyPr/>
                  <a:lstStyle/>
                  <a:p>
                    <a:endParaRPr lang="es-AR"/>
                  </a:p>
                </p:txBody>
              </p:sp>
              <p:sp>
                <p:nvSpPr>
                  <p:cNvPr id="34689" name="Forma libre 97"/>
                  <p:cNvSpPr>
                    <a:spLocks/>
                  </p:cNvSpPr>
                  <p:nvPr/>
                </p:nvSpPr>
                <p:spPr bwMode="auto">
                  <a:xfrm>
                    <a:off x="3736" y="1326"/>
                    <a:ext cx="19" cy="10"/>
                  </a:xfrm>
                  <a:custGeom>
                    <a:avLst/>
                    <a:gdLst>
                      <a:gd name="T0" fmla="*/ 1 w 37"/>
                      <a:gd name="T1" fmla="*/ 0 h 19"/>
                      <a:gd name="T2" fmla="*/ 0 w 37"/>
                      <a:gd name="T3" fmla="*/ 1 h 19"/>
                      <a:gd name="T4" fmla="*/ 1 w 37"/>
                      <a:gd name="T5" fmla="*/ 1 h 19"/>
                      <a:gd name="T6" fmla="*/ 1 w 37"/>
                      <a:gd name="T7" fmla="*/ 1 h 19"/>
                      <a:gd name="T8" fmla="*/ 1 w 37"/>
                      <a:gd name="T9" fmla="*/ 0 h 19"/>
                      <a:gd name="T10" fmla="*/ 0 60000 65536"/>
                      <a:gd name="T11" fmla="*/ 0 60000 65536"/>
                      <a:gd name="T12" fmla="*/ 0 60000 65536"/>
                      <a:gd name="T13" fmla="*/ 0 60000 65536"/>
                      <a:gd name="T14" fmla="*/ 0 60000 65536"/>
                      <a:gd name="T15" fmla="*/ 0 w 37"/>
                      <a:gd name="T16" fmla="*/ 0 h 19"/>
                      <a:gd name="T17" fmla="*/ 37 w 37"/>
                      <a:gd name="T18" fmla="*/ 19 h 19"/>
                    </a:gdLst>
                    <a:ahLst/>
                    <a:cxnLst>
                      <a:cxn ang="T10">
                        <a:pos x="T0" y="T1"/>
                      </a:cxn>
                      <a:cxn ang="T11">
                        <a:pos x="T2" y="T3"/>
                      </a:cxn>
                      <a:cxn ang="T12">
                        <a:pos x="T4" y="T5"/>
                      </a:cxn>
                      <a:cxn ang="T13">
                        <a:pos x="T6" y="T7"/>
                      </a:cxn>
                      <a:cxn ang="T14">
                        <a:pos x="T8" y="T9"/>
                      </a:cxn>
                    </a:cxnLst>
                    <a:rect l="T15" t="T16" r="T17" b="T18"/>
                    <a:pathLst>
                      <a:path w="37" h="19">
                        <a:moveTo>
                          <a:pt x="9" y="0"/>
                        </a:moveTo>
                        <a:lnTo>
                          <a:pt x="0" y="10"/>
                        </a:lnTo>
                        <a:lnTo>
                          <a:pt x="34" y="19"/>
                        </a:lnTo>
                        <a:lnTo>
                          <a:pt x="37" y="12"/>
                        </a:lnTo>
                        <a:lnTo>
                          <a:pt x="9" y="0"/>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690" name="Forma libre 98"/>
                  <p:cNvSpPr>
                    <a:spLocks/>
                  </p:cNvSpPr>
                  <p:nvPr/>
                </p:nvSpPr>
                <p:spPr bwMode="auto">
                  <a:xfrm>
                    <a:off x="3755" y="1333"/>
                    <a:ext cx="21" cy="6"/>
                  </a:xfrm>
                  <a:custGeom>
                    <a:avLst/>
                    <a:gdLst>
                      <a:gd name="T0" fmla="*/ 0 w 43"/>
                      <a:gd name="T1" fmla="*/ 0 h 12"/>
                      <a:gd name="T2" fmla="*/ 0 w 43"/>
                      <a:gd name="T3" fmla="*/ 1 h 12"/>
                      <a:gd name="T4" fmla="*/ 0 w 43"/>
                      <a:gd name="T5" fmla="*/ 1 h 12"/>
                      <a:gd name="T6" fmla="*/ 0 w 43"/>
                      <a:gd name="T7" fmla="*/ 1 h 12"/>
                      <a:gd name="T8" fmla="*/ 0 w 43"/>
                      <a:gd name="T9" fmla="*/ 1 h 12"/>
                      <a:gd name="T10" fmla="*/ 0 w 43"/>
                      <a:gd name="T11" fmla="*/ 1 h 12"/>
                      <a:gd name="T12" fmla="*/ 0 w 43"/>
                      <a:gd name="T13" fmla="*/ 0 h 12"/>
                      <a:gd name="T14" fmla="*/ 0 60000 65536"/>
                      <a:gd name="T15" fmla="*/ 0 60000 65536"/>
                      <a:gd name="T16" fmla="*/ 0 60000 65536"/>
                      <a:gd name="T17" fmla="*/ 0 60000 65536"/>
                      <a:gd name="T18" fmla="*/ 0 60000 65536"/>
                      <a:gd name="T19" fmla="*/ 0 60000 65536"/>
                      <a:gd name="T20" fmla="*/ 0 60000 65536"/>
                      <a:gd name="T21" fmla="*/ 0 w 43"/>
                      <a:gd name="T22" fmla="*/ 0 h 12"/>
                      <a:gd name="T23" fmla="*/ 43 w 43"/>
                      <a:gd name="T24" fmla="*/ 12 h 1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3" h="12">
                        <a:moveTo>
                          <a:pt x="5" y="0"/>
                        </a:moveTo>
                        <a:lnTo>
                          <a:pt x="0" y="6"/>
                        </a:lnTo>
                        <a:lnTo>
                          <a:pt x="21" y="12"/>
                        </a:lnTo>
                        <a:lnTo>
                          <a:pt x="31" y="12"/>
                        </a:lnTo>
                        <a:lnTo>
                          <a:pt x="43" y="12"/>
                        </a:lnTo>
                        <a:lnTo>
                          <a:pt x="30" y="6"/>
                        </a:lnTo>
                        <a:lnTo>
                          <a:pt x="5" y="0"/>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691" name="Forma libre 99"/>
                  <p:cNvSpPr>
                    <a:spLocks/>
                  </p:cNvSpPr>
                  <p:nvPr/>
                </p:nvSpPr>
                <p:spPr bwMode="auto">
                  <a:xfrm>
                    <a:off x="3715" y="1326"/>
                    <a:ext cx="61" cy="19"/>
                  </a:xfrm>
                  <a:custGeom>
                    <a:avLst/>
                    <a:gdLst>
                      <a:gd name="T0" fmla="*/ 1 w 121"/>
                      <a:gd name="T1" fmla="*/ 1 h 37"/>
                      <a:gd name="T2" fmla="*/ 1 w 121"/>
                      <a:gd name="T3" fmla="*/ 1 h 37"/>
                      <a:gd name="T4" fmla="*/ 1 w 121"/>
                      <a:gd name="T5" fmla="*/ 1 h 37"/>
                      <a:gd name="T6" fmla="*/ 1 w 121"/>
                      <a:gd name="T7" fmla="*/ 1 h 37"/>
                      <a:gd name="T8" fmla="*/ 1 w 121"/>
                      <a:gd name="T9" fmla="*/ 1 h 37"/>
                      <a:gd name="T10" fmla="*/ 1 w 121"/>
                      <a:gd name="T11" fmla="*/ 1 h 37"/>
                      <a:gd name="T12" fmla="*/ 1 w 121"/>
                      <a:gd name="T13" fmla="*/ 1 h 37"/>
                      <a:gd name="T14" fmla="*/ 1 w 121"/>
                      <a:gd name="T15" fmla="*/ 1 h 37"/>
                      <a:gd name="T16" fmla="*/ 1 w 121"/>
                      <a:gd name="T17" fmla="*/ 0 h 37"/>
                      <a:gd name="T18" fmla="*/ 0 w 121"/>
                      <a:gd name="T19" fmla="*/ 1 h 37"/>
                      <a:gd name="T20" fmla="*/ 0 w 121"/>
                      <a:gd name="T21" fmla="*/ 1 h 37"/>
                      <a:gd name="T22" fmla="*/ 1 w 121"/>
                      <a:gd name="T23" fmla="*/ 1 h 37"/>
                      <a:gd name="T24" fmla="*/ 1 w 121"/>
                      <a:gd name="T25" fmla="*/ 1 h 37"/>
                      <a:gd name="T26" fmla="*/ 1 w 121"/>
                      <a:gd name="T27" fmla="*/ 1 h 37"/>
                      <a:gd name="T28" fmla="*/ 1 w 121"/>
                      <a:gd name="T29" fmla="*/ 1 h 37"/>
                      <a:gd name="T30" fmla="*/ 1 w 121"/>
                      <a:gd name="T31" fmla="*/ 1 h 37"/>
                      <a:gd name="T32" fmla="*/ 1 w 121"/>
                      <a:gd name="T33" fmla="*/ 1 h 37"/>
                      <a:gd name="T34" fmla="*/ 1 w 121"/>
                      <a:gd name="T35" fmla="*/ 1 h 37"/>
                      <a:gd name="T36" fmla="*/ 1 w 121"/>
                      <a:gd name="T37" fmla="*/ 1 h 3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21"/>
                      <a:gd name="T58" fmla="*/ 0 h 37"/>
                      <a:gd name="T59" fmla="*/ 121 w 121"/>
                      <a:gd name="T60" fmla="*/ 37 h 37"/>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21" h="37">
                        <a:moveTo>
                          <a:pt x="121" y="31"/>
                        </a:moveTo>
                        <a:lnTo>
                          <a:pt x="121" y="26"/>
                        </a:lnTo>
                        <a:lnTo>
                          <a:pt x="106" y="28"/>
                        </a:lnTo>
                        <a:lnTo>
                          <a:pt x="80" y="23"/>
                        </a:lnTo>
                        <a:lnTo>
                          <a:pt x="66" y="20"/>
                        </a:lnTo>
                        <a:lnTo>
                          <a:pt x="38" y="12"/>
                        </a:lnTo>
                        <a:lnTo>
                          <a:pt x="25" y="10"/>
                        </a:lnTo>
                        <a:lnTo>
                          <a:pt x="13" y="6"/>
                        </a:lnTo>
                        <a:lnTo>
                          <a:pt x="7" y="0"/>
                        </a:lnTo>
                        <a:lnTo>
                          <a:pt x="0" y="7"/>
                        </a:lnTo>
                        <a:lnTo>
                          <a:pt x="0" y="23"/>
                        </a:lnTo>
                        <a:lnTo>
                          <a:pt x="9" y="26"/>
                        </a:lnTo>
                        <a:lnTo>
                          <a:pt x="31" y="28"/>
                        </a:lnTo>
                        <a:lnTo>
                          <a:pt x="40" y="29"/>
                        </a:lnTo>
                        <a:lnTo>
                          <a:pt x="55" y="35"/>
                        </a:lnTo>
                        <a:lnTo>
                          <a:pt x="71" y="37"/>
                        </a:lnTo>
                        <a:lnTo>
                          <a:pt x="83" y="37"/>
                        </a:lnTo>
                        <a:lnTo>
                          <a:pt x="100" y="37"/>
                        </a:lnTo>
                        <a:lnTo>
                          <a:pt x="121" y="31"/>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692" name="Forma libre 100"/>
                  <p:cNvSpPr>
                    <a:spLocks/>
                  </p:cNvSpPr>
                  <p:nvPr/>
                </p:nvSpPr>
                <p:spPr bwMode="auto">
                  <a:xfrm>
                    <a:off x="3720" y="1316"/>
                    <a:ext cx="20" cy="15"/>
                  </a:xfrm>
                  <a:custGeom>
                    <a:avLst/>
                    <a:gdLst>
                      <a:gd name="T0" fmla="*/ 1 w 40"/>
                      <a:gd name="T1" fmla="*/ 1 h 30"/>
                      <a:gd name="T2" fmla="*/ 1 w 40"/>
                      <a:gd name="T3" fmla="*/ 1 h 30"/>
                      <a:gd name="T4" fmla="*/ 1 w 40"/>
                      <a:gd name="T5" fmla="*/ 1 h 30"/>
                      <a:gd name="T6" fmla="*/ 1 w 40"/>
                      <a:gd name="T7" fmla="*/ 1 h 30"/>
                      <a:gd name="T8" fmla="*/ 1 w 40"/>
                      <a:gd name="T9" fmla="*/ 1 h 30"/>
                      <a:gd name="T10" fmla="*/ 1 w 40"/>
                      <a:gd name="T11" fmla="*/ 1 h 30"/>
                      <a:gd name="T12" fmla="*/ 0 w 40"/>
                      <a:gd name="T13" fmla="*/ 1 h 30"/>
                      <a:gd name="T14" fmla="*/ 1 w 40"/>
                      <a:gd name="T15" fmla="*/ 1 h 30"/>
                      <a:gd name="T16" fmla="*/ 1 w 40"/>
                      <a:gd name="T17" fmla="*/ 0 h 30"/>
                      <a:gd name="T18" fmla="*/ 1 w 40"/>
                      <a:gd name="T19" fmla="*/ 1 h 30"/>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40"/>
                      <a:gd name="T31" fmla="*/ 0 h 30"/>
                      <a:gd name="T32" fmla="*/ 40 w 40"/>
                      <a:gd name="T33" fmla="*/ 30 h 30"/>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40" h="30">
                        <a:moveTo>
                          <a:pt x="38" y="1"/>
                        </a:moveTo>
                        <a:lnTo>
                          <a:pt x="37" y="16"/>
                        </a:lnTo>
                        <a:lnTo>
                          <a:pt x="40" y="19"/>
                        </a:lnTo>
                        <a:lnTo>
                          <a:pt x="31" y="30"/>
                        </a:lnTo>
                        <a:lnTo>
                          <a:pt x="19" y="30"/>
                        </a:lnTo>
                        <a:lnTo>
                          <a:pt x="4" y="25"/>
                        </a:lnTo>
                        <a:lnTo>
                          <a:pt x="0" y="19"/>
                        </a:lnTo>
                        <a:lnTo>
                          <a:pt x="3" y="15"/>
                        </a:lnTo>
                        <a:lnTo>
                          <a:pt x="3" y="0"/>
                        </a:lnTo>
                        <a:lnTo>
                          <a:pt x="38" y="1"/>
                        </a:lnTo>
                        <a:close/>
                      </a:path>
                    </a:pathLst>
                  </a:custGeom>
                  <a:solidFill>
                    <a:srgbClr val="A0A0A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grpSp>
            <p:sp>
              <p:nvSpPr>
                <p:cNvPr id="34634" name="Elipse 101"/>
                <p:cNvSpPr>
                  <a:spLocks noChangeArrowheads="1"/>
                </p:cNvSpPr>
                <p:nvPr/>
              </p:nvSpPr>
              <p:spPr bwMode="auto">
                <a:xfrm>
                  <a:off x="3621" y="1314"/>
                  <a:ext cx="75" cy="31"/>
                </a:xfrm>
                <a:prstGeom prst="ellipse">
                  <a:avLst/>
                </a:prstGeom>
                <a:solidFill>
                  <a:srgbClr val="60606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635" name="Rectángulo 102"/>
                <p:cNvSpPr>
                  <a:spLocks noChangeArrowheads="1"/>
                </p:cNvSpPr>
                <p:nvPr/>
              </p:nvSpPr>
              <p:spPr bwMode="auto">
                <a:xfrm>
                  <a:off x="3648" y="1257"/>
                  <a:ext cx="20" cy="67"/>
                </a:xfrm>
                <a:prstGeom prst="rect">
                  <a:avLst/>
                </a:prstGeom>
                <a:solidFill>
                  <a:srgbClr val="60606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nvGrpSpPr>
                <p:cNvPr id="34636" name="Grupo 103"/>
                <p:cNvGrpSpPr>
                  <a:grpSpLocks/>
                </p:cNvGrpSpPr>
                <p:nvPr/>
              </p:nvGrpSpPr>
              <p:grpSpPr bwMode="auto">
                <a:xfrm>
                  <a:off x="3614" y="1233"/>
                  <a:ext cx="99" cy="34"/>
                  <a:chOff x="3614" y="1233"/>
                  <a:chExt cx="99" cy="34"/>
                </a:xfrm>
              </p:grpSpPr>
              <p:sp>
                <p:nvSpPr>
                  <p:cNvPr id="34686" name="Forma libre 104"/>
                  <p:cNvSpPr>
                    <a:spLocks/>
                  </p:cNvSpPr>
                  <p:nvPr/>
                </p:nvSpPr>
                <p:spPr bwMode="auto">
                  <a:xfrm>
                    <a:off x="3614" y="1233"/>
                    <a:ext cx="99" cy="34"/>
                  </a:xfrm>
                  <a:custGeom>
                    <a:avLst/>
                    <a:gdLst>
                      <a:gd name="T0" fmla="*/ 1 w 196"/>
                      <a:gd name="T1" fmla="*/ 1 h 68"/>
                      <a:gd name="T2" fmla="*/ 1 w 196"/>
                      <a:gd name="T3" fmla="*/ 1 h 68"/>
                      <a:gd name="T4" fmla="*/ 1 w 196"/>
                      <a:gd name="T5" fmla="*/ 1 h 68"/>
                      <a:gd name="T6" fmla="*/ 1 w 196"/>
                      <a:gd name="T7" fmla="*/ 1 h 68"/>
                      <a:gd name="T8" fmla="*/ 1 w 196"/>
                      <a:gd name="T9" fmla="*/ 1 h 68"/>
                      <a:gd name="T10" fmla="*/ 0 w 196"/>
                      <a:gd name="T11" fmla="*/ 1 h 68"/>
                      <a:gd name="T12" fmla="*/ 1 w 196"/>
                      <a:gd name="T13" fmla="*/ 0 h 68"/>
                      <a:gd name="T14" fmla="*/ 1 w 196"/>
                      <a:gd name="T15" fmla="*/ 1 h 68"/>
                      <a:gd name="T16" fmla="*/ 0 60000 65536"/>
                      <a:gd name="T17" fmla="*/ 0 60000 65536"/>
                      <a:gd name="T18" fmla="*/ 0 60000 65536"/>
                      <a:gd name="T19" fmla="*/ 0 60000 65536"/>
                      <a:gd name="T20" fmla="*/ 0 60000 65536"/>
                      <a:gd name="T21" fmla="*/ 0 60000 65536"/>
                      <a:gd name="T22" fmla="*/ 0 60000 65536"/>
                      <a:gd name="T23" fmla="*/ 0 60000 65536"/>
                      <a:gd name="T24" fmla="*/ 0 w 196"/>
                      <a:gd name="T25" fmla="*/ 0 h 68"/>
                      <a:gd name="T26" fmla="*/ 196 w 196"/>
                      <a:gd name="T27" fmla="*/ 68 h 6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96" h="68">
                        <a:moveTo>
                          <a:pt x="196" y="35"/>
                        </a:moveTo>
                        <a:lnTo>
                          <a:pt x="196" y="56"/>
                        </a:lnTo>
                        <a:lnTo>
                          <a:pt x="131" y="68"/>
                        </a:lnTo>
                        <a:lnTo>
                          <a:pt x="59" y="68"/>
                        </a:lnTo>
                        <a:lnTo>
                          <a:pt x="2" y="50"/>
                        </a:lnTo>
                        <a:lnTo>
                          <a:pt x="0" y="1"/>
                        </a:lnTo>
                        <a:lnTo>
                          <a:pt x="110" y="0"/>
                        </a:lnTo>
                        <a:lnTo>
                          <a:pt x="196" y="35"/>
                        </a:lnTo>
                        <a:close/>
                      </a:path>
                    </a:pathLst>
                  </a:custGeom>
                  <a:solidFill>
                    <a:srgbClr val="404040"/>
                  </a:solidFill>
                  <a:ln w="1588">
                    <a:solidFill>
                      <a:srgbClr val="000000"/>
                    </a:solidFill>
                    <a:round/>
                    <a:headEnd/>
                    <a:tailEnd/>
                  </a:ln>
                </p:spPr>
                <p:txBody>
                  <a:bodyPr/>
                  <a:lstStyle/>
                  <a:p>
                    <a:endParaRPr lang="es-AR"/>
                  </a:p>
                </p:txBody>
              </p:sp>
              <p:sp>
                <p:nvSpPr>
                  <p:cNvPr id="34687" name="Forma libre 105"/>
                  <p:cNvSpPr>
                    <a:spLocks/>
                  </p:cNvSpPr>
                  <p:nvPr/>
                </p:nvSpPr>
                <p:spPr bwMode="auto">
                  <a:xfrm>
                    <a:off x="3616" y="1245"/>
                    <a:ext cx="94" cy="20"/>
                  </a:xfrm>
                  <a:custGeom>
                    <a:avLst/>
                    <a:gdLst>
                      <a:gd name="T0" fmla="*/ 1 w 188"/>
                      <a:gd name="T1" fmla="*/ 1 h 40"/>
                      <a:gd name="T2" fmla="*/ 1 w 188"/>
                      <a:gd name="T3" fmla="*/ 1 h 40"/>
                      <a:gd name="T4" fmla="*/ 1 w 188"/>
                      <a:gd name="T5" fmla="*/ 1 h 40"/>
                      <a:gd name="T6" fmla="*/ 1 w 188"/>
                      <a:gd name="T7" fmla="*/ 1 h 40"/>
                      <a:gd name="T8" fmla="*/ 0 w 188"/>
                      <a:gd name="T9" fmla="*/ 1 h 40"/>
                      <a:gd name="T10" fmla="*/ 0 w 188"/>
                      <a:gd name="T11" fmla="*/ 0 h 40"/>
                      <a:gd name="T12" fmla="*/ 1 w 188"/>
                      <a:gd name="T13" fmla="*/ 1 h 40"/>
                      <a:gd name="T14" fmla="*/ 1 w 188"/>
                      <a:gd name="T15" fmla="*/ 1 h 40"/>
                      <a:gd name="T16" fmla="*/ 1 w 188"/>
                      <a:gd name="T17" fmla="*/ 1 h 4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88"/>
                      <a:gd name="T28" fmla="*/ 0 h 40"/>
                      <a:gd name="T29" fmla="*/ 188 w 188"/>
                      <a:gd name="T30" fmla="*/ 40 h 4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88" h="40">
                        <a:moveTo>
                          <a:pt x="188" y="13"/>
                        </a:moveTo>
                        <a:lnTo>
                          <a:pt x="186" y="30"/>
                        </a:lnTo>
                        <a:lnTo>
                          <a:pt x="129" y="40"/>
                        </a:lnTo>
                        <a:lnTo>
                          <a:pt x="52" y="40"/>
                        </a:lnTo>
                        <a:lnTo>
                          <a:pt x="0" y="22"/>
                        </a:lnTo>
                        <a:lnTo>
                          <a:pt x="0" y="0"/>
                        </a:lnTo>
                        <a:lnTo>
                          <a:pt x="50" y="22"/>
                        </a:lnTo>
                        <a:lnTo>
                          <a:pt x="127" y="22"/>
                        </a:lnTo>
                        <a:lnTo>
                          <a:pt x="188" y="13"/>
                        </a:lnTo>
                        <a:close/>
                      </a:path>
                    </a:pathLst>
                  </a:custGeom>
                  <a:solidFill>
                    <a:srgbClr val="60606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grpSp>
            <p:sp>
              <p:nvSpPr>
                <p:cNvPr id="34637" name="Forma libre 106"/>
                <p:cNvSpPr>
                  <a:spLocks/>
                </p:cNvSpPr>
                <p:nvPr/>
              </p:nvSpPr>
              <p:spPr bwMode="auto">
                <a:xfrm>
                  <a:off x="3611" y="1196"/>
                  <a:ext cx="135" cy="125"/>
                </a:xfrm>
                <a:custGeom>
                  <a:avLst/>
                  <a:gdLst>
                    <a:gd name="T0" fmla="*/ 1 w 269"/>
                    <a:gd name="T1" fmla="*/ 1 h 249"/>
                    <a:gd name="T2" fmla="*/ 1 w 269"/>
                    <a:gd name="T3" fmla="*/ 1 h 249"/>
                    <a:gd name="T4" fmla="*/ 1 w 269"/>
                    <a:gd name="T5" fmla="*/ 1 h 249"/>
                    <a:gd name="T6" fmla="*/ 1 w 269"/>
                    <a:gd name="T7" fmla="*/ 1 h 249"/>
                    <a:gd name="T8" fmla="*/ 1 w 269"/>
                    <a:gd name="T9" fmla="*/ 1 h 249"/>
                    <a:gd name="T10" fmla="*/ 1 w 269"/>
                    <a:gd name="T11" fmla="*/ 1 h 249"/>
                    <a:gd name="T12" fmla="*/ 1 w 269"/>
                    <a:gd name="T13" fmla="*/ 1 h 249"/>
                    <a:gd name="T14" fmla="*/ 1 w 269"/>
                    <a:gd name="T15" fmla="*/ 1 h 249"/>
                    <a:gd name="T16" fmla="*/ 1 w 269"/>
                    <a:gd name="T17" fmla="*/ 1 h 249"/>
                    <a:gd name="T18" fmla="*/ 1 w 269"/>
                    <a:gd name="T19" fmla="*/ 1 h 249"/>
                    <a:gd name="T20" fmla="*/ 1 w 269"/>
                    <a:gd name="T21" fmla="*/ 1 h 249"/>
                    <a:gd name="T22" fmla="*/ 1 w 269"/>
                    <a:gd name="T23" fmla="*/ 1 h 249"/>
                    <a:gd name="T24" fmla="*/ 1 w 269"/>
                    <a:gd name="T25" fmla="*/ 1 h 249"/>
                    <a:gd name="T26" fmla="*/ 1 w 269"/>
                    <a:gd name="T27" fmla="*/ 1 h 249"/>
                    <a:gd name="T28" fmla="*/ 1 w 269"/>
                    <a:gd name="T29" fmla="*/ 1 h 249"/>
                    <a:gd name="T30" fmla="*/ 1 w 269"/>
                    <a:gd name="T31" fmla="*/ 1 h 249"/>
                    <a:gd name="T32" fmla="*/ 1 w 269"/>
                    <a:gd name="T33" fmla="*/ 1 h 249"/>
                    <a:gd name="T34" fmla="*/ 1 w 269"/>
                    <a:gd name="T35" fmla="*/ 1 h 249"/>
                    <a:gd name="T36" fmla="*/ 1 w 269"/>
                    <a:gd name="T37" fmla="*/ 1 h 249"/>
                    <a:gd name="T38" fmla="*/ 1 w 269"/>
                    <a:gd name="T39" fmla="*/ 0 h 249"/>
                    <a:gd name="T40" fmla="*/ 1 w 269"/>
                    <a:gd name="T41" fmla="*/ 1 h 249"/>
                    <a:gd name="T42" fmla="*/ 1 w 269"/>
                    <a:gd name="T43" fmla="*/ 1 h 249"/>
                    <a:gd name="T44" fmla="*/ 1 w 269"/>
                    <a:gd name="T45" fmla="*/ 1 h 249"/>
                    <a:gd name="T46" fmla="*/ 1 w 269"/>
                    <a:gd name="T47" fmla="*/ 1 h 249"/>
                    <a:gd name="T48" fmla="*/ 1 w 269"/>
                    <a:gd name="T49" fmla="*/ 1 h 249"/>
                    <a:gd name="T50" fmla="*/ 0 w 269"/>
                    <a:gd name="T51" fmla="*/ 1 h 249"/>
                    <a:gd name="T52" fmla="*/ 1 w 269"/>
                    <a:gd name="T53" fmla="*/ 1 h 249"/>
                    <a:gd name="T54" fmla="*/ 1 w 269"/>
                    <a:gd name="T55" fmla="*/ 1 h 249"/>
                    <a:gd name="T56" fmla="*/ 1 w 269"/>
                    <a:gd name="T57" fmla="*/ 1 h 249"/>
                    <a:gd name="T58" fmla="*/ 1 w 269"/>
                    <a:gd name="T59" fmla="*/ 1 h 249"/>
                    <a:gd name="T60" fmla="*/ 1 w 269"/>
                    <a:gd name="T61" fmla="*/ 1 h 249"/>
                    <a:gd name="T62" fmla="*/ 1 w 269"/>
                    <a:gd name="T63" fmla="*/ 1 h 249"/>
                    <a:gd name="T64" fmla="*/ 1 w 269"/>
                    <a:gd name="T65" fmla="*/ 1 h 249"/>
                    <a:gd name="T66" fmla="*/ 1 w 269"/>
                    <a:gd name="T67" fmla="*/ 1 h 249"/>
                    <a:gd name="T68" fmla="*/ 1 w 269"/>
                    <a:gd name="T69" fmla="*/ 1 h 249"/>
                    <a:gd name="T70" fmla="*/ 1 w 269"/>
                    <a:gd name="T71" fmla="*/ 1 h 249"/>
                    <a:gd name="T72" fmla="*/ 1 w 269"/>
                    <a:gd name="T73" fmla="*/ 1 h 249"/>
                    <a:gd name="T74" fmla="*/ 1 w 269"/>
                    <a:gd name="T75" fmla="*/ 1 h 249"/>
                    <a:gd name="T76" fmla="*/ 1 w 269"/>
                    <a:gd name="T77" fmla="*/ 1 h 249"/>
                    <a:gd name="T78" fmla="*/ 1 w 269"/>
                    <a:gd name="T79" fmla="*/ 1 h 249"/>
                    <a:gd name="T80" fmla="*/ 1 w 269"/>
                    <a:gd name="T81" fmla="*/ 1 h 249"/>
                    <a:gd name="T82" fmla="*/ 1 w 269"/>
                    <a:gd name="T83" fmla="*/ 1 h 249"/>
                    <a:gd name="T84" fmla="*/ 1 w 269"/>
                    <a:gd name="T85" fmla="*/ 1 h 249"/>
                    <a:gd name="T86" fmla="*/ 1 w 269"/>
                    <a:gd name="T87" fmla="*/ 1 h 249"/>
                    <a:gd name="T88" fmla="*/ 1 w 269"/>
                    <a:gd name="T89" fmla="*/ 1 h 249"/>
                    <a:gd name="T90" fmla="*/ 1 w 269"/>
                    <a:gd name="T91" fmla="*/ 1 h 249"/>
                    <a:gd name="T92" fmla="*/ 1 w 269"/>
                    <a:gd name="T93" fmla="*/ 1 h 249"/>
                    <a:gd name="T94" fmla="*/ 1 w 269"/>
                    <a:gd name="T95" fmla="*/ 1 h 249"/>
                    <a:gd name="T96" fmla="*/ 1 w 269"/>
                    <a:gd name="T97" fmla="*/ 1 h 249"/>
                    <a:gd name="T98" fmla="*/ 1 w 269"/>
                    <a:gd name="T99" fmla="*/ 1 h 249"/>
                    <a:gd name="T100" fmla="*/ 1 w 269"/>
                    <a:gd name="T101" fmla="*/ 1 h 249"/>
                    <a:gd name="T102" fmla="*/ 1 w 269"/>
                    <a:gd name="T103" fmla="*/ 1 h 249"/>
                    <a:gd name="T104" fmla="*/ 1 w 269"/>
                    <a:gd name="T105" fmla="*/ 1 h 249"/>
                    <a:gd name="T106" fmla="*/ 1 w 269"/>
                    <a:gd name="T107" fmla="*/ 1 h 249"/>
                    <a:gd name="T108" fmla="*/ 1 w 269"/>
                    <a:gd name="T109" fmla="*/ 1 h 249"/>
                    <a:gd name="T110" fmla="*/ 1 w 269"/>
                    <a:gd name="T111" fmla="*/ 1 h 249"/>
                    <a:gd name="T112" fmla="*/ 1 w 269"/>
                    <a:gd name="T113" fmla="*/ 1 h 249"/>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269"/>
                    <a:gd name="T172" fmla="*/ 0 h 249"/>
                    <a:gd name="T173" fmla="*/ 269 w 269"/>
                    <a:gd name="T174" fmla="*/ 249 h 249"/>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269" h="249">
                      <a:moveTo>
                        <a:pt x="267" y="141"/>
                      </a:moveTo>
                      <a:lnTo>
                        <a:pt x="266" y="116"/>
                      </a:lnTo>
                      <a:lnTo>
                        <a:pt x="266" y="89"/>
                      </a:lnTo>
                      <a:lnTo>
                        <a:pt x="266" y="68"/>
                      </a:lnTo>
                      <a:lnTo>
                        <a:pt x="254" y="56"/>
                      </a:lnTo>
                      <a:lnTo>
                        <a:pt x="239" y="49"/>
                      </a:lnTo>
                      <a:lnTo>
                        <a:pt x="208" y="37"/>
                      </a:lnTo>
                      <a:lnTo>
                        <a:pt x="161" y="27"/>
                      </a:lnTo>
                      <a:lnTo>
                        <a:pt x="152" y="25"/>
                      </a:lnTo>
                      <a:lnTo>
                        <a:pt x="144" y="27"/>
                      </a:lnTo>
                      <a:lnTo>
                        <a:pt x="143" y="24"/>
                      </a:lnTo>
                      <a:lnTo>
                        <a:pt x="141" y="21"/>
                      </a:lnTo>
                      <a:lnTo>
                        <a:pt x="139" y="22"/>
                      </a:lnTo>
                      <a:lnTo>
                        <a:pt x="134" y="22"/>
                      </a:lnTo>
                      <a:lnTo>
                        <a:pt x="133" y="18"/>
                      </a:lnTo>
                      <a:lnTo>
                        <a:pt x="128" y="15"/>
                      </a:lnTo>
                      <a:lnTo>
                        <a:pt x="125" y="13"/>
                      </a:lnTo>
                      <a:lnTo>
                        <a:pt x="121" y="13"/>
                      </a:lnTo>
                      <a:lnTo>
                        <a:pt x="121" y="10"/>
                      </a:lnTo>
                      <a:lnTo>
                        <a:pt x="115" y="0"/>
                      </a:lnTo>
                      <a:lnTo>
                        <a:pt x="6" y="3"/>
                      </a:lnTo>
                      <a:lnTo>
                        <a:pt x="6" y="13"/>
                      </a:lnTo>
                      <a:lnTo>
                        <a:pt x="4" y="24"/>
                      </a:lnTo>
                      <a:lnTo>
                        <a:pt x="3" y="31"/>
                      </a:lnTo>
                      <a:lnTo>
                        <a:pt x="1" y="40"/>
                      </a:lnTo>
                      <a:lnTo>
                        <a:pt x="0" y="55"/>
                      </a:lnTo>
                      <a:lnTo>
                        <a:pt x="1" y="62"/>
                      </a:lnTo>
                      <a:lnTo>
                        <a:pt x="4" y="71"/>
                      </a:lnTo>
                      <a:lnTo>
                        <a:pt x="8" y="77"/>
                      </a:lnTo>
                      <a:lnTo>
                        <a:pt x="13" y="80"/>
                      </a:lnTo>
                      <a:lnTo>
                        <a:pt x="20" y="82"/>
                      </a:lnTo>
                      <a:lnTo>
                        <a:pt x="31" y="86"/>
                      </a:lnTo>
                      <a:lnTo>
                        <a:pt x="37" y="92"/>
                      </a:lnTo>
                      <a:lnTo>
                        <a:pt x="42" y="96"/>
                      </a:lnTo>
                      <a:lnTo>
                        <a:pt x="51" y="101"/>
                      </a:lnTo>
                      <a:lnTo>
                        <a:pt x="62" y="104"/>
                      </a:lnTo>
                      <a:lnTo>
                        <a:pt x="78" y="105"/>
                      </a:lnTo>
                      <a:lnTo>
                        <a:pt x="93" y="105"/>
                      </a:lnTo>
                      <a:lnTo>
                        <a:pt x="103" y="104"/>
                      </a:lnTo>
                      <a:lnTo>
                        <a:pt x="113" y="104"/>
                      </a:lnTo>
                      <a:lnTo>
                        <a:pt x="121" y="107"/>
                      </a:lnTo>
                      <a:lnTo>
                        <a:pt x="134" y="107"/>
                      </a:lnTo>
                      <a:lnTo>
                        <a:pt x="192" y="114"/>
                      </a:lnTo>
                      <a:lnTo>
                        <a:pt x="208" y="117"/>
                      </a:lnTo>
                      <a:lnTo>
                        <a:pt x="202" y="150"/>
                      </a:lnTo>
                      <a:lnTo>
                        <a:pt x="201" y="168"/>
                      </a:lnTo>
                      <a:lnTo>
                        <a:pt x="205" y="190"/>
                      </a:lnTo>
                      <a:lnTo>
                        <a:pt x="208" y="217"/>
                      </a:lnTo>
                      <a:lnTo>
                        <a:pt x="208" y="243"/>
                      </a:lnTo>
                      <a:lnTo>
                        <a:pt x="221" y="246"/>
                      </a:lnTo>
                      <a:lnTo>
                        <a:pt x="239" y="249"/>
                      </a:lnTo>
                      <a:lnTo>
                        <a:pt x="252" y="249"/>
                      </a:lnTo>
                      <a:lnTo>
                        <a:pt x="269" y="248"/>
                      </a:lnTo>
                      <a:lnTo>
                        <a:pt x="267" y="223"/>
                      </a:lnTo>
                      <a:lnTo>
                        <a:pt x="267" y="183"/>
                      </a:lnTo>
                      <a:lnTo>
                        <a:pt x="267" y="147"/>
                      </a:lnTo>
                      <a:lnTo>
                        <a:pt x="267" y="141"/>
                      </a:lnTo>
                      <a:close/>
                    </a:path>
                  </a:pathLst>
                </a:custGeom>
                <a:solidFill>
                  <a:srgbClr val="606060"/>
                </a:solidFill>
                <a:ln w="1588">
                  <a:solidFill>
                    <a:srgbClr val="000000"/>
                  </a:solidFill>
                  <a:round/>
                  <a:headEnd/>
                  <a:tailEnd/>
                </a:ln>
              </p:spPr>
              <p:txBody>
                <a:bodyPr/>
                <a:lstStyle/>
                <a:p>
                  <a:endParaRPr lang="es-AR"/>
                </a:p>
              </p:txBody>
            </p:sp>
            <p:sp>
              <p:nvSpPr>
                <p:cNvPr id="34638" name="Forma libre 107"/>
                <p:cNvSpPr>
                  <a:spLocks/>
                </p:cNvSpPr>
                <p:nvPr/>
              </p:nvSpPr>
              <p:spPr bwMode="auto">
                <a:xfrm>
                  <a:off x="3613" y="1202"/>
                  <a:ext cx="131" cy="118"/>
                </a:xfrm>
                <a:custGeom>
                  <a:avLst/>
                  <a:gdLst>
                    <a:gd name="T0" fmla="*/ 0 w 263"/>
                    <a:gd name="T1" fmla="*/ 1 h 236"/>
                    <a:gd name="T2" fmla="*/ 0 w 263"/>
                    <a:gd name="T3" fmla="*/ 1 h 236"/>
                    <a:gd name="T4" fmla="*/ 0 w 263"/>
                    <a:gd name="T5" fmla="*/ 1 h 236"/>
                    <a:gd name="T6" fmla="*/ 0 w 263"/>
                    <a:gd name="T7" fmla="*/ 1 h 236"/>
                    <a:gd name="T8" fmla="*/ 0 w 263"/>
                    <a:gd name="T9" fmla="*/ 1 h 236"/>
                    <a:gd name="T10" fmla="*/ 0 w 263"/>
                    <a:gd name="T11" fmla="*/ 1 h 236"/>
                    <a:gd name="T12" fmla="*/ 0 w 263"/>
                    <a:gd name="T13" fmla="*/ 1 h 236"/>
                    <a:gd name="T14" fmla="*/ 0 w 263"/>
                    <a:gd name="T15" fmla="*/ 1 h 236"/>
                    <a:gd name="T16" fmla="*/ 0 w 263"/>
                    <a:gd name="T17" fmla="*/ 1 h 236"/>
                    <a:gd name="T18" fmla="*/ 0 w 263"/>
                    <a:gd name="T19" fmla="*/ 1 h 236"/>
                    <a:gd name="T20" fmla="*/ 0 w 263"/>
                    <a:gd name="T21" fmla="*/ 1 h 236"/>
                    <a:gd name="T22" fmla="*/ 0 w 263"/>
                    <a:gd name="T23" fmla="*/ 1 h 236"/>
                    <a:gd name="T24" fmla="*/ 0 w 263"/>
                    <a:gd name="T25" fmla="*/ 1 h 236"/>
                    <a:gd name="T26" fmla="*/ 0 w 263"/>
                    <a:gd name="T27" fmla="*/ 1 h 236"/>
                    <a:gd name="T28" fmla="*/ 0 w 263"/>
                    <a:gd name="T29" fmla="*/ 1 h 236"/>
                    <a:gd name="T30" fmla="*/ 0 w 263"/>
                    <a:gd name="T31" fmla="*/ 1 h 236"/>
                    <a:gd name="T32" fmla="*/ 0 w 263"/>
                    <a:gd name="T33" fmla="*/ 1 h 236"/>
                    <a:gd name="T34" fmla="*/ 0 w 263"/>
                    <a:gd name="T35" fmla="*/ 1 h 236"/>
                    <a:gd name="T36" fmla="*/ 0 w 263"/>
                    <a:gd name="T37" fmla="*/ 1 h 236"/>
                    <a:gd name="T38" fmla="*/ 0 w 263"/>
                    <a:gd name="T39" fmla="*/ 1 h 236"/>
                    <a:gd name="T40" fmla="*/ 0 w 263"/>
                    <a:gd name="T41" fmla="*/ 1 h 236"/>
                    <a:gd name="T42" fmla="*/ 0 w 263"/>
                    <a:gd name="T43" fmla="*/ 1 h 236"/>
                    <a:gd name="T44" fmla="*/ 0 w 263"/>
                    <a:gd name="T45" fmla="*/ 1 h 236"/>
                    <a:gd name="T46" fmla="*/ 0 w 263"/>
                    <a:gd name="T47" fmla="*/ 1 h 236"/>
                    <a:gd name="T48" fmla="*/ 0 w 263"/>
                    <a:gd name="T49" fmla="*/ 1 h 236"/>
                    <a:gd name="T50" fmla="*/ 0 w 263"/>
                    <a:gd name="T51" fmla="*/ 1 h 236"/>
                    <a:gd name="T52" fmla="*/ 0 w 263"/>
                    <a:gd name="T53" fmla="*/ 1 h 236"/>
                    <a:gd name="T54" fmla="*/ 0 w 263"/>
                    <a:gd name="T55" fmla="*/ 1 h 236"/>
                    <a:gd name="T56" fmla="*/ 0 w 263"/>
                    <a:gd name="T57" fmla="*/ 1 h 236"/>
                    <a:gd name="T58" fmla="*/ 0 w 263"/>
                    <a:gd name="T59" fmla="*/ 1 h 236"/>
                    <a:gd name="T60" fmla="*/ 0 w 263"/>
                    <a:gd name="T61" fmla="*/ 1 h 236"/>
                    <a:gd name="T62" fmla="*/ 0 w 263"/>
                    <a:gd name="T63" fmla="*/ 1 h 236"/>
                    <a:gd name="T64" fmla="*/ 0 w 263"/>
                    <a:gd name="T65" fmla="*/ 1 h 236"/>
                    <a:gd name="T66" fmla="*/ 0 w 263"/>
                    <a:gd name="T67" fmla="*/ 1 h 236"/>
                    <a:gd name="T68" fmla="*/ 0 w 263"/>
                    <a:gd name="T69" fmla="*/ 1 h 236"/>
                    <a:gd name="T70" fmla="*/ 0 w 263"/>
                    <a:gd name="T71" fmla="*/ 1 h 236"/>
                    <a:gd name="T72" fmla="*/ 0 w 263"/>
                    <a:gd name="T73" fmla="*/ 1 h 236"/>
                    <a:gd name="T74" fmla="*/ 0 w 263"/>
                    <a:gd name="T75" fmla="*/ 1 h 236"/>
                    <a:gd name="T76" fmla="*/ 0 w 263"/>
                    <a:gd name="T77" fmla="*/ 1 h 2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263"/>
                    <a:gd name="T118" fmla="*/ 0 h 236"/>
                    <a:gd name="T119" fmla="*/ 263 w 263"/>
                    <a:gd name="T120" fmla="*/ 236 h 2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263" h="236">
                      <a:moveTo>
                        <a:pt x="8" y="3"/>
                      </a:moveTo>
                      <a:lnTo>
                        <a:pt x="7" y="12"/>
                      </a:lnTo>
                      <a:lnTo>
                        <a:pt x="4" y="9"/>
                      </a:lnTo>
                      <a:lnTo>
                        <a:pt x="1" y="26"/>
                      </a:lnTo>
                      <a:lnTo>
                        <a:pt x="0" y="45"/>
                      </a:lnTo>
                      <a:lnTo>
                        <a:pt x="7" y="66"/>
                      </a:lnTo>
                      <a:lnTo>
                        <a:pt x="23" y="70"/>
                      </a:lnTo>
                      <a:lnTo>
                        <a:pt x="20" y="66"/>
                      </a:lnTo>
                      <a:lnTo>
                        <a:pt x="29" y="73"/>
                      </a:lnTo>
                      <a:lnTo>
                        <a:pt x="37" y="80"/>
                      </a:lnTo>
                      <a:lnTo>
                        <a:pt x="54" y="88"/>
                      </a:lnTo>
                      <a:lnTo>
                        <a:pt x="75" y="89"/>
                      </a:lnTo>
                      <a:lnTo>
                        <a:pt x="100" y="91"/>
                      </a:lnTo>
                      <a:lnTo>
                        <a:pt x="110" y="89"/>
                      </a:lnTo>
                      <a:lnTo>
                        <a:pt x="102" y="86"/>
                      </a:lnTo>
                      <a:lnTo>
                        <a:pt x="97" y="76"/>
                      </a:lnTo>
                      <a:lnTo>
                        <a:pt x="104" y="83"/>
                      </a:lnTo>
                      <a:lnTo>
                        <a:pt x="113" y="89"/>
                      </a:lnTo>
                      <a:lnTo>
                        <a:pt x="122" y="94"/>
                      </a:lnTo>
                      <a:lnTo>
                        <a:pt x="131" y="92"/>
                      </a:lnTo>
                      <a:lnTo>
                        <a:pt x="125" y="89"/>
                      </a:lnTo>
                      <a:lnTo>
                        <a:pt x="119" y="83"/>
                      </a:lnTo>
                      <a:lnTo>
                        <a:pt x="128" y="88"/>
                      </a:lnTo>
                      <a:lnTo>
                        <a:pt x="138" y="94"/>
                      </a:lnTo>
                      <a:lnTo>
                        <a:pt x="168" y="98"/>
                      </a:lnTo>
                      <a:lnTo>
                        <a:pt x="199" y="103"/>
                      </a:lnTo>
                      <a:lnTo>
                        <a:pt x="208" y="104"/>
                      </a:lnTo>
                      <a:lnTo>
                        <a:pt x="199" y="149"/>
                      </a:lnTo>
                      <a:lnTo>
                        <a:pt x="205" y="190"/>
                      </a:lnTo>
                      <a:lnTo>
                        <a:pt x="206" y="230"/>
                      </a:lnTo>
                      <a:lnTo>
                        <a:pt x="226" y="235"/>
                      </a:lnTo>
                      <a:lnTo>
                        <a:pt x="242" y="236"/>
                      </a:lnTo>
                      <a:lnTo>
                        <a:pt x="263" y="236"/>
                      </a:lnTo>
                      <a:lnTo>
                        <a:pt x="261" y="178"/>
                      </a:lnTo>
                      <a:lnTo>
                        <a:pt x="261" y="129"/>
                      </a:lnTo>
                      <a:lnTo>
                        <a:pt x="258" y="104"/>
                      </a:lnTo>
                      <a:lnTo>
                        <a:pt x="261" y="86"/>
                      </a:lnTo>
                      <a:lnTo>
                        <a:pt x="260" y="69"/>
                      </a:lnTo>
                      <a:lnTo>
                        <a:pt x="255" y="57"/>
                      </a:lnTo>
                      <a:lnTo>
                        <a:pt x="242" y="46"/>
                      </a:lnTo>
                      <a:lnTo>
                        <a:pt x="223" y="39"/>
                      </a:lnTo>
                      <a:lnTo>
                        <a:pt x="189" y="27"/>
                      </a:lnTo>
                      <a:lnTo>
                        <a:pt x="159" y="18"/>
                      </a:lnTo>
                      <a:lnTo>
                        <a:pt x="144" y="18"/>
                      </a:lnTo>
                      <a:lnTo>
                        <a:pt x="137" y="27"/>
                      </a:lnTo>
                      <a:lnTo>
                        <a:pt x="118" y="36"/>
                      </a:lnTo>
                      <a:lnTo>
                        <a:pt x="128" y="29"/>
                      </a:lnTo>
                      <a:lnTo>
                        <a:pt x="137" y="24"/>
                      </a:lnTo>
                      <a:lnTo>
                        <a:pt x="140" y="17"/>
                      </a:lnTo>
                      <a:lnTo>
                        <a:pt x="138" y="14"/>
                      </a:lnTo>
                      <a:lnTo>
                        <a:pt x="133" y="14"/>
                      </a:lnTo>
                      <a:lnTo>
                        <a:pt x="128" y="18"/>
                      </a:lnTo>
                      <a:lnTo>
                        <a:pt x="125" y="21"/>
                      </a:lnTo>
                      <a:lnTo>
                        <a:pt x="116" y="24"/>
                      </a:lnTo>
                      <a:lnTo>
                        <a:pt x="125" y="18"/>
                      </a:lnTo>
                      <a:lnTo>
                        <a:pt x="128" y="12"/>
                      </a:lnTo>
                      <a:lnTo>
                        <a:pt x="125" y="9"/>
                      </a:lnTo>
                      <a:lnTo>
                        <a:pt x="119" y="6"/>
                      </a:lnTo>
                      <a:lnTo>
                        <a:pt x="109" y="15"/>
                      </a:lnTo>
                      <a:lnTo>
                        <a:pt x="102" y="20"/>
                      </a:lnTo>
                      <a:lnTo>
                        <a:pt x="112" y="8"/>
                      </a:lnTo>
                      <a:lnTo>
                        <a:pt x="115" y="3"/>
                      </a:lnTo>
                      <a:lnTo>
                        <a:pt x="115" y="0"/>
                      </a:lnTo>
                      <a:lnTo>
                        <a:pt x="106" y="2"/>
                      </a:lnTo>
                      <a:lnTo>
                        <a:pt x="99" y="8"/>
                      </a:lnTo>
                      <a:lnTo>
                        <a:pt x="93" y="11"/>
                      </a:lnTo>
                      <a:lnTo>
                        <a:pt x="68" y="14"/>
                      </a:lnTo>
                      <a:lnTo>
                        <a:pt x="68" y="8"/>
                      </a:lnTo>
                      <a:lnTo>
                        <a:pt x="62" y="5"/>
                      </a:lnTo>
                      <a:lnTo>
                        <a:pt x="62" y="12"/>
                      </a:lnTo>
                      <a:lnTo>
                        <a:pt x="53" y="15"/>
                      </a:lnTo>
                      <a:lnTo>
                        <a:pt x="37" y="17"/>
                      </a:lnTo>
                      <a:lnTo>
                        <a:pt x="38" y="8"/>
                      </a:lnTo>
                      <a:lnTo>
                        <a:pt x="32" y="8"/>
                      </a:lnTo>
                      <a:lnTo>
                        <a:pt x="32" y="17"/>
                      </a:lnTo>
                      <a:lnTo>
                        <a:pt x="23" y="17"/>
                      </a:lnTo>
                      <a:lnTo>
                        <a:pt x="13" y="14"/>
                      </a:lnTo>
                      <a:lnTo>
                        <a:pt x="13" y="8"/>
                      </a:lnTo>
                      <a:lnTo>
                        <a:pt x="8" y="3"/>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639" name="Forma libre 108"/>
                <p:cNvSpPr>
                  <a:spLocks/>
                </p:cNvSpPr>
                <p:nvPr/>
              </p:nvSpPr>
              <p:spPr bwMode="auto">
                <a:xfrm>
                  <a:off x="3631" y="1221"/>
                  <a:ext cx="18" cy="3"/>
                </a:xfrm>
                <a:custGeom>
                  <a:avLst/>
                  <a:gdLst>
                    <a:gd name="T0" fmla="*/ 0 w 35"/>
                    <a:gd name="T1" fmla="*/ 0 h 6"/>
                    <a:gd name="T2" fmla="*/ 1 w 35"/>
                    <a:gd name="T3" fmla="*/ 1 h 6"/>
                    <a:gd name="T4" fmla="*/ 1 w 35"/>
                    <a:gd name="T5" fmla="*/ 1 h 6"/>
                    <a:gd name="T6" fmla="*/ 0 w 35"/>
                    <a:gd name="T7" fmla="*/ 0 h 6"/>
                    <a:gd name="T8" fmla="*/ 0 60000 65536"/>
                    <a:gd name="T9" fmla="*/ 0 60000 65536"/>
                    <a:gd name="T10" fmla="*/ 0 60000 65536"/>
                    <a:gd name="T11" fmla="*/ 0 60000 65536"/>
                    <a:gd name="T12" fmla="*/ 0 w 35"/>
                    <a:gd name="T13" fmla="*/ 0 h 6"/>
                    <a:gd name="T14" fmla="*/ 35 w 35"/>
                    <a:gd name="T15" fmla="*/ 6 h 6"/>
                  </a:gdLst>
                  <a:ahLst/>
                  <a:cxnLst>
                    <a:cxn ang="T8">
                      <a:pos x="T0" y="T1"/>
                    </a:cxn>
                    <a:cxn ang="T9">
                      <a:pos x="T2" y="T3"/>
                    </a:cxn>
                    <a:cxn ang="T10">
                      <a:pos x="T4" y="T5"/>
                    </a:cxn>
                    <a:cxn ang="T11">
                      <a:pos x="T6" y="T7"/>
                    </a:cxn>
                  </a:cxnLst>
                  <a:rect l="T12" t="T13" r="T14" b="T15"/>
                  <a:pathLst>
                    <a:path w="35" h="6">
                      <a:moveTo>
                        <a:pt x="0" y="0"/>
                      </a:moveTo>
                      <a:lnTo>
                        <a:pt x="16" y="6"/>
                      </a:lnTo>
                      <a:lnTo>
                        <a:pt x="35" y="4"/>
                      </a:lnTo>
                      <a:lnTo>
                        <a:pt x="0" y="0"/>
                      </a:lnTo>
                      <a:close/>
                    </a:path>
                  </a:pathLst>
                </a:custGeom>
                <a:solidFill>
                  <a:srgbClr val="60606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640" name="Forma libre 109"/>
                <p:cNvSpPr>
                  <a:spLocks/>
                </p:cNvSpPr>
                <p:nvPr/>
              </p:nvSpPr>
              <p:spPr bwMode="auto">
                <a:xfrm>
                  <a:off x="3614" y="1216"/>
                  <a:ext cx="10" cy="3"/>
                </a:xfrm>
                <a:custGeom>
                  <a:avLst/>
                  <a:gdLst>
                    <a:gd name="T0" fmla="*/ 0 w 21"/>
                    <a:gd name="T1" fmla="*/ 0 h 7"/>
                    <a:gd name="T2" fmla="*/ 0 w 21"/>
                    <a:gd name="T3" fmla="*/ 0 h 7"/>
                    <a:gd name="T4" fmla="*/ 0 w 21"/>
                    <a:gd name="T5" fmla="*/ 0 h 7"/>
                    <a:gd name="T6" fmla="*/ 0 w 21"/>
                    <a:gd name="T7" fmla="*/ 0 h 7"/>
                    <a:gd name="T8" fmla="*/ 0 w 21"/>
                    <a:gd name="T9" fmla="*/ 0 h 7"/>
                    <a:gd name="T10" fmla="*/ 0 60000 65536"/>
                    <a:gd name="T11" fmla="*/ 0 60000 65536"/>
                    <a:gd name="T12" fmla="*/ 0 60000 65536"/>
                    <a:gd name="T13" fmla="*/ 0 60000 65536"/>
                    <a:gd name="T14" fmla="*/ 0 60000 65536"/>
                    <a:gd name="T15" fmla="*/ 0 w 21"/>
                    <a:gd name="T16" fmla="*/ 0 h 7"/>
                    <a:gd name="T17" fmla="*/ 21 w 21"/>
                    <a:gd name="T18" fmla="*/ 7 h 7"/>
                  </a:gdLst>
                  <a:ahLst/>
                  <a:cxnLst>
                    <a:cxn ang="T10">
                      <a:pos x="T0" y="T1"/>
                    </a:cxn>
                    <a:cxn ang="T11">
                      <a:pos x="T2" y="T3"/>
                    </a:cxn>
                    <a:cxn ang="T12">
                      <a:pos x="T4" y="T5"/>
                    </a:cxn>
                    <a:cxn ang="T13">
                      <a:pos x="T6" y="T7"/>
                    </a:cxn>
                    <a:cxn ang="T14">
                      <a:pos x="T8" y="T9"/>
                    </a:cxn>
                  </a:cxnLst>
                  <a:rect l="T15" t="T16" r="T17" b="T18"/>
                  <a:pathLst>
                    <a:path w="21" h="7">
                      <a:moveTo>
                        <a:pt x="0" y="0"/>
                      </a:moveTo>
                      <a:lnTo>
                        <a:pt x="4" y="4"/>
                      </a:lnTo>
                      <a:lnTo>
                        <a:pt x="21" y="7"/>
                      </a:lnTo>
                      <a:lnTo>
                        <a:pt x="4" y="7"/>
                      </a:lnTo>
                      <a:lnTo>
                        <a:pt x="0" y="0"/>
                      </a:lnTo>
                      <a:close/>
                    </a:path>
                  </a:pathLst>
                </a:custGeom>
                <a:solidFill>
                  <a:srgbClr val="60606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641" name="Forma libre 110"/>
                <p:cNvSpPr>
                  <a:spLocks/>
                </p:cNvSpPr>
                <p:nvPr/>
              </p:nvSpPr>
              <p:spPr bwMode="auto">
                <a:xfrm>
                  <a:off x="3659" y="1214"/>
                  <a:ext cx="17" cy="8"/>
                </a:xfrm>
                <a:custGeom>
                  <a:avLst/>
                  <a:gdLst>
                    <a:gd name="T0" fmla="*/ 0 w 34"/>
                    <a:gd name="T1" fmla="*/ 0 h 18"/>
                    <a:gd name="T2" fmla="*/ 1 w 34"/>
                    <a:gd name="T3" fmla="*/ 0 h 18"/>
                    <a:gd name="T4" fmla="*/ 1 w 34"/>
                    <a:gd name="T5" fmla="*/ 0 h 18"/>
                    <a:gd name="T6" fmla="*/ 1 w 34"/>
                    <a:gd name="T7" fmla="*/ 0 h 18"/>
                    <a:gd name="T8" fmla="*/ 1 w 34"/>
                    <a:gd name="T9" fmla="*/ 0 h 18"/>
                    <a:gd name="T10" fmla="*/ 1 w 34"/>
                    <a:gd name="T11" fmla="*/ 0 h 18"/>
                    <a:gd name="T12" fmla="*/ 1 w 34"/>
                    <a:gd name="T13" fmla="*/ 0 h 18"/>
                    <a:gd name="T14" fmla="*/ 1 w 34"/>
                    <a:gd name="T15" fmla="*/ 0 h 18"/>
                    <a:gd name="T16" fmla="*/ 0 w 34"/>
                    <a:gd name="T17" fmla="*/ 0 h 1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4"/>
                    <a:gd name="T28" fmla="*/ 0 h 18"/>
                    <a:gd name="T29" fmla="*/ 34 w 34"/>
                    <a:gd name="T30" fmla="*/ 18 h 1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4" h="18">
                      <a:moveTo>
                        <a:pt x="0" y="0"/>
                      </a:moveTo>
                      <a:lnTo>
                        <a:pt x="15" y="2"/>
                      </a:lnTo>
                      <a:lnTo>
                        <a:pt x="18" y="3"/>
                      </a:lnTo>
                      <a:lnTo>
                        <a:pt x="18" y="9"/>
                      </a:lnTo>
                      <a:lnTo>
                        <a:pt x="19" y="15"/>
                      </a:lnTo>
                      <a:lnTo>
                        <a:pt x="34" y="18"/>
                      </a:lnTo>
                      <a:lnTo>
                        <a:pt x="16" y="16"/>
                      </a:lnTo>
                      <a:lnTo>
                        <a:pt x="13" y="6"/>
                      </a:lnTo>
                      <a:lnTo>
                        <a:pt x="0" y="0"/>
                      </a:lnTo>
                      <a:close/>
                    </a:path>
                  </a:pathLst>
                </a:custGeom>
                <a:solidFill>
                  <a:srgbClr val="60606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642" name="Forma libre 111"/>
                <p:cNvSpPr>
                  <a:spLocks/>
                </p:cNvSpPr>
                <p:nvPr/>
              </p:nvSpPr>
              <p:spPr bwMode="auto">
                <a:xfrm>
                  <a:off x="3676" y="1234"/>
                  <a:ext cx="54" cy="14"/>
                </a:xfrm>
                <a:custGeom>
                  <a:avLst/>
                  <a:gdLst>
                    <a:gd name="T0" fmla="*/ 0 w 110"/>
                    <a:gd name="T1" fmla="*/ 0 h 26"/>
                    <a:gd name="T2" fmla="*/ 0 w 110"/>
                    <a:gd name="T3" fmla="*/ 1 h 26"/>
                    <a:gd name="T4" fmla="*/ 0 w 110"/>
                    <a:gd name="T5" fmla="*/ 1 h 26"/>
                    <a:gd name="T6" fmla="*/ 0 w 110"/>
                    <a:gd name="T7" fmla="*/ 1 h 26"/>
                    <a:gd name="T8" fmla="*/ 0 w 110"/>
                    <a:gd name="T9" fmla="*/ 1 h 26"/>
                    <a:gd name="T10" fmla="*/ 0 w 110"/>
                    <a:gd name="T11" fmla="*/ 1 h 26"/>
                    <a:gd name="T12" fmla="*/ 0 w 110"/>
                    <a:gd name="T13" fmla="*/ 1 h 26"/>
                    <a:gd name="T14" fmla="*/ 0 w 110"/>
                    <a:gd name="T15" fmla="*/ 1 h 26"/>
                    <a:gd name="T16" fmla="*/ 0 w 110"/>
                    <a:gd name="T17" fmla="*/ 1 h 26"/>
                    <a:gd name="T18" fmla="*/ 0 w 110"/>
                    <a:gd name="T19" fmla="*/ 1 h 26"/>
                    <a:gd name="T20" fmla="*/ 0 w 110"/>
                    <a:gd name="T21" fmla="*/ 1 h 26"/>
                    <a:gd name="T22" fmla="*/ 0 w 110"/>
                    <a:gd name="T23" fmla="*/ 1 h 26"/>
                    <a:gd name="T24" fmla="*/ 0 w 110"/>
                    <a:gd name="T25" fmla="*/ 1 h 26"/>
                    <a:gd name="T26" fmla="*/ 0 w 110"/>
                    <a:gd name="T27" fmla="*/ 0 h 2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10"/>
                    <a:gd name="T43" fmla="*/ 0 h 26"/>
                    <a:gd name="T44" fmla="*/ 110 w 110"/>
                    <a:gd name="T45" fmla="*/ 26 h 2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10" h="26">
                      <a:moveTo>
                        <a:pt x="0" y="0"/>
                      </a:moveTo>
                      <a:lnTo>
                        <a:pt x="28" y="1"/>
                      </a:lnTo>
                      <a:lnTo>
                        <a:pt x="56" y="7"/>
                      </a:lnTo>
                      <a:lnTo>
                        <a:pt x="77" y="9"/>
                      </a:lnTo>
                      <a:lnTo>
                        <a:pt x="95" y="12"/>
                      </a:lnTo>
                      <a:lnTo>
                        <a:pt x="101" y="20"/>
                      </a:lnTo>
                      <a:lnTo>
                        <a:pt x="110" y="26"/>
                      </a:lnTo>
                      <a:lnTo>
                        <a:pt x="101" y="25"/>
                      </a:lnTo>
                      <a:lnTo>
                        <a:pt x="93" y="14"/>
                      </a:lnTo>
                      <a:lnTo>
                        <a:pt x="71" y="10"/>
                      </a:lnTo>
                      <a:lnTo>
                        <a:pt x="56" y="10"/>
                      </a:lnTo>
                      <a:lnTo>
                        <a:pt x="46" y="7"/>
                      </a:lnTo>
                      <a:lnTo>
                        <a:pt x="27" y="3"/>
                      </a:lnTo>
                      <a:lnTo>
                        <a:pt x="0" y="0"/>
                      </a:lnTo>
                      <a:close/>
                    </a:path>
                  </a:pathLst>
                </a:custGeom>
                <a:solidFill>
                  <a:srgbClr val="60606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643" name="Forma libre 112"/>
                <p:cNvSpPr>
                  <a:spLocks/>
                </p:cNvSpPr>
                <p:nvPr/>
              </p:nvSpPr>
              <p:spPr bwMode="auto">
                <a:xfrm>
                  <a:off x="3621" y="1051"/>
                  <a:ext cx="47" cy="52"/>
                </a:xfrm>
                <a:custGeom>
                  <a:avLst/>
                  <a:gdLst>
                    <a:gd name="T0" fmla="*/ 1 w 94"/>
                    <a:gd name="T1" fmla="*/ 1 h 104"/>
                    <a:gd name="T2" fmla="*/ 1 w 94"/>
                    <a:gd name="T3" fmla="*/ 1 h 104"/>
                    <a:gd name="T4" fmla="*/ 1 w 94"/>
                    <a:gd name="T5" fmla="*/ 1 h 104"/>
                    <a:gd name="T6" fmla="*/ 1 w 94"/>
                    <a:gd name="T7" fmla="*/ 1 h 104"/>
                    <a:gd name="T8" fmla="*/ 1 w 94"/>
                    <a:gd name="T9" fmla="*/ 1 h 104"/>
                    <a:gd name="T10" fmla="*/ 1 w 94"/>
                    <a:gd name="T11" fmla="*/ 1 h 104"/>
                    <a:gd name="T12" fmla="*/ 1 w 94"/>
                    <a:gd name="T13" fmla="*/ 1 h 104"/>
                    <a:gd name="T14" fmla="*/ 1 w 94"/>
                    <a:gd name="T15" fmla="*/ 1 h 104"/>
                    <a:gd name="T16" fmla="*/ 1 w 94"/>
                    <a:gd name="T17" fmla="*/ 1 h 104"/>
                    <a:gd name="T18" fmla="*/ 1 w 94"/>
                    <a:gd name="T19" fmla="*/ 1 h 104"/>
                    <a:gd name="T20" fmla="*/ 1 w 94"/>
                    <a:gd name="T21" fmla="*/ 1 h 104"/>
                    <a:gd name="T22" fmla="*/ 1 w 94"/>
                    <a:gd name="T23" fmla="*/ 1 h 104"/>
                    <a:gd name="T24" fmla="*/ 1 w 94"/>
                    <a:gd name="T25" fmla="*/ 1 h 104"/>
                    <a:gd name="T26" fmla="*/ 1 w 94"/>
                    <a:gd name="T27" fmla="*/ 1 h 104"/>
                    <a:gd name="T28" fmla="*/ 1 w 94"/>
                    <a:gd name="T29" fmla="*/ 1 h 104"/>
                    <a:gd name="T30" fmla="*/ 1 w 94"/>
                    <a:gd name="T31" fmla="*/ 1 h 104"/>
                    <a:gd name="T32" fmla="*/ 1 w 94"/>
                    <a:gd name="T33" fmla="*/ 1 h 104"/>
                    <a:gd name="T34" fmla="*/ 1 w 94"/>
                    <a:gd name="T35" fmla="*/ 1 h 104"/>
                    <a:gd name="T36" fmla="*/ 1 w 94"/>
                    <a:gd name="T37" fmla="*/ 1 h 104"/>
                    <a:gd name="T38" fmla="*/ 1 w 94"/>
                    <a:gd name="T39" fmla="*/ 1 h 104"/>
                    <a:gd name="T40" fmla="*/ 1 w 94"/>
                    <a:gd name="T41" fmla="*/ 1 h 104"/>
                    <a:gd name="T42" fmla="*/ 1 w 94"/>
                    <a:gd name="T43" fmla="*/ 1 h 104"/>
                    <a:gd name="T44" fmla="*/ 1 w 94"/>
                    <a:gd name="T45" fmla="*/ 1 h 104"/>
                    <a:gd name="T46" fmla="*/ 1 w 94"/>
                    <a:gd name="T47" fmla="*/ 1 h 104"/>
                    <a:gd name="T48" fmla="*/ 1 w 94"/>
                    <a:gd name="T49" fmla="*/ 1 h 104"/>
                    <a:gd name="T50" fmla="*/ 1 w 94"/>
                    <a:gd name="T51" fmla="*/ 1 h 104"/>
                    <a:gd name="T52" fmla="*/ 1 w 94"/>
                    <a:gd name="T53" fmla="*/ 1 h 104"/>
                    <a:gd name="T54" fmla="*/ 1 w 94"/>
                    <a:gd name="T55" fmla="*/ 1 h 104"/>
                    <a:gd name="T56" fmla="*/ 1 w 94"/>
                    <a:gd name="T57" fmla="*/ 1 h 104"/>
                    <a:gd name="T58" fmla="*/ 0 w 94"/>
                    <a:gd name="T59" fmla="*/ 1 h 104"/>
                    <a:gd name="T60" fmla="*/ 0 w 94"/>
                    <a:gd name="T61" fmla="*/ 1 h 104"/>
                    <a:gd name="T62" fmla="*/ 1 w 94"/>
                    <a:gd name="T63" fmla="*/ 1 h 104"/>
                    <a:gd name="T64" fmla="*/ 1 w 94"/>
                    <a:gd name="T65" fmla="*/ 1 h 104"/>
                    <a:gd name="T66" fmla="*/ 1 w 94"/>
                    <a:gd name="T67" fmla="*/ 0 h 104"/>
                    <a:gd name="T68" fmla="*/ 1 w 94"/>
                    <a:gd name="T69" fmla="*/ 1 h 104"/>
                    <a:gd name="T70" fmla="*/ 1 w 94"/>
                    <a:gd name="T71" fmla="*/ 1 h 10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94"/>
                    <a:gd name="T109" fmla="*/ 0 h 104"/>
                    <a:gd name="T110" fmla="*/ 94 w 94"/>
                    <a:gd name="T111" fmla="*/ 104 h 104"/>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94" h="104">
                      <a:moveTo>
                        <a:pt x="63" y="3"/>
                      </a:moveTo>
                      <a:lnTo>
                        <a:pt x="72" y="9"/>
                      </a:lnTo>
                      <a:lnTo>
                        <a:pt x="77" y="16"/>
                      </a:lnTo>
                      <a:lnTo>
                        <a:pt x="81" y="25"/>
                      </a:lnTo>
                      <a:lnTo>
                        <a:pt x="83" y="28"/>
                      </a:lnTo>
                      <a:lnTo>
                        <a:pt x="83" y="33"/>
                      </a:lnTo>
                      <a:lnTo>
                        <a:pt x="81" y="39"/>
                      </a:lnTo>
                      <a:lnTo>
                        <a:pt x="86" y="43"/>
                      </a:lnTo>
                      <a:lnTo>
                        <a:pt x="91" y="54"/>
                      </a:lnTo>
                      <a:lnTo>
                        <a:pt x="94" y="59"/>
                      </a:lnTo>
                      <a:lnTo>
                        <a:pt x="94" y="62"/>
                      </a:lnTo>
                      <a:lnTo>
                        <a:pt x="94" y="64"/>
                      </a:lnTo>
                      <a:lnTo>
                        <a:pt x="91" y="64"/>
                      </a:lnTo>
                      <a:lnTo>
                        <a:pt x="87" y="64"/>
                      </a:lnTo>
                      <a:lnTo>
                        <a:pt x="86" y="65"/>
                      </a:lnTo>
                      <a:lnTo>
                        <a:pt x="86" y="70"/>
                      </a:lnTo>
                      <a:lnTo>
                        <a:pt x="87" y="76"/>
                      </a:lnTo>
                      <a:lnTo>
                        <a:pt x="84" y="77"/>
                      </a:lnTo>
                      <a:lnTo>
                        <a:pt x="84" y="82"/>
                      </a:lnTo>
                      <a:lnTo>
                        <a:pt x="83" y="85"/>
                      </a:lnTo>
                      <a:lnTo>
                        <a:pt x="81" y="91"/>
                      </a:lnTo>
                      <a:lnTo>
                        <a:pt x="78" y="94"/>
                      </a:lnTo>
                      <a:lnTo>
                        <a:pt x="74" y="94"/>
                      </a:lnTo>
                      <a:lnTo>
                        <a:pt x="68" y="92"/>
                      </a:lnTo>
                      <a:lnTo>
                        <a:pt x="60" y="91"/>
                      </a:lnTo>
                      <a:lnTo>
                        <a:pt x="62" y="104"/>
                      </a:lnTo>
                      <a:lnTo>
                        <a:pt x="10" y="88"/>
                      </a:lnTo>
                      <a:lnTo>
                        <a:pt x="15" y="77"/>
                      </a:lnTo>
                      <a:lnTo>
                        <a:pt x="15" y="70"/>
                      </a:lnTo>
                      <a:lnTo>
                        <a:pt x="0" y="56"/>
                      </a:lnTo>
                      <a:lnTo>
                        <a:pt x="0" y="19"/>
                      </a:lnTo>
                      <a:lnTo>
                        <a:pt x="10" y="9"/>
                      </a:lnTo>
                      <a:lnTo>
                        <a:pt x="21" y="5"/>
                      </a:lnTo>
                      <a:lnTo>
                        <a:pt x="34" y="0"/>
                      </a:lnTo>
                      <a:lnTo>
                        <a:pt x="50" y="2"/>
                      </a:lnTo>
                      <a:lnTo>
                        <a:pt x="63" y="3"/>
                      </a:lnTo>
                      <a:close/>
                    </a:path>
                  </a:pathLst>
                </a:custGeom>
                <a:solidFill>
                  <a:srgbClr val="FFC080"/>
                </a:solidFill>
                <a:ln w="1588">
                  <a:solidFill>
                    <a:srgbClr val="402000"/>
                  </a:solidFill>
                  <a:round/>
                  <a:headEnd/>
                  <a:tailEnd/>
                </a:ln>
              </p:spPr>
              <p:txBody>
                <a:bodyPr/>
                <a:lstStyle/>
                <a:p>
                  <a:endParaRPr lang="es-AR"/>
                </a:p>
              </p:txBody>
            </p:sp>
            <p:sp>
              <p:nvSpPr>
                <p:cNvPr id="34644" name="Forma libre 113"/>
                <p:cNvSpPr>
                  <a:spLocks/>
                </p:cNvSpPr>
                <p:nvPr/>
              </p:nvSpPr>
              <p:spPr bwMode="auto">
                <a:xfrm>
                  <a:off x="3663" y="1082"/>
                  <a:ext cx="2" cy="1"/>
                </a:xfrm>
                <a:custGeom>
                  <a:avLst/>
                  <a:gdLst>
                    <a:gd name="T0" fmla="*/ 1 w 4"/>
                    <a:gd name="T1" fmla="*/ 0 h 2"/>
                    <a:gd name="T2" fmla="*/ 1 w 4"/>
                    <a:gd name="T3" fmla="*/ 1 h 2"/>
                    <a:gd name="T4" fmla="*/ 1 w 4"/>
                    <a:gd name="T5" fmla="*/ 0 h 2"/>
                    <a:gd name="T6" fmla="*/ 0 w 4"/>
                    <a:gd name="T7" fmla="*/ 1 h 2"/>
                    <a:gd name="T8" fmla="*/ 0 w 4"/>
                    <a:gd name="T9" fmla="*/ 0 h 2"/>
                    <a:gd name="T10" fmla="*/ 1 w 4"/>
                    <a:gd name="T11" fmla="*/ 0 h 2"/>
                    <a:gd name="T12" fmla="*/ 1 w 4"/>
                    <a:gd name="T13" fmla="*/ 0 h 2"/>
                    <a:gd name="T14" fmla="*/ 0 60000 65536"/>
                    <a:gd name="T15" fmla="*/ 0 60000 65536"/>
                    <a:gd name="T16" fmla="*/ 0 60000 65536"/>
                    <a:gd name="T17" fmla="*/ 0 60000 65536"/>
                    <a:gd name="T18" fmla="*/ 0 60000 65536"/>
                    <a:gd name="T19" fmla="*/ 0 60000 65536"/>
                    <a:gd name="T20" fmla="*/ 0 60000 65536"/>
                    <a:gd name="T21" fmla="*/ 0 w 4"/>
                    <a:gd name="T22" fmla="*/ 0 h 2"/>
                    <a:gd name="T23" fmla="*/ 4 w 4"/>
                    <a:gd name="T24" fmla="*/ 2 h 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 h="2">
                      <a:moveTo>
                        <a:pt x="4" y="0"/>
                      </a:moveTo>
                      <a:lnTo>
                        <a:pt x="4" y="2"/>
                      </a:lnTo>
                      <a:lnTo>
                        <a:pt x="2" y="0"/>
                      </a:lnTo>
                      <a:lnTo>
                        <a:pt x="0" y="2"/>
                      </a:lnTo>
                      <a:lnTo>
                        <a:pt x="0" y="0"/>
                      </a:lnTo>
                      <a:lnTo>
                        <a:pt x="2" y="0"/>
                      </a:lnTo>
                      <a:lnTo>
                        <a:pt x="4" y="0"/>
                      </a:lnTo>
                      <a:close/>
                    </a:path>
                  </a:pathLst>
                </a:custGeom>
                <a:solidFill>
                  <a:srgbClr val="402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645" name="Forma libre 114"/>
                <p:cNvSpPr>
                  <a:spLocks/>
                </p:cNvSpPr>
                <p:nvPr/>
              </p:nvSpPr>
              <p:spPr bwMode="auto">
                <a:xfrm>
                  <a:off x="3662" y="1080"/>
                  <a:ext cx="1" cy="2"/>
                </a:xfrm>
                <a:custGeom>
                  <a:avLst/>
                  <a:gdLst>
                    <a:gd name="T0" fmla="*/ 1 w 1"/>
                    <a:gd name="T1" fmla="*/ 0 h 4"/>
                    <a:gd name="T2" fmla="*/ 0 w 1"/>
                    <a:gd name="T3" fmla="*/ 1 h 4"/>
                    <a:gd name="T4" fmla="*/ 0 w 1"/>
                    <a:gd name="T5" fmla="*/ 1 h 4"/>
                    <a:gd name="T6" fmla="*/ 0 w 1"/>
                    <a:gd name="T7" fmla="*/ 1 h 4"/>
                    <a:gd name="T8" fmla="*/ 0 w 1"/>
                    <a:gd name="T9" fmla="*/ 1 h 4"/>
                    <a:gd name="T10" fmla="*/ 0 w 1"/>
                    <a:gd name="T11" fmla="*/ 0 h 4"/>
                    <a:gd name="T12" fmla="*/ 1 w 1"/>
                    <a:gd name="T13" fmla="*/ 0 h 4"/>
                    <a:gd name="T14" fmla="*/ 0 60000 65536"/>
                    <a:gd name="T15" fmla="*/ 0 60000 65536"/>
                    <a:gd name="T16" fmla="*/ 0 60000 65536"/>
                    <a:gd name="T17" fmla="*/ 0 60000 65536"/>
                    <a:gd name="T18" fmla="*/ 0 60000 65536"/>
                    <a:gd name="T19" fmla="*/ 0 60000 65536"/>
                    <a:gd name="T20" fmla="*/ 0 60000 65536"/>
                    <a:gd name="T21" fmla="*/ 0 w 1"/>
                    <a:gd name="T22" fmla="*/ 0 h 4"/>
                    <a:gd name="T23" fmla="*/ 1 w 1"/>
                    <a:gd name="T24" fmla="*/ 4 h 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 h="4">
                      <a:moveTo>
                        <a:pt x="1" y="0"/>
                      </a:moveTo>
                      <a:lnTo>
                        <a:pt x="0" y="1"/>
                      </a:lnTo>
                      <a:lnTo>
                        <a:pt x="0" y="3"/>
                      </a:lnTo>
                      <a:lnTo>
                        <a:pt x="0" y="4"/>
                      </a:lnTo>
                      <a:lnTo>
                        <a:pt x="0" y="1"/>
                      </a:lnTo>
                      <a:lnTo>
                        <a:pt x="0" y="0"/>
                      </a:lnTo>
                      <a:lnTo>
                        <a:pt x="1" y="0"/>
                      </a:lnTo>
                      <a:close/>
                    </a:path>
                  </a:pathLst>
                </a:custGeom>
                <a:solidFill>
                  <a:srgbClr val="402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646" name="Forma libre 115"/>
                <p:cNvSpPr>
                  <a:spLocks/>
                </p:cNvSpPr>
                <p:nvPr/>
              </p:nvSpPr>
              <p:spPr bwMode="auto">
                <a:xfrm>
                  <a:off x="3660" y="1074"/>
                  <a:ext cx="2" cy="4"/>
                </a:xfrm>
                <a:custGeom>
                  <a:avLst/>
                  <a:gdLst>
                    <a:gd name="T0" fmla="*/ 0 w 3"/>
                    <a:gd name="T1" fmla="*/ 0 h 8"/>
                    <a:gd name="T2" fmla="*/ 1 w 3"/>
                    <a:gd name="T3" fmla="*/ 1 h 8"/>
                    <a:gd name="T4" fmla="*/ 1 w 3"/>
                    <a:gd name="T5" fmla="*/ 1 h 8"/>
                    <a:gd name="T6" fmla="*/ 1 w 3"/>
                    <a:gd name="T7" fmla="*/ 1 h 8"/>
                    <a:gd name="T8" fmla="*/ 0 w 3"/>
                    <a:gd name="T9" fmla="*/ 0 h 8"/>
                    <a:gd name="T10" fmla="*/ 0 60000 65536"/>
                    <a:gd name="T11" fmla="*/ 0 60000 65536"/>
                    <a:gd name="T12" fmla="*/ 0 60000 65536"/>
                    <a:gd name="T13" fmla="*/ 0 60000 65536"/>
                    <a:gd name="T14" fmla="*/ 0 60000 65536"/>
                    <a:gd name="T15" fmla="*/ 0 w 3"/>
                    <a:gd name="T16" fmla="*/ 0 h 8"/>
                    <a:gd name="T17" fmla="*/ 3 w 3"/>
                    <a:gd name="T18" fmla="*/ 8 h 8"/>
                  </a:gdLst>
                  <a:ahLst/>
                  <a:cxnLst>
                    <a:cxn ang="T10">
                      <a:pos x="T0" y="T1"/>
                    </a:cxn>
                    <a:cxn ang="T11">
                      <a:pos x="T2" y="T3"/>
                    </a:cxn>
                    <a:cxn ang="T12">
                      <a:pos x="T4" y="T5"/>
                    </a:cxn>
                    <a:cxn ang="T13">
                      <a:pos x="T6" y="T7"/>
                    </a:cxn>
                    <a:cxn ang="T14">
                      <a:pos x="T8" y="T9"/>
                    </a:cxn>
                  </a:cxnLst>
                  <a:rect l="T15" t="T16" r="T17" b="T18"/>
                  <a:pathLst>
                    <a:path w="3" h="8">
                      <a:moveTo>
                        <a:pt x="0" y="0"/>
                      </a:moveTo>
                      <a:lnTo>
                        <a:pt x="2" y="5"/>
                      </a:lnTo>
                      <a:lnTo>
                        <a:pt x="3" y="8"/>
                      </a:lnTo>
                      <a:lnTo>
                        <a:pt x="2" y="5"/>
                      </a:lnTo>
                      <a:lnTo>
                        <a:pt x="0" y="0"/>
                      </a:lnTo>
                      <a:close/>
                    </a:path>
                  </a:pathLst>
                </a:custGeom>
                <a:solidFill>
                  <a:srgbClr val="402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647" name="Forma libre 116"/>
                <p:cNvSpPr>
                  <a:spLocks/>
                </p:cNvSpPr>
                <p:nvPr/>
              </p:nvSpPr>
              <p:spPr bwMode="auto">
                <a:xfrm>
                  <a:off x="3656" y="1070"/>
                  <a:ext cx="4" cy="3"/>
                </a:xfrm>
                <a:custGeom>
                  <a:avLst/>
                  <a:gdLst>
                    <a:gd name="T0" fmla="*/ 0 w 9"/>
                    <a:gd name="T1" fmla="*/ 0 h 6"/>
                    <a:gd name="T2" fmla="*/ 0 w 9"/>
                    <a:gd name="T3" fmla="*/ 1 h 6"/>
                    <a:gd name="T4" fmla="*/ 0 w 9"/>
                    <a:gd name="T5" fmla="*/ 1 h 6"/>
                    <a:gd name="T6" fmla="*/ 0 w 9"/>
                    <a:gd name="T7" fmla="*/ 1 h 6"/>
                    <a:gd name="T8" fmla="*/ 0 w 9"/>
                    <a:gd name="T9" fmla="*/ 1 h 6"/>
                    <a:gd name="T10" fmla="*/ 0 w 9"/>
                    <a:gd name="T11" fmla="*/ 1 h 6"/>
                    <a:gd name="T12" fmla="*/ 0 w 9"/>
                    <a:gd name="T13" fmla="*/ 1 h 6"/>
                    <a:gd name="T14" fmla="*/ 0 w 9"/>
                    <a:gd name="T15" fmla="*/ 1 h 6"/>
                    <a:gd name="T16" fmla="*/ 0 w 9"/>
                    <a:gd name="T17" fmla="*/ 1 h 6"/>
                    <a:gd name="T18" fmla="*/ 0 w 9"/>
                    <a:gd name="T19" fmla="*/ 0 h 6"/>
                    <a:gd name="T20" fmla="*/ 0 w 9"/>
                    <a:gd name="T21" fmla="*/ 0 h 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9"/>
                    <a:gd name="T34" fmla="*/ 0 h 6"/>
                    <a:gd name="T35" fmla="*/ 9 w 9"/>
                    <a:gd name="T36" fmla="*/ 6 h 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9" h="6">
                      <a:moveTo>
                        <a:pt x="9" y="0"/>
                      </a:moveTo>
                      <a:lnTo>
                        <a:pt x="8" y="3"/>
                      </a:lnTo>
                      <a:lnTo>
                        <a:pt x="8" y="4"/>
                      </a:lnTo>
                      <a:lnTo>
                        <a:pt x="9" y="6"/>
                      </a:lnTo>
                      <a:lnTo>
                        <a:pt x="8" y="3"/>
                      </a:lnTo>
                      <a:lnTo>
                        <a:pt x="5" y="3"/>
                      </a:lnTo>
                      <a:lnTo>
                        <a:pt x="3" y="3"/>
                      </a:lnTo>
                      <a:lnTo>
                        <a:pt x="0" y="3"/>
                      </a:lnTo>
                      <a:lnTo>
                        <a:pt x="3" y="0"/>
                      </a:lnTo>
                      <a:lnTo>
                        <a:pt x="9" y="0"/>
                      </a:lnTo>
                      <a:close/>
                    </a:path>
                  </a:pathLst>
                </a:custGeom>
                <a:solidFill>
                  <a:srgbClr val="402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648" name="Forma libre 117"/>
                <p:cNvSpPr>
                  <a:spLocks/>
                </p:cNvSpPr>
                <p:nvPr/>
              </p:nvSpPr>
              <p:spPr bwMode="auto">
                <a:xfrm>
                  <a:off x="3653" y="1065"/>
                  <a:ext cx="9" cy="3"/>
                </a:xfrm>
                <a:custGeom>
                  <a:avLst/>
                  <a:gdLst>
                    <a:gd name="T0" fmla="*/ 1 w 18"/>
                    <a:gd name="T1" fmla="*/ 1 h 6"/>
                    <a:gd name="T2" fmla="*/ 1 w 18"/>
                    <a:gd name="T3" fmla="*/ 1 h 6"/>
                    <a:gd name="T4" fmla="*/ 1 w 18"/>
                    <a:gd name="T5" fmla="*/ 1 h 6"/>
                    <a:gd name="T6" fmla="*/ 1 w 18"/>
                    <a:gd name="T7" fmla="*/ 1 h 6"/>
                    <a:gd name="T8" fmla="*/ 1 w 18"/>
                    <a:gd name="T9" fmla="*/ 1 h 6"/>
                    <a:gd name="T10" fmla="*/ 1 w 18"/>
                    <a:gd name="T11" fmla="*/ 1 h 6"/>
                    <a:gd name="T12" fmla="*/ 0 w 18"/>
                    <a:gd name="T13" fmla="*/ 1 h 6"/>
                    <a:gd name="T14" fmla="*/ 1 w 18"/>
                    <a:gd name="T15" fmla="*/ 1 h 6"/>
                    <a:gd name="T16" fmla="*/ 1 w 18"/>
                    <a:gd name="T17" fmla="*/ 1 h 6"/>
                    <a:gd name="T18" fmla="*/ 1 w 18"/>
                    <a:gd name="T19" fmla="*/ 0 h 6"/>
                    <a:gd name="T20" fmla="*/ 1 w 18"/>
                    <a:gd name="T21" fmla="*/ 1 h 6"/>
                    <a:gd name="T22" fmla="*/ 1 w 18"/>
                    <a:gd name="T23" fmla="*/ 0 h 6"/>
                    <a:gd name="T24" fmla="*/ 1 w 18"/>
                    <a:gd name="T25" fmla="*/ 1 h 6"/>
                    <a:gd name="T26" fmla="*/ 1 w 18"/>
                    <a:gd name="T27" fmla="*/ 1 h 6"/>
                    <a:gd name="T28" fmla="*/ 1 w 18"/>
                    <a:gd name="T29" fmla="*/ 1 h 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8"/>
                    <a:gd name="T46" fmla="*/ 0 h 6"/>
                    <a:gd name="T47" fmla="*/ 18 w 18"/>
                    <a:gd name="T48" fmla="*/ 6 h 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8" h="6">
                      <a:moveTo>
                        <a:pt x="18" y="3"/>
                      </a:moveTo>
                      <a:lnTo>
                        <a:pt x="18" y="6"/>
                      </a:lnTo>
                      <a:lnTo>
                        <a:pt x="15" y="6"/>
                      </a:lnTo>
                      <a:lnTo>
                        <a:pt x="12" y="5"/>
                      </a:lnTo>
                      <a:lnTo>
                        <a:pt x="9" y="3"/>
                      </a:lnTo>
                      <a:lnTo>
                        <a:pt x="3" y="3"/>
                      </a:lnTo>
                      <a:lnTo>
                        <a:pt x="0" y="3"/>
                      </a:lnTo>
                      <a:lnTo>
                        <a:pt x="5" y="2"/>
                      </a:lnTo>
                      <a:lnTo>
                        <a:pt x="8" y="2"/>
                      </a:lnTo>
                      <a:lnTo>
                        <a:pt x="8" y="0"/>
                      </a:lnTo>
                      <a:lnTo>
                        <a:pt x="11" y="2"/>
                      </a:lnTo>
                      <a:lnTo>
                        <a:pt x="11" y="0"/>
                      </a:lnTo>
                      <a:lnTo>
                        <a:pt x="14" y="2"/>
                      </a:lnTo>
                      <a:lnTo>
                        <a:pt x="15" y="2"/>
                      </a:lnTo>
                      <a:lnTo>
                        <a:pt x="18" y="3"/>
                      </a:lnTo>
                      <a:close/>
                    </a:path>
                  </a:pathLst>
                </a:custGeom>
                <a:solidFill>
                  <a:srgbClr val="402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649" name="Forma libre 118"/>
                <p:cNvSpPr>
                  <a:spLocks/>
                </p:cNvSpPr>
                <p:nvPr/>
              </p:nvSpPr>
              <p:spPr bwMode="auto">
                <a:xfrm>
                  <a:off x="3637" y="1070"/>
                  <a:ext cx="5" cy="9"/>
                </a:xfrm>
                <a:custGeom>
                  <a:avLst/>
                  <a:gdLst>
                    <a:gd name="T0" fmla="*/ 0 w 11"/>
                    <a:gd name="T1" fmla="*/ 0 h 19"/>
                    <a:gd name="T2" fmla="*/ 0 w 11"/>
                    <a:gd name="T3" fmla="*/ 0 h 19"/>
                    <a:gd name="T4" fmla="*/ 0 w 11"/>
                    <a:gd name="T5" fmla="*/ 0 h 19"/>
                    <a:gd name="T6" fmla="*/ 0 w 11"/>
                    <a:gd name="T7" fmla="*/ 0 h 19"/>
                    <a:gd name="T8" fmla="*/ 0 w 11"/>
                    <a:gd name="T9" fmla="*/ 0 h 19"/>
                    <a:gd name="T10" fmla="*/ 0 w 11"/>
                    <a:gd name="T11" fmla="*/ 0 h 19"/>
                    <a:gd name="T12" fmla="*/ 0 w 11"/>
                    <a:gd name="T13" fmla="*/ 0 h 19"/>
                    <a:gd name="T14" fmla="*/ 0 w 11"/>
                    <a:gd name="T15" fmla="*/ 0 h 19"/>
                    <a:gd name="T16" fmla="*/ 0 w 11"/>
                    <a:gd name="T17" fmla="*/ 0 h 19"/>
                    <a:gd name="T18" fmla="*/ 0 w 11"/>
                    <a:gd name="T19" fmla="*/ 0 h 19"/>
                    <a:gd name="T20" fmla="*/ 0 w 11"/>
                    <a:gd name="T21" fmla="*/ 0 h 19"/>
                    <a:gd name="T22" fmla="*/ 0 w 11"/>
                    <a:gd name="T23" fmla="*/ 0 h 19"/>
                    <a:gd name="T24" fmla="*/ 0 w 11"/>
                    <a:gd name="T25" fmla="*/ 0 h 19"/>
                    <a:gd name="T26" fmla="*/ 0 w 11"/>
                    <a:gd name="T27" fmla="*/ 0 h 19"/>
                    <a:gd name="T28" fmla="*/ 0 w 11"/>
                    <a:gd name="T29" fmla="*/ 0 h 19"/>
                    <a:gd name="T30" fmla="*/ 0 w 11"/>
                    <a:gd name="T31" fmla="*/ 0 h 19"/>
                    <a:gd name="T32" fmla="*/ 0 w 11"/>
                    <a:gd name="T33" fmla="*/ 0 h 19"/>
                    <a:gd name="T34" fmla="*/ 0 w 11"/>
                    <a:gd name="T35" fmla="*/ 0 h 19"/>
                    <a:gd name="T36" fmla="*/ 0 w 11"/>
                    <a:gd name="T37" fmla="*/ 0 h 19"/>
                    <a:gd name="T38" fmla="*/ 0 w 11"/>
                    <a:gd name="T39" fmla="*/ 0 h 19"/>
                    <a:gd name="T40" fmla="*/ 0 w 11"/>
                    <a:gd name="T41" fmla="*/ 0 h 19"/>
                    <a:gd name="T42" fmla="*/ 0 w 11"/>
                    <a:gd name="T43" fmla="*/ 0 h 19"/>
                    <a:gd name="T44" fmla="*/ 0 w 11"/>
                    <a:gd name="T45" fmla="*/ 0 h 19"/>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1"/>
                    <a:gd name="T70" fmla="*/ 0 h 19"/>
                    <a:gd name="T71" fmla="*/ 11 w 11"/>
                    <a:gd name="T72" fmla="*/ 19 h 19"/>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1" h="19">
                      <a:moveTo>
                        <a:pt x="11" y="3"/>
                      </a:moveTo>
                      <a:lnTo>
                        <a:pt x="8" y="2"/>
                      </a:lnTo>
                      <a:lnTo>
                        <a:pt x="3" y="2"/>
                      </a:lnTo>
                      <a:lnTo>
                        <a:pt x="2" y="5"/>
                      </a:lnTo>
                      <a:lnTo>
                        <a:pt x="2" y="9"/>
                      </a:lnTo>
                      <a:lnTo>
                        <a:pt x="2" y="14"/>
                      </a:lnTo>
                      <a:lnTo>
                        <a:pt x="3" y="17"/>
                      </a:lnTo>
                      <a:lnTo>
                        <a:pt x="5" y="12"/>
                      </a:lnTo>
                      <a:lnTo>
                        <a:pt x="6" y="9"/>
                      </a:lnTo>
                      <a:lnTo>
                        <a:pt x="9" y="8"/>
                      </a:lnTo>
                      <a:lnTo>
                        <a:pt x="8" y="11"/>
                      </a:lnTo>
                      <a:lnTo>
                        <a:pt x="5" y="14"/>
                      </a:lnTo>
                      <a:lnTo>
                        <a:pt x="5" y="17"/>
                      </a:lnTo>
                      <a:lnTo>
                        <a:pt x="5" y="19"/>
                      </a:lnTo>
                      <a:lnTo>
                        <a:pt x="8" y="19"/>
                      </a:lnTo>
                      <a:lnTo>
                        <a:pt x="3" y="19"/>
                      </a:lnTo>
                      <a:lnTo>
                        <a:pt x="0" y="15"/>
                      </a:lnTo>
                      <a:lnTo>
                        <a:pt x="0" y="9"/>
                      </a:lnTo>
                      <a:lnTo>
                        <a:pt x="0" y="5"/>
                      </a:lnTo>
                      <a:lnTo>
                        <a:pt x="3" y="0"/>
                      </a:lnTo>
                      <a:lnTo>
                        <a:pt x="6" y="0"/>
                      </a:lnTo>
                      <a:lnTo>
                        <a:pt x="9" y="0"/>
                      </a:lnTo>
                      <a:lnTo>
                        <a:pt x="11" y="3"/>
                      </a:lnTo>
                      <a:close/>
                    </a:path>
                  </a:pathLst>
                </a:custGeom>
                <a:solidFill>
                  <a:srgbClr val="402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650" name="Forma libre 119"/>
                <p:cNvSpPr>
                  <a:spLocks/>
                </p:cNvSpPr>
                <p:nvPr/>
              </p:nvSpPr>
              <p:spPr bwMode="auto">
                <a:xfrm>
                  <a:off x="3636" y="1068"/>
                  <a:ext cx="8" cy="13"/>
                </a:xfrm>
                <a:custGeom>
                  <a:avLst/>
                  <a:gdLst>
                    <a:gd name="T0" fmla="*/ 0 w 17"/>
                    <a:gd name="T1" fmla="*/ 0 h 27"/>
                    <a:gd name="T2" fmla="*/ 0 w 17"/>
                    <a:gd name="T3" fmla="*/ 0 h 27"/>
                    <a:gd name="T4" fmla="*/ 0 w 17"/>
                    <a:gd name="T5" fmla="*/ 0 h 27"/>
                    <a:gd name="T6" fmla="*/ 0 w 17"/>
                    <a:gd name="T7" fmla="*/ 0 h 27"/>
                    <a:gd name="T8" fmla="*/ 0 w 17"/>
                    <a:gd name="T9" fmla="*/ 0 h 27"/>
                    <a:gd name="T10" fmla="*/ 0 w 17"/>
                    <a:gd name="T11" fmla="*/ 0 h 27"/>
                    <a:gd name="T12" fmla="*/ 0 w 17"/>
                    <a:gd name="T13" fmla="*/ 0 h 27"/>
                    <a:gd name="T14" fmla="*/ 0 w 17"/>
                    <a:gd name="T15" fmla="*/ 0 h 27"/>
                    <a:gd name="T16" fmla="*/ 0 w 17"/>
                    <a:gd name="T17" fmla="*/ 0 h 27"/>
                    <a:gd name="T18" fmla="*/ 0 w 17"/>
                    <a:gd name="T19" fmla="*/ 0 h 27"/>
                    <a:gd name="T20" fmla="*/ 0 w 17"/>
                    <a:gd name="T21" fmla="*/ 0 h 27"/>
                    <a:gd name="T22" fmla="*/ 0 w 17"/>
                    <a:gd name="T23" fmla="*/ 0 h 27"/>
                    <a:gd name="T24" fmla="*/ 0 w 17"/>
                    <a:gd name="T25" fmla="*/ 0 h 27"/>
                    <a:gd name="T26" fmla="*/ 0 w 17"/>
                    <a:gd name="T27" fmla="*/ 0 h 27"/>
                    <a:gd name="T28" fmla="*/ 0 w 17"/>
                    <a:gd name="T29" fmla="*/ 0 h 27"/>
                    <a:gd name="T30" fmla="*/ 0 w 17"/>
                    <a:gd name="T31" fmla="*/ 0 h 27"/>
                    <a:gd name="T32" fmla="*/ 0 w 17"/>
                    <a:gd name="T33" fmla="*/ 0 h 27"/>
                    <a:gd name="T34" fmla="*/ 0 w 17"/>
                    <a:gd name="T35" fmla="*/ 0 h 27"/>
                    <a:gd name="T36" fmla="*/ 0 w 17"/>
                    <a:gd name="T37" fmla="*/ 0 h 27"/>
                    <a:gd name="T38" fmla="*/ 0 w 17"/>
                    <a:gd name="T39" fmla="*/ 0 h 27"/>
                    <a:gd name="T40" fmla="*/ 0 w 17"/>
                    <a:gd name="T41" fmla="*/ 0 h 27"/>
                    <a:gd name="T42" fmla="*/ 0 w 17"/>
                    <a:gd name="T43" fmla="*/ 0 h 27"/>
                    <a:gd name="T44" fmla="*/ 0 w 17"/>
                    <a:gd name="T45" fmla="*/ 0 h 27"/>
                    <a:gd name="T46" fmla="*/ 0 w 17"/>
                    <a:gd name="T47" fmla="*/ 0 h 27"/>
                    <a:gd name="T48" fmla="*/ 0 w 17"/>
                    <a:gd name="T49" fmla="*/ 0 h 27"/>
                    <a:gd name="T50" fmla="*/ 0 w 17"/>
                    <a:gd name="T51" fmla="*/ 0 h 27"/>
                    <a:gd name="T52" fmla="*/ 0 w 17"/>
                    <a:gd name="T53" fmla="*/ 0 h 2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7"/>
                    <a:gd name="T82" fmla="*/ 0 h 27"/>
                    <a:gd name="T83" fmla="*/ 17 w 17"/>
                    <a:gd name="T84" fmla="*/ 27 h 27"/>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7" h="27">
                      <a:moveTo>
                        <a:pt x="17" y="6"/>
                      </a:moveTo>
                      <a:lnTo>
                        <a:pt x="14" y="2"/>
                      </a:lnTo>
                      <a:lnTo>
                        <a:pt x="9" y="0"/>
                      </a:lnTo>
                      <a:lnTo>
                        <a:pt x="5" y="2"/>
                      </a:lnTo>
                      <a:lnTo>
                        <a:pt x="2" y="5"/>
                      </a:lnTo>
                      <a:lnTo>
                        <a:pt x="2" y="8"/>
                      </a:lnTo>
                      <a:lnTo>
                        <a:pt x="2" y="12"/>
                      </a:lnTo>
                      <a:lnTo>
                        <a:pt x="2" y="14"/>
                      </a:lnTo>
                      <a:lnTo>
                        <a:pt x="2" y="17"/>
                      </a:lnTo>
                      <a:lnTo>
                        <a:pt x="3" y="21"/>
                      </a:lnTo>
                      <a:lnTo>
                        <a:pt x="6" y="25"/>
                      </a:lnTo>
                      <a:lnTo>
                        <a:pt x="8" y="25"/>
                      </a:lnTo>
                      <a:lnTo>
                        <a:pt x="11" y="25"/>
                      </a:lnTo>
                      <a:lnTo>
                        <a:pt x="9" y="27"/>
                      </a:lnTo>
                      <a:lnTo>
                        <a:pt x="6" y="27"/>
                      </a:lnTo>
                      <a:lnTo>
                        <a:pt x="3" y="25"/>
                      </a:lnTo>
                      <a:lnTo>
                        <a:pt x="0" y="21"/>
                      </a:lnTo>
                      <a:lnTo>
                        <a:pt x="0" y="15"/>
                      </a:lnTo>
                      <a:lnTo>
                        <a:pt x="0" y="11"/>
                      </a:lnTo>
                      <a:lnTo>
                        <a:pt x="0" y="6"/>
                      </a:lnTo>
                      <a:lnTo>
                        <a:pt x="2" y="3"/>
                      </a:lnTo>
                      <a:lnTo>
                        <a:pt x="3" y="0"/>
                      </a:lnTo>
                      <a:lnTo>
                        <a:pt x="8" y="0"/>
                      </a:lnTo>
                      <a:lnTo>
                        <a:pt x="14" y="0"/>
                      </a:lnTo>
                      <a:lnTo>
                        <a:pt x="17" y="2"/>
                      </a:lnTo>
                      <a:lnTo>
                        <a:pt x="17" y="6"/>
                      </a:lnTo>
                      <a:close/>
                    </a:path>
                  </a:pathLst>
                </a:custGeom>
                <a:solidFill>
                  <a:srgbClr val="402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651" name="Forma libre 120"/>
                <p:cNvSpPr>
                  <a:spLocks/>
                </p:cNvSpPr>
                <p:nvPr/>
              </p:nvSpPr>
              <p:spPr bwMode="auto">
                <a:xfrm>
                  <a:off x="3640" y="1082"/>
                  <a:ext cx="8" cy="12"/>
                </a:xfrm>
                <a:custGeom>
                  <a:avLst/>
                  <a:gdLst>
                    <a:gd name="T0" fmla="*/ 0 w 15"/>
                    <a:gd name="T1" fmla="*/ 0 h 24"/>
                    <a:gd name="T2" fmla="*/ 1 w 15"/>
                    <a:gd name="T3" fmla="*/ 1 h 24"/>
                    <a:gd name="T4" fmla="*/ 1 w 15"/>
                    <a:gd name="T5" fmla="*/ 1 h 24"/>
                    <a:gd name="T6" fmla="*/ 1 w 15"/>
                    <a:gd name="T7" fmla="*/ 1 h 24"/>
                    <a:gd name="T8" fmla="*/ 1 w 15"/>
                    <a:gd name="T9" fmla="*/ 1 h 24"/>
                    <a:gd name="T10" fmla="*/ 1 w 15"/>
                    <a:gd name="T11" fmla="*/ 1 h 24"/>
                    <a:gd name="T12" fmla="*/ 1 w 15"/>
                    <a:gd name="T13" fmla="*/ 1 h 24"/>
                    <a:gd name="T14" fmla="*/ 1 w 15"/>
                    <a:gd name="T15" fmla="*/ 1 h 24"/>
                    <a:gd name="T16" fmla="*/ 1 w 15"/>
                    <a:gd name="T17" fmla="*/ 1 h 24"/>
                    <a:gd name="T18" fmla="*/ 0 w 15"/>
                    <a:gd name="T19" fmla="*/ 0 h 2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5"/>
                    <a:gd name="T31" fmla="*/ 0 h 24"/>
                    <a:gd name="T32" fmla="*/ 15 w 15"/>
                    <a:gd name="T33" fmla="*/ 24 h 2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5" h="24">
                      <a:moveTo>
                        <a:pt x="0" y="0"/>
                      </a:moveTo>
                      <a:lnTo>
                        <a:pt x="3" y="6"/>
                      </a:lnTo>
                      <a:lnTo>
                        <a:pt x="6" y="11"/>
                      </a:lnTo>
                      <a:lnTo>
                        <a:pt x="9" y="15"/>
                      </a:lnTo>
                      <a:lnTo>
                        <a:pt x="14" y="21"/>
                      </a:lnTo>
                      <a:lnTo>
                        <a:pt x="15" y="24"/>
                      </a:lnTo>
                      <a:lnTo>
                        <a:pt x="11" y="21"/>
                      </a:lnTo>
                      <a:lnTo>
                        <a:pt x="6" y="15"/>
                      </a:lnTo>
                      <a:lnTo>
                        <a:pt x="3" y="9"/>
                      </a:lnTo>
                      <a:lnTo>
                        <a:pt x="0" y="0"/>
                      </a:lnTo>
                      <a:close/>
                    </a:path>
                  </a:pathLst>
                </a:custGeom>
                <a:solidFill>
                  <a:srgbClr val="402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652" name="Forma libre 121"/>
                <p:cNvSpPr>
                  <a:spLocks/>
                </p:cNvSpPr>
                <p:nvPr/>
              </p:nvSpPr>
              <p:spPr bwMode="auto">
                <a:xfrm>
                  <a:off x="3617" y="1044"/>
                  <a:ext cx="43" cy="43"/>
                </a:xfrm>
                <a:custGeom>
                  <a:avLst/>
                  <a:gdLst>
                    <a:gd name="T0" fmla="*/ 1 w 86"/>
                    <a:gd name="T1" fmla="*/ 1 h 86"/>
                    <a:gd name="T2" fmla="*/ 1 w 86"/>
                    <a:gd name="T3" fmla="*/ 1 h 86"/>
                    <a:gd name="T4" fmla="*/ 1 w 86"/>
                    <a:gd name="T5" fmla="*/ 1 h 86"/>
                    <a:gd name="T6" fmla="*/ 1 w 86"/>
                    <a:gd name="T7" fmla="*/ 1 h 86"/>
                    <a:gd name="T8" fmla="*/ 1 w 86"/>
                    <a:gd name="T9" fmla="*/ 1 h 86"/>
                    <a:gd name="T10" fmla="*/ 1 w 86"/>
                    <a:gd name="T11" fmla="*/ 1 h 86"/>
                    <a:gd name="T12" fmla="*/ 1 w 86"/>
                    <a:gd name="T13" fmla="*/ 1 h 86"/>
                    <a:gd name="T14" fmla="*/ 1 w 86"/>
                    <a:gd name="T15" fmla="*/ 1 h 86"/>
                    <a:gd name="T16" fmla="*/ 1 w 86"/>
                    <a:gd name="T17" fmla="*/ 1 h 86"/>
                    <a:gd name="T18" fmla="*/ 1 w 86"/>
                    <a:gd name="T19" fmla="*/ 1 h 86"/>
                    <a:gd name="T20" fmla="*/ 1 w 86"/>
                    <a:gd name="T21" fmla="*/ 1 h 86"/>
                    <a:gd name="T22" fmla="*/ 1 w 86"/>
                    <a:gd name="T23" fmla="*/ 1 h 86"/>
                    <a:gd name="T24" fmla="*/ 1 w 86"/>
                    <a:gd name="T25" fmla="*/ 1 h 86"/>
                    <a:gd name="T26" fmla="*/ 1 w 86"/>
                    <a:gd name="T27" fmla="*/ 1 h 86"/>
                    <a:gd name="T28" fmla="*/ 1 w 86"/>
                    <a:gd name="T29" fmla="*/ 1 h 86"/>
                    <a:gd name="T30" fmla="*/ 1 w 86"/>
                    <a:gd name="T31" fmla="*/ 1 h 86"/>
                    <a:gd name="T32" fmla="*/ 1 w 86"/>
                    <a:gd name="T33" fmla="*/ 1 h 86"/>
                    <a:gd name="T34" fmla="*/ 1 w 86"/>
                    <a:gd name="T35" fmla="*/ 1 h 86"/>
                    <a:gd name="T36" fmla="*/ 1 w 86"/>
                    <a:gd name="T37" fmla="*/ 1 h 86"/>
                    <a:gd name="T38" fmla="*/ 1 w 86"/>
                    <a:gd name="T39" fmla="*/ 1 h 86"/>
                    <a:gd name="T40" fmla="*/ 1 w 86"/>
                    <a:gd name="T41" fmla="*/ 1 h 86"/>
                    <a:gd name="T42" fmla="*/ 1 w 86"/>
                    <a:gd name="T43" fmla="*/ 1 h 86"/>
                    <a:gd name="T44" fmla="*/ 1 w 86"/>
                    <a:gd name="T45" fmla="*/ 1 h 86"/>
                    <a:gd name="T46" fmla="*/ 1 w 86"/>
                    <a:gd name="T47" fmla="*/ 1 h 86"/>
                    <a:gd name="T48" fmla="*/ 1 w 86"/>
                    <a:gd name="T49" fmla="*/ 1 h 86"/>
                    <a:gd name="T50" fmla="*/ 0 w 86"/>
                    <a:gd name="T51" fmla="*/ 1 h 86"/>
                    <a:gd name="T52" fmla="*/ 1 w 86"/>
                    <a:gd name="T53" fmla="*/ 1 h 86"/>
                    <a:gd name="T54" fmla="*/ 1 w 86"/>
                    <a:gd name="T55" fmla="*/ 1 h 86"/>
                    <a:gd name="T56" fmla="*/ 1 w 86"/>
                    <a:gd name="T57" fmla="*/ 1 h 86"/>
                    <a:gd name="T58" fmla="*/ 1 w 86"/>
                    <a:gd name="T59" fmla="*/ 1 h 86"/>
                    <a:gd name="T60" fmla="*/ 1 w 86"/>
                    <a:gd name="T61" fmla="*/ 0 h 86"/>
                    <a:gd name="T62" fmla="*/ 1 w 86"/>
                    <a:gd name="T63" fmla="*/ 1 h 86"/>
                    <a:gd name="T64" fmla="*/ 1 w 86"/>
                    <a:gd name="T65" fmla="*/ 1 h 86"/>
                    <a:gd name="T66" fmla="*/ 1 w 86"/>
                    <a:gd name="T67" fmla="*/ 1 h 86"/>
                    <a:gd name="T68" fmla="*/ 1 w 86"/>
                    <a:gd name="T69" fmla="*/ 1 h 86"/>
                    <a:gd name="T70" fmla="*/ 1 w 86"/>
                    <a:gd name="T71" fmla="*/ 1 h 86"/>
                    <a:gd name="T72" fmla="*/ 1 w 86"/>
                    <a:gd name="T73" fmla="*/ 1 h 86"/>
                    <a:gd name="T74" fmla="*/ 1 w 86"/>
                    <a:gd name="T75" fmla="*/ 1 h 8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86"/>
                    <a:gd name="T115" fmla="*/ 0 h 86"/>
                    <a:gd name="T116" fmla="*/ 86 w 86"/>
                    <a:gd name="T117" fmla="*/ 86 h 8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86" h="86">
                      <a:moveTo>
                        <a:pt x="80" y="25"/>
                      </a:moveTo>
                      <a:lnTo>
                        <a:pt x="67" y="22"/>
                      </a:lnTo>
                      <a:lnTo>
                        <a:pt x="58" y="24"/>
                      </a:lnTo>
                      <a:lnTo>
                        <a:pt x="52" y="30"/>
                      </a:lnTo>
                      <a:lnTo>
                        <a:pt x="57" y="37"/>
                      </a:lnTo>
                      <a:lnTo>
                        <a:pt x="60" y="40"/>
                      </a:lnTo>
                      <a:lnTo>
                        <a:pt x="61" y="48"/>
                      </a:lnTo>
                      <a:lnTo>
                        <a:pt x="60" y="52"/>
                      </a:lnTo>
                      <a:lnTo>
                        <a:pt x="61" y="58"/>
                      </a:lnTo>
                      <a:lnTo>
                        <a:pt x="55" y="58"/>
                      </a:lnTo>
                      <a:lnTo>
                        <a:pt x="54" y="51"/>
                      </a:lnTo>
                      <a:lnTo>
                        <a:pt x="51" y="48"/>
                      </a:lnTo>
                      <a:lnTo>
                        <a:pt x="45" y="48"/>
                      </a:lnTo>
                      <a:lnTo>
                        <a:pt x="39" y="49"/>
                      </a:lnTo>
                      <a:lnTo>
                        <a:pt x="36" y="54"/>
                      </a:lnTo>
                      <a:lnTo>
                        <a:pt x="36" y="61"/>
                      </a:lnTo>
                      <a:lnTo>
                        <a:pt x="36" y="66"/>
                      </a:lnTo>
                      <a:lnTo>
                        <a:pt x="36" y="70"/>
                      </a:lnTo>
                      <a:lnTo>
                        <a:pt x="36" y="74"/>
                      </a:lnTo>
                      <a:lnTo>
                        <a:pt x="31" y="79"/>
                      </a:lnTo>
                      <a:lnTo>
                        <a:pt x="29" y="82"/>
                      </a:lnTo>
                      <a:lnTo>
                        <a:pt x="21" y="86"/>
                      </a:lnTo>
                      <a:lnTo>
                        <a:pt x="8" y="71"/>
                      </a:lnTo>
                      <a:lnTo>
                        <a:pt x="3" y="60"/>
                      </a:lnTo>
                      <a:lnTo>
                        <a:pt x="2" y="42"/>
                      </a:lnTo>
                      <a:lnTo>
                        <a:pt x="0" y="28"/>
                      </a:lnTo>
                      <a:lnTo>
                        <a:pt x="2" y="15"/>
                      </a:lnTo>
                      <a:lnTo>
                        <a:pt x="6" y="8"/>
                      </a:lnTo>
                      <a:lnTo>
                        <a:pt x="15" y="3"/>
                      </a:lnTo>
                      <a:lnTo>
                        <a:pt x="23" y="2"/>
                      </a:lnTo>
                      <a:lnTo>
                        <a:pt x="37" y="0"/>
                      </a:lnTo>
                      <a:lnTo>
                        <a:pt x="52" y="2"/>
                      </a:lnTo>
                      <a:lnTo>
                        <a:pt x="70" y="5"/>
                      </a:lnTo>
                      <a:lnTo>
                        <a:pt x="79" y="8"/>
                      </a:lnTo>
                      <a:lnTo>
                        <a:pt x="82" y="12"/>
                      </a:lnTo>
                      <a:lnTo>
                        <a:pt x="86" y="18"/>
                      </a:lnTo>
                      <a:lnTo>
                        <a:pt x="86" y="21"/>
                      </a:lnTo>
                      <a:lnTo>
                        <a:pt x="80" y="25"/>
                      </a:lnTo>
                      <a:close/>
                    </a:path>
                  </a:pathLst>
                </a:custGeom>
                <a:solidFill>
                  <a:srgbClr val="603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653" name="Forma libre 122"/>
                <p:cNvSpPr>
                  <a:spLocks/>
                </p:cNvSpPr>
                <p:nvPr/>
              </p:nvSpPr>
              <p:spPr bwMode="auto">
                <a:xfrm>
                  <a:off x="3619" y="1044"/>
                  <a:ext cx="40" cy="41"/>
                </a:xfrm>
                <a:custGeom>
                  <a:avLst/>
                  <a:gdLst>
                    <a:gd name="T0" fmla="*/ 0 w 82"/>
                    <a:gd name="T1" fmla="*/ 1 h 81"/>
                    <a:gd name="T2" fmla="*/ 0 w 82"/>
                    <a:gd name="T3" fmla="*/ 1 h 81"/>
                    <a:gd name="T4" fmla="*/ 0 w 82"/>
                    <a:gd name="T5" fmla="*/ 1 h 81"/>
                    <a:gd name="T6" fmla="*/ 0 w 82"/>
                    <a:gd name="T7" fmla="*/ 1 h 81"/>
                    <a:gd name="T8" fmla="*/ 0 w 82"/>
                    <a:gd name="T9" fmla="*/ 1 h 81"/>
                    <a:gd name="T10" fmla="*/ 0 w 82"/>
                    <a:gd name="T11" fmla="*/ 1 h 81"/>
                    <a:gd name="T12" fmla="*/ 0 w 82"/>
                    <a:gd name="T13" fmla="*/ 1 h 81"/>
                    <a:gd name="T14" fmla="*/ 0 w 82"/>
                    <a:gd name="T15" fmla="*/ 1 h 81"/>
                    <a:gd name="T16" fmla="*/ 0 w 82"/>
                    <a:gd name="T17" fmla="*/ 1 h 81"/>
                    <a:gd name="T18" fmla="*/ 0 w 82"/>
                    <a:gd name="T19" fmla="*/ 1 h 81"/>
                    <a:gd name="T20" fmla="*/ 0 w 82"/>
                    <a:gd name="T21" fmla="*/ 1 h 81"/>
                    <a:gd name="T22" fmla="*/ 0 w 82"/>
                    <a:gd name="T23" fmla="*/ 1 h 81"/>
                    <a:gd name="T24" fmla="*/ 0 w 82"/>
                    <a:gd name="T25" fmla="*/ 1 h 81"/>
                    <a:gd name="T26" fmla="*/ 0 w 82"/>
                    <a:gd name="T27" fmla="*/ 1 h 81"/>
                    <a:gd name="T28" fmla="*/ 0 w 82"/>
                    <a:gd name="T29" fmla="*/ 1 h 81"/>
                    <a:gd name="T30" fmla="*/ 0 w 82"/>
                    <a:gd name="T31" fmla="*/ 1 h 81"/>
                    <a:gd name="T32" fmla="*/ 0 w 82"/>
                    <a:gd name="T33" fmla="*/ 1 h 81"/>
                    <a:gd name="T34" fmla="*/ 0 w 82"/>
                    <a:gd name="T35" fmla="*/ 1 h 81"/>
                    <a:gd name="T36" fmla="*/ 0 w 82"/>
                    <a:gd name="T37" fmla="*/ 1 h 81"/>
                    <a:gd name="T38" fmla="*/ 0 w 82"/>
                    <a:gd name="T39" fmla="*/ 1 h 81"/>
                    <a:gd name="T40" fmla="*/ 0 w 82"/>
                    <a:gd name="T41" fmla="*/ 1 h 81"/>
                    <a:gd name="T42" fmla="*/ 0 w 82"/>
                    <a:gd name="T43" fmla="*/ 1 h 81"/>
                    <a:gd name="T44" fmla="*/ 0 w 82"/>
                    <a:gd name="T45" fmla="*/ 1 h 81"/>
                    <a:gd name="T46" fmla="*/ 0 w 82"/>
                    <a:gd name="T47" fmla="*/ 1 h 81"/>
                    <a:gd name="T48" fmla="*/ 0 w 82"/>
                    <a:gd name="T49" fmla="*/ 1 h 81"/>
                    <a:gd name="T50" fmla="*/ 0 w 82"/>
                    <a:gd name="T51" fmla="*/ 1 h 81"/>
                    <a:gd name="T52" fmla="*/ 0 w 82"/>
                    <a:gd name="T53" fmla="*/ 1 h 81"/>
                    <a:gd name="T54" fmla="*/ 0 w 82"/>
                    <a:gd name="T55" fmla="*/ 1 h 81"/>
                    <a:gd name="T56" fmla="*/ 0 w 82"/>
                    <a:gd name="T57" fmla="*/ 1 h 81"/>
                    <a:gd name="T58" fmla="*/ 0 w 82"/>
                    <a:gd name="T59" fmla="*/ 1 h 81"/>
                    <a:gd name="T60" fmla="*/ 0 w 82"/>
                    <a:gd name="T61" fmla="*/ 1 h 81"/>
                    <a:gd name="T62" fmla="*/ 0 w 82"/>
                    <a:gd name="T63" fmla="*/ 1 h 81"/>
                    <a:gd name="T64" fmla="*/ 0 w 82"/>
                    <a:gd name="T65" fmla="*/ 1 h 81"/>
                    <a:gd name="T66" fmla="*/ 0 w 82"/>
                    <a:gd name="T67" fmla="*/ 1 h 81"/>
                    <a:gd name="T68" fmla="*/ 0 w 82"/>
                    <a:gd name="T69" fmla="*/ 1 h 81"/>
                    <a:gd name="T70" fmla="*/ 0 w 82"/>
                    <a:gd name="T71" fmla="*/ 1 h 81"/>
                    <a:gd name="T72" fmla="*/ 0 w 82"/>
                    <a:gd name="T73" fmla="*/ 1 h 81"/>
                    <a:gd name="T74" fmla="*/ 0 w 82"/>
                    <a:gd name="T75" fmla="*/ 1 h 81"/>
                    <a:gd name="T76" fmla="*/ 0 w 82"/>
                    <a:gd name="T77" fmla="*/ 1 h 81"/>
                    <a:gd name="T78" fmla="*/ 0 w 82"/>
                    <a:gd name="T79" fmla="*/ 1 h 81"/>
                    <a:gd name="T80" fmla="*/ 0 w 82"/>
                    <a:gd name="T81" fmla="*/ 1 h 81"/>
                    <a:gd name="T82" fmla="*/ 0 w 82"/>
                    <a:gd name="T83" fmla="*/ 0 h 81"/>
                    <a:gd name="T84" fmla="*/ 0 w 82"/>
                    <a:gd name="T85" fmla="*/ 1 h 81"/>
                    <a:gd name="T86" fmla="*/ 0 w 82"/>
                    <a:gd name="T87" fmla="*/ 1 h 81"/>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82"/>
                    <a:gd name="T133" fmla="*/ 0 h 81"/>
                    <a:gd name="T134" fmla="*/ 82 w 82"/>
                    <a:gd name="T135" fmla="*/ 81 h 81"/>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82" h="81">
                      <a:moveTo>
                        <a:pt x="68" y="4"/>
                      </a:moveTo>
                      <a:lnTo>
                        <a:pt x="74" y="7"/>
                      </a:lnTo>
                      <a:lnTo>
                        <a:pt x="77" y="12"/>
                      </a:lnTo>
                      <a:lnTo>
                        <a:pt x="80" y="15"/>
                      </a:lnTo>
                      <a:lnTo>
                        <a:pt x="82" y="18"/>
                      </a:lnTo>
                      <a:lnTo>
                        <a:pt x="79" y="19"/>
                      </a:lnTo>
                      <a:lnTo>
                        <a:pt x="76" y="20"/>
                      </a:lnTo>
                      <a:lnTo>
                        <a:pt x="67" y="19"/>
                      </a:lnTo>
                      <a:lnTo>
                        <a:pt x="61" y="19"/>
                      </a:lnTo>
                      <a:lnTo>
                        <a:pt x="57" y="18"/>
                      </a:lnTo>
                      <a:lnTo>
                        <a:pt x="49" y="16"/>
                      </a:lnTo>
                      <a:lnTo>
                        <a:pt x="45" y="16"/>
                      </a:lnTo>
                      <a:lnTo>
                        <a:pt x="37" y="16"/>
                      </a:lnTo>
                      <a:lnTo>
                        <a:pt x="48" y="18"/>
                      </a:lnTo>
                      <a:lnTo>
                        <a:pt x="52" y="18"/>
                      </a:lnTo>
                      <a:lnTo>
                        <a:pt x="55" y="19"/>
                      </a:lnTo>
                      <a:lnTo>
                        <a:pt x="57" y="20"/>
                      </a:lnTo>
                      <a:lnTo>
                        <a:pt x="54" y="20"/>
                      </a:lnTo>
                      <a:lnTo>
                        <a:pt x="52" y="23"/>
                      </a:lnTo>
                      <a:lnTo>
                        <a:pt x="49" y="20"/>
                      </a:lnTo>
                      <a:lnTo>
                        <a:pt x="46" y="20"/>
                      </a:lnTo>
                      <a:lnTo>
                        <a:pt x="40" y="19"/>
                      </a:lnTo>
                      <a:lnTo>
                        <a:pt x="37" y="19"/>
                      </a:lnTo>
                      <a:lnTo>
                        <a:pt x="43" y="22"/>
                      </a:lnTo>
                      <a:lnTo>
                        <a:pt x="48" y="23"/>
                      </a:lnTo>
                      <a:lnTo>
                        <a:pt x="51" y="25"/>
                      </a:lnTo>
                      <a:lnTo>
                        <a:pt x="49" y="26"/>
                      </a:lnTo>
                      <a:lnTo>
                        <a:pt x="43" y="25"/>
                      </a:lnTo>
                      <a:lnTo>
                        <a:pt x="40" y="25"/>
                      </a:lnTo>
                      <a:lnTo>
                        <a:pt x="48" y="28"/>
                      </a:lnTo>
                      <a:lnTo>
                        <a:pt x="49" y="29"/>
                      </a:lnTo>
                      <a:lnTo>
                        <a:pt x="51" y="34"/>
                      </a:lnTo>
                      <a:lnTo>
                        <a:pt x="52" y="35"/>
                      </a:lnTo>
                      <a:lnTo>
                        <a:pt x="48" y="32"/>
                      </a:lnTo>
                      <a:lnTo>
                        <a:pt x="43" y="32"/>
                      </a:lnTo>
                      <a:lnTo>
                        <a:pt x="36" y="32"/>
                      </a:lnTo>
                      <a:lnTo>
                        <a:pt x="46" y="35"/>
                      </a:lnTo>
                      <a:lnTo>
                        <a:pt x="52" y="37"/>
                      </a:lnTo>
                      <a:lnTo>
                        <a:pt x="57" y="40"/>
                      </a:lnTo>
                      <a:lnTo>
                        <a:pt x="57" y="43"/>
                      </a:lnTo>
                      <a:lnTo>
                        <a:pt x="52" y="40"/>
                      </a:lnTo>
                      <a:lnTo>
                        <a:pt x="45" y="38"/>
                      </a:lnTo>
                      <a:lnTo>
                        <a:pt x="42" y="38"/>
                      </a:lnTo>
                      <a:lnTo>
                        <a:pt x="49" y="40"/>
                      </a:lnTo>
                      <a:lnTo>
                        <a:pt x="55" y="43"/>
                      </a:lnTo>
                      <a:lnTo>
                        <a:pt x="57" y="44"/>
                      </a:lnTo>
                      <a:lnTo>
                        <a:pt x="57" y="47"/>
                      </a:lnTo>
                      <a:lnTo>
                        <a:pt x="52" y="46"/>
                      </a:lnTo>
                      <a:lnTo>
                        <a:pt x="48" y="43"/>
                      </a:lnTo>
                      <a:lnTo>
                        <a:pt x="39" y="43"/>
                      </a:lnTo>
                      <a:lnTo>
                        <a:pt x="36" y="43"/>
                      </a:lnTo>
                      <a:lnTo>
                        <a:pt x="28" y="44"/>
                      </a:lnTo>
                      <a:lnTo>
                        <a:pt x="20" y="43"/>
                      </a:lnTo>
                      <a:lnTo>
                        <a:pt x="24" y="44"/>
                      </a:lnTo>
                      <a:lnTo>
                        <a:pt x="34" y="46"/>
                      </a:lnTo>
                      <a:lnTo>
                        <a:pt x="33" y="50"/>
                      </a:lnTo>
                      <a:lnTo>
                        <a:pt x="26" y="49"/>
                      </a:lnTo>
                      <a:lnTo>
                        <a:pt x="18" y="46"/>
                      </a:lnTo>
                      <a:lnTo>
                        <a:pt x="14" y="43"/>
                      </a:lnTo>
                      <a:lnTo>
                        <a:pt x="23" y="50"/>
                      </a:lnTo>
                      <a:lnTo>
                        <a:pt x="27" y="52"/>
                      </a:lnTo>
                      <a:lnTo>
                        <a:pt x="33" y="53"/>
                      </a:lnTo>
                      <a:lnTo>
                        <a:pt x="31" y="56"/>
                      </a:lnTo>
                      <a:lnTo>
                        <a:pt x="26" y="55"/>
                      </a:lnTo>
                      <a:lnTo>
                        <a:pt x="20" y="53"/>
                      </a:lnTo>
                      <a:lnTo>
                        <a:pt x="23" y="56"/>
                      </a:lnTo>
                      <a:lnTo>
                        <a:pt x="28" y="58"/>
                      </a:lnTo>
                      <a:lnTo>
                        <a:pt x="31" y="58"/>
                      </a:lnTo>
                      <a:lnTo>
                        <a:pt x="31" y="65"/>
                      </a:lnTo>
                      <a:lnTo>
                        <a:pt x="26" y="62"/>
                      </a:lnTo>
                      <a:lnTo>
                        <a:pt x="21" y="61"/>
                      </a:lnTo>
                      <a:lnTo>
                        <a:pt x="26" y="64"/>
                      </a:lnTo>
                      <a:lnTo>
                        <a:pt x="33" y="67"/>
                      </a:lnTo>
                      <a:lnTo>
                        <a:pt x="33" y="71"/>
                      </a:lnTo>
                      <a:lnTo>
                        <a:pt x="28" y="74"/>
                      </a:lnTo>
                      <a:lnTo>
                        <a:pt x="26" y="69"/>
                      </a:lnTo>
                      <a:lnTo>
                        <a:pt x="21" y="65"/>
                      </a:lnTo>
                      <a:lnTo>
                        <a:pt x="18" y="59"/>
                      </a:lnTo>
                      <a:lnTo>
                        <a:pt x="21" y="68"/>
                      </a:lnTo>
                      <a:lnTo>
                        <a:pt x="23" y="71"/>
                      </a:lnTo>
                      <a:lnTo>
                        <a:pt x="27" y="75"/>
                      </a:lnTo>
                      <a:lnTo>
                        <a:pt x="24" y="80"/>
                      </a:lnTo>
                      <a:lnTo>
                        <a:pt x="20" y="75"/>
                      </a:lnTo>
                      <a:lnTo>
                        <a:pt x="15" y="69"/>
                      </a:lnTo>
                      <a:lnTo>
                        <a:pt x="12" y="64"/>
                      </a:lnTo>
                      <a:lnTo>
                        <a:pt x="15" y="72"/>
                      </a:lnTo>
                      <a:lnTo>
                        <a:pt x="18" y="77"/>
                      </a:lnTo>
                      <a:lnTo>
                        <a:pt x="21" y="80"/>
                      </a:lnTo>
                      <a:lnTo>
                        <a:pt x="20" y="81"/>
                      </a:lnTo>
                      <a:lnTo>
                        <a:pt x="12" y="75"/>
                      </a:lnTo>
                      <a:lnTo>
                        <a:pt x="6" y="67"/>
                      </a:lnTo>
                      <a:lnTo>
                        <a:pt x="3" y="61"/>
                      </a:lnTo>
                      <a:lnTo>
                        <a:pt x="2" y="49"/>
                      </a:lnTo>
                      <a:lnTo>
                        <a:pt x="2" y="40"/>
                      </a:lnTo>
                      <a:lnTo>
                        <a:pt x="0" y="29"/>
                      </a:lnTo>
                      <a:lnTo>
                        <a:pt x="6" y="32"/>
                      </a:lnTo>
                      <a:lnTo>
                        <a:pt x="15" y="35"/>
                      </a:lnTo>
                      <a:lnTo>
                        <a:pt x="26" y="37"/>
                      </a:lnTo>
                      <a:lnTo>
                        <a:pt x="15" y="34"/>
                      </a:lnTo>
                      <a:lnTo>
                        <a:pt x="12" y="31"/>
                      </a:lnTo>
                      <a:lnTo>
                        <a:pt x="5" y="28"/>
                      </a:lnTo>
                      <a:lnTo>
                        <a:pt x="0" y="28"/>
                      </a:lnTo>
                      <a:lnTo>
                        <a:pt x="0" y="22"/>
                      </a:lnTo>
                      <a:lnTo>
                        <a:pt x="2" y="16"/>
                      </a:lnTo>
                      <a:lnTo>
                        <a:pt x="11" y="18"/>
                      </a:lnTo>
                      <a:lnTo>
                        <a:pt x="17" y="19"/>
                      </a:lnTo>
                      <a:lnTo>
                        <a:pt x="24" y="22"/>
                      </a:lnTo>
                      <a:lnTo>
                        <a:pt x="17" y="18"/>
                      </a:lnTo>
                      <a:lnTo>
                        <a:pt x="9" y="15"/>
                      </a:lnTo>
                      <a:lnTo>
                        <a:pt x="2" y="13"/>
                      </a:lnTo>
                      <a:lnTo>
                        <a:pt x="3" y="9"/>
                      </a:lnTo>
                      <a:lnTo>
                        <a:pt x="6" y="6"/>
                      </a:lnTo>
                      <a:lnTo>
                        <a:pt x="14" y="3"/>
                      </a:lnTo>
                      <a:lnTo>
                        <a:pt x="20" y="4"/>
                      </a:lnTo>
                      <a:lnTo>
                        <a:pt x="26" y="9"/>
                      </a:lnTo>
                      <a:lnTo>
                        <a:pt x="21" y="4"/>
                      </a:lnTo>
                      <a:lnTo>
                        <a:pt x="15" y="1"/>
                      </a:lnTo>
                      <a:lnTo>
                        <a:pt x="23" y="0"/>
                      </a:lnTo>
                      <a:lnTo>
                        <a:pt x="27" y="0"/>
                      </a:lnTo>
                      <a:lnTo>
                        <a:pt x="36" y="1"/>
                      </a:lnTo>
                      <a:lnTo>
                        <a:pt x="40" y="4"/>
                      </a:lnTo>
                      <a:lnTo>
                        <a:pt x="49" y="6"/>
                      </a:lnTo>
                      <a:lnTo>
                        <a:pt x="43" y="4"/>
                      </a:lnTo>
                      <a:lnTo>
                        <a:pt x="39" y="1"/>
                      </a:lnTo>
                      <a:lnTo>
                        <a:pt x="36" y="0"/>
                      </a:lnTo>
                      <a:lnTo>
                        <a:pt x="45" y="0"/>
                      </a:lnTo>
                      <a:lnTo>
                        <a:pt x="52" y="0"/>
                      </a:lnTo>
                      <a:lnTo>
                        <a:pt x="57" y="3"/>
                      </a:lnTo>
                      <a:lnTo>
                        <a:pt x="60" y="6"/>
                      </a:lnTo>
                      <a:lnTo>
                        <a:pt x="64" y="12"/>
                      </a:lnTo>
                      <a:lnTo>
                        <a:pt x="62" y="6"/>
                      </a:lnTo>
                      <a:lnTo>
                        <a:pt x="58" y="1"/>
                      </a:lnTo>
                      <a:lnTo>
                        <a:pt x="68" y="4"/>
                      </a:lnTo>
                      <a:close/>
                    </a:path>
                  </a:pathLst>
                </a:custGeom>
                <a:solidFill>
                  <a:srgbClr val="A05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grpSp>
              <p:nvGrpSpPr>
                <p:cNvPr id="34654" name="Grupo 123"/>
                <p:cNvGrpSpPr>
                  <a:grpSpLocks/>
                </p:cNvGrpSpPr>
                <p:nvPr/>
              </p:nvGrpSpPr>
              <p:grpSpPr bwMode="auto">
                <a:xfrm>
                  <a:off x="3701" y="1148"/>
                  <a:ext cx="45" cy="28"/>
                  <a:chOff x="3701" y="1148"/>
                  <a:chExt cx="45" cy="28"/>
                </a:xfrm>
              </p:grpSpPr>
              <p:sp>
                <p:nvSpPr>
                  <p:cNvPr id="34676" name="Forma libre 124"/>
                  <p:cNvSpPr>
                    <a:spLocks/>
                  </p:cNvSpPr>
                  <p:nvPr/>
                </p:nvSpPr>
                <p:spPr bwMode="auto">
                  <a:xfrm>
                    <a:off x="3701" y="1148"/>
                    <a:ext cx="45" cy="28"/>
                  </a:xfrm>
                  <a:custGeom>
                    <a:avLst/>
                    <a:gdLst>
                      <a:gd name="T0" fmla="*/ 0 w 91"/>
                      <a:gd name="T1" fmla="*/ 1 h 55"/>
                      <a:gd name="T2" fmla="*/ 0 w 91"/>
                      <a:gd name="T3" fmla="*/ 1 h 55"/>
                      <a:gd name="T4" fmla="*/ 0 w 91"/>
                      <a:gd name="T5" fmla="*/ 1 h 55"/>
                      <a:gd name="T6" fmla="*/ 0 w 91"/>
                      <a:gd name="T7" fmla="*/ 1 h 55"/>
                      <a:gd name="T8" fmla="*/ 0 w 91"/>
                      <a:gd name="T9" fmla="*/ 1 h 55"/>
                      <a:gd name="T10" fmla="*/ 0 w 91"/>
                      <a:gd name="T11" fmla="*/ 1 h 55"/>
                      <a:gd name="T12" fmla="*/ 0 w 91"/>
                      <a:gd name="T13" fmla="*/ 1 h 55"/>
                      <a:gd name="T14" fmla="*/ 0 w 91"/>
                      <a:gd name="T15" fmla="*/ 1 h 55"/>
                      <a:gd name="T16" fmla="*/ 0 w 91"/>
                      <a:gd name="T17" fmla="*/ 1 h 55"/>
                      <a:gd name="T18" fmla="*/ 0 w 91"/>
                      <a:gd name="T19" fmla="*/ 1 h 55"/>
                      <a:gd name="T20" fmla="*/ 0 w 91"/>
                      <a:gd name="T21" fmla="*/ 1 h 55"/>
                      <a:gd name="T22" fmla="*/ 0 w 91"/>
                      <a:gd name="T23" fmla="*/ 0 h 55"/>
                      <a:gd name="T24" fmla="*/ 0 w 91"/>
                      <a:gd name="T25" fmla="*/ 1 h 55"/>
                      <a:gd name="T26" fmla="*/ 0 w 91"/>
                      <a:gd name="T27" fmla="*/ 1 h 55"/>
                      <a:gd name="T28" fmla="*/ 0 w 91"/>
                      <a:gd name="T29" fmla="*/ 1 h 55"/>
                      <a:gd name="T30" fmla="*/ 0 w 91"/>
                      <a:gd name="T31" fmla="*/ 1 h 55"/>
                      <a:gd name="T32" fmla="*/ 0 w 91"/>
                      <a:gd name="T33" fmla="*/ 1 h 55"/>
                      <a:gd name="T34" fmla="*/ 0 w 91"/>
                      <a:gd name="T35" fmla="*/ 1 h 55"/>
                      <a:gd name="T36" fmla="*/ 0 w 91"/>
                      <a:gd name="T37" fmla="*/ 1 h 55"/>
                      <a:gd name="T38" fmla="*/ 0 w 91"/>
                      <a:gd name="T39" fmla="*/ 1 h 55"/>
                      <a:gd name="T40" fmla="*/ 0 w 91"/>
                      <a:gd name="T41" fmla="*/ 1 h 55"/>
                      <a:gd name="T42" fmla="*/ 0 w 91"/>
                      <a:gd name="T43" fmla="*/ 1 h 55"/>
                      <a:gd name="T44" fmla="*/ 0 w 91"/>
                      <a:gd name="T45" fmla="*/ 1 h 55"/>
                      <a:gd name="T46" fmla="*/ 0 w 91"/>
                      <a:gd name="T47" fmla="*/ 1 h 55"/>
                      <a:gd name="T48" fmla="*/ 0 w 91"/>
                      <a:gd name="T49" fmla="*/ 1 h 55"/>
                      <a:gd name="T50" fmla="*/ 0 w 91"/>
                      <a:gd name="T51" fmla="*/ 1 h 55"/>
                      <a:gd name="T52" fmla="*/ 0 w 91"/>
                      <a:gd name="T53" fmla="*/ 1 h 55"/>
                      <a:gd name="T54" fmla="*/ 0 w 91"/>
                      <a:gd name="T55" fmla="*/ 1 h 55"/>
                      <a:gd name="T56" fmla="*/ 0 w 91"/>
                      <a:gd name="T57" fmla="*/ 1 h 55"/>
                      <a:gd name="T58" fmla="*/ 0 w 91"/>
                      <a:gd name="T59" fmla="*/ 1 h 55"/>
                      <a:gd name="T60" fmla="*/ 0 w 91"/>
                      <a:gd name="T61" fmla="*/ 1 h 55"/>
                      <a:gd name="T62" fmla="*/ 0 w 91"/>
                      <a:gd name="T63" fmla="*/ 1 h 55"/>
                      <a:gd name="T64" fmla="*/ 0 w 91"/>
                      <a:gd name="T65" fmla="*/ 1 h 55"/>
                      <a:gd name="T66" fmla="*/ 0 w 91"/>
                      <a:gd name="T67" fmla="*/ 1 h 55"/>
                      <a:gd name="T68" fmla="*/ 0 w 91"/>
                      <a:gd name="T69" fmla="*/ 1 h 55"/>
                      <a:gd name="T70" fmla="*/ 0 w 91"/>
                      <a:gd name="T71" fmla="*/ 1 h 55"/>
                      <a:gd name="T72" fmla="*/ 0 w 91"/>
                      <a:gd name="T73" fmla="*/ 1 h 55"/>
                      <a:gd name="T74" fmla="*/ 0 w 91"/>
                      <a:gd name="T75" fmla="*/ 1 h 55"/>
                      <a:gd name="T76" fmla="*/ 0 w 91"/>
                      <a:gd name="T77" fmla="*/ 1 h 55"/>
                      <a:gd name="T78" fmla="*/ 0 w 91"/>
                      <a:gd name="T79" fmla="*/ 1 h 55"/>
                      <a:gd name="T80" fmla="*/ 0 w 91"/>
                      <a:gd name="T81" fmla="*/ 1 h 55"/>
                      <a:gd name="T82" fmla="*/ 0 w 91"/>
                      <a:gd name="T83" fmla="*/ 1 h 55"/>
                      <a:gd name="T84" fmla="*/ 0 w 91"/>
                      <a:gd name="T85" fmla="*/ 1 h 55"/>
                      <a:gd name="T86" fmla="*/ 0 w 91"/>
                      <a:gd name="T87" fmla="*/ 1 h 55"/>
                      <a:gd name="T88" fmla="*/ 0 w 91"/>
                      <a:gd name="T89" fmla="*/ 1 h 55"/>
                      <a:gd name="T90" fmla="*/ 0 w 91"/>
                      <a:gd name="T91" fmla="*/ 1 h 55"/>
                      <a:gd name="T92" fmla="*/ 0 w 91"/>
                      <a:gd name="T93" fmla="*/ 1 h 55"/>
                      <a:gd name="T94" fmla="*/ 0 w 91"/>
                      <a:gd name="T95" fmla="*/ 1 h 55"/>
                      <a:gd name="T96" fmla="*/ 0 w 91"/>
                      <a:gd name="T97" fmla="*/ 1 h 55"/>
                      <a:gd name="T98" fmla="*/ 0 w 91"/>
                      <a:gd name="T99" fmla="*/ 1 h 55"/>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91"/>
                      <a:gd name="T151" fmla="*/ 0 h 55"/>
                      <a:gd name="T152" fmla="*/ 91 w 91"/>
                      <a:gd name="T153" fmla="*/ 55 h 55"/>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91" h="55">
                        <a:moveTo>
                          <a:pt x="0" y="33"/>
                        </a:moveTo>
                        <a:lnTo>
                          <a:pt x="12" y="30"/>
                        </a:lnTo>
                        <a:lnTo>
                          <a:pt x="17" y="30"/>
                        </a:lnTo>
                        <a:lnTo>
                          <a:pt x="18" y="27"/>
                        </a:lnTo>
                        <a:lnTo>
                          <a:pt x="21" y="24"/>
                        </a:lnTo>
                        <a:lnTo>
                          <a:pt x="27" y="18"/>
                        </a:lnTo>
                        <a:lnTo>
                          <a:pt x="36" y="11"/>
                        </a:lnTo>
                        <a:lnTo>
                          <a:pt x="37" y="8"/>
                        </a:lnTo>
                        <a:lnTo>
                          <a:pt x="40" y="5"/>
                        </a:lnTo>
                        <a:lnTo>
                          <a:pt x="46" y="5"/>
                        </a:lnTo>
                        <a:lnTo>
                          <a:pt x="61" y="2"/>
                        </a:lnTo>
                        <a:lnTo>
                          <a:pt x="65" y="0"/>
                        </a:lnTo>
                        <a:lnTo>
                          <a:pt x="70" y="2"/>
                        </a:lnTo>
                        <a:lnTo>
                          <a:pt x="71" y="3"/>
                        </a:lnTo>
                        <a:lnTo>
                          <a:pt x="80" y="6"/>
                        </a:lnTo>
                        <a:lnTo>
                          <a:pt x="85" y="8"/>
                        </a:lnTo>
                        <a:lnTo>
                          <a:pt x="85" y="9"/>
                        </a:lnTo>
                        <a:lnTo>
                          <a:pt x="88" y="15"/>
                        </a:lnTo>
                        <a:lnTo>
                          <a:pt x="88" y="17"/>
                        </a:lnTo>
                        <a:lnTo>
                          <a:pt x="89" y="18"/>
                        </a:lnTo>
                        <a:lnTo>
                          <a:pt x="91" y="21"/>
                        </a:lnTo>
                        <a:lnTo>
                          <a:pt x="91" y="23"/>
                        </a:lnTo>
                        <a:lnTo>
                          <a:pt x="88" y="24"/>
                        </a:lnTo>
                        <a:lnTo>
                          <a:pt x="85" y="24"/>
                        </a:lnTo>
                        <a:lnTo>
                          <a:pt x="79" y="21"/>
                        </a:lnTo>
                        <a:lnTo>
                          <a:pt x="71" y="21"/>
                        </a:lnTo>
                        <a:lnTo>
                          <a:pt x="64" y="21"/>
                        </a:lnTo>
                        <a:lnTo>
                          <a:pt x="71" y="23"/>
                        </a:lnTo>
                        <a:lnTo>
                          <a:pt x="76" y="24"/>
                        </a:lnTo>
                        <a:lnTo>
                          <a:pt x="82" y="27"/>
                        </a:lnTo>
                        <a:lnTo>
                          <a:pt x="83" y="29"/>
                        </a:lnTo>
                        <a:lnTo>
                          <a:pt x="83" y="32"/>
                        </a:lnTo>
                        <a:lnTo>
                          <a:pt x="82" y="33"/>
                        </a:lnTo>
                        <a:lnTo>
                          <a:pt x="79" y="32"/>
                        </a:lnTo>
                        <a:lnTo>
                          <a:pt x="71" y="30"/>
                        </a:lnTo>
                        <a:lnTo>
                          <a:pt x="64" y="30"/>
                        </a:lnTo>
                        <a:lnTo>
                          <a:pt x="58" y="30"/>
                        </a:lnTo>
                        <a:lnTo>
                          <a:pt x="55" y="32"/>
                        </a:lnTo>
                        <a:lnTo>
                          <a:pt x="52" y="36"/>
                        </a:lnTo>
                        <a:lnTo>
                          <a:pt x="49" y="41"/>
                        </a:lnTo>
                        <a:lnTo>
                          <a:pt x="46" y="44"/>
                        </a:lnTo>
                        <a:lnTo>
                          <a:pt x="43" y="47"/>
                        </a:lnTo>
                        <a:lnTo>
                          <a:pt x="39" y="51"/>
                        </a:lnTo>
                        <a:lnTo>
                          <a:pt x="34" y="51"/>
                        </a:lnTo>
                        <a:lnTo>
                          <a:pt x="30" y="51"/>
                        </a:lnTo>
                        <a:lnTo>
                          <a:pt x="26" y="51"/>
                        </a:lnTo>
                        <a:lnTo>
                          <a:pt x="21" y="51"/>
                        </a:lnTo>
                        <a:lnTo>
                          <a:pt x="15" y="52"/>
                        </a:lnTo>
                        <a:lnTo>
                          <a:pt x="0" y="55"/>
                        </a:lnTo>
                        <a:lnTo>
                          <a:pt x="0" y="33"/>
                        </a:lnTo>
                        <a:close/>
                      </a:path>
                    </a:pathLst>
                  </a:custGeom>
                  <a:solidFill>
                    <a:srgbClr val="FFC080"/>
                  </a:solidFill>
                  <a:ln w="1588">
                    <a:solidFill>
                      <a:srgbClr val="402000"/>
                    </a:solidFill>
                    <a:round/>
                    <a:headEnd/>
                    <a:tailEnd/>
                  </a:ln>
                </p:spPr>
                <p:txBody>
                  <a:bodyPr/>
                  <a:lstStyle/>
                  <a:p>
                    <a:endParaRPr lang="es-AR"/>
                  </a:p>
                </p:txBody>
              </p:sp>
              <p:sp>
                <p:nvSpPr>
                  <p:cNvPr id="34677" name="Forma libre 125"/>
                  <p:cNvSpPr>
                    <a:spLocks/>
                  </p:cNvSpPr>
                  <p:nvPr/>
                </p:nvSpPr>
                <p:spPr bwMode="auto">
                  <a:xfrm>
                    <a:off x="3729" y="1153"/>
                    <a:ext cx="14" cy="3"/>
                  </a:xfrm>
                  <a:custGeom>
                    <a:avLst/>
                    <a:gdLst>
                      <a:gd name="T0" fmla="*/ 1 w 28"/>
                      <a:gd name="T1" fmla="*/ 1 h 6"/>
                      <a:gd name="T2" fmla="*/ 1 w 28"/>
                      <a:gd name="T3" fmla="*/ 1 h 6"/>
                      <a:gd name="T4" fmla="*/ 1 w 28"/>
                      <a:gd name="T5" fmla="*/ 1 h 6"/>
                      <a:gd name="T6" fmla="*/ 1 w 28"/>
                      <a:gd name="T7" fmla="*/ 1 h 6"/>
                      <a:gd name="T8" fmla="*/ 1 w 28"/>
                      <a:gd name="T9" fmla="*/ 0 h 6"/>
                      <a:gd name="T10" fmla="*/ 1 w 28"/>
                      <a:gd name="T11" fmla="*/ 1 h 6"/>
                      <a:gd name="T12" fmla="*/ 0 w 28"/>
                      <a:gd name="T13" fmla="*/ 1 h 6"/>
                      <a:gd name="T14" fmla="*/ 1 w 28"/>
                      <a:gd name="T15" fmla="*/ 0 h 6"/>
                      <a:gd name="T16" fmla="*/ 1 w 28"/>
                      <a:gd name="T17" fmla="*/ 0 h 6"/>
                      <a:gd name="T18" fmla="*/ 1 w 28"/>
                      <a:gd name="T19" fmla="*/ 1 h 6"/>
                      <a:gd name="T20" fmla="*/ 1 w 28"/>
                      <a:gd name="T21" fmla="*/ 1 h 6"/>
                      <a:gd name="T22" fmla="*/ 1 w 28"/>
                      <a:gd name="T23" fmla="*/ 1 h 6"/>
                      <a:gd name="T24" fmla="*/ 1 w 28"/>
                      <a:gd name="T25" fmla="*/ 1 h 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8"/>
                      <a:gd name="T40" fmla="*/ 0 h 6"/>
                      <a:gd name="T41" fmla="*/ 28 w 28"/>
                      <a:gd name="T42" fmla="*/ 6 h 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8" h="6">
                        <a:moveTo>
                          <a:pt x="28" y="6"/>
                        </a:moveTo>
                        <a:lnTo>
                          <a:pt x="23" y="3"/>
                        </a:lnTo>
                        <a:lnTo>
                          <a:pt x="20" y="3"/>
                        </a:lnTo>
                        <a:lnTo>
                          <a:pt x="14" y="1"/>
                        </a:lnTo>
                        <a:lnTo>
                          <a:pt x="11" y="0"/>
                        </a:lnTo>
                        <a:lnTo>
                          <a:pt x="4" y="1"/>
                        </a:lnTo>
                        <a:lnTo>
                          <a:pt x="0" y="1"/>
                        </a:lnTo>
                        <a:lnTo>
                          <a:pt x="7" y="0"/>
                        </a:lnTo>
                        <a:lnTo>
                          <a:pt x="13" y="0"/>
                        </a:lnTo>
                        <a:lnTo>
                          <a:pt x="20" y="3"/>
                        </a:lnTo>
                        <a:lnTo>
                          <a:pt x="23" y="3"/>
                        </a:lnTo>
                        <a:lnTo>
                          <a:pt x="28" y="4"/>
                        </a:lnTo>
                        <a:lnTo>
                          <a:pt x="28" y="6"/>
                        </a:lnTo>
                        <a:close/>
                      </a:path>
                    </a:pathLst>
                  </a:custGeom>
                  <a:solidFill>
                    <a:srgbClr val="402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678" name="Forma libre 126"/>
                  <p:cNvSpPr>
                    <a:spLocks/>
                  </p:cNvSpPr>
                  <p:nvPr/>
                </p:nvSpPr>
                <p:spPr bwMode="auto">
                  <a:xfrm>
                    <a:off x="3724" y="1150"/>
                    <a:ext cx="11" cy="2"/>
                  </a:xfrm>
                  <a:custGeom>
                    <a:avLst/>
                    <a:gdLst>
                      <a:gd name="T0" fmla="*/ 0 w 24"/>
                      <a:gd name="T1" fmla="*/ 0 h 5"/>
                      <a:gd name="T2" fmla="*/ 0 w 24"/>
                      <a:gd name="T3" fmla="*/ 0 h 5"/>
                      <a:gd name="T4" fmla="*/ 0 w 24"/>
                      <a:gd name="T5" fmla="*/ 0 h 5"/>
                      <a:gd name="T6" fmla="*/ 0 w 24"/>
                      <a:gd name="T7" fmla="*/ 0 h 5"/>
                      <a:gd name="T8" fmla="*/ 0 w 24"/>
                      <a:gd name="T9" fmla="*/ 0 h 5"/>
                      <a:gd name="T10" fmla="*/ 0 w 24"/>
                      <a:gd name="T11" fmla="*/ 0 h 5"/>
                      <a:gd name="T12" fmla="*/ 0 w 24"/>
                      <a:gd name="T13" fmla="*/ 0 h 5"/>
                      <a:gd name="T14" fmla="*/ 0 w 24"/>
                      <a:gd name="T15" fmla="*/ 0 h 5"/>
                      <a:gd name="T16" fmla="*/ 0 w 24"/>
                      <a:gd name="T17" fmla="*/ 0 h 5"/>
                      <a:gd name="T18" fmla="*/ 0 w 24"/>
                      <a:gd name="T19" fmla="*/ 0 h 5"/>
                      <a:gd name="T20" fmla="*/ 0 w 24"/>
                      <a:gd name="T21" fmla="*/ 0 h 5"/>
                      <a:gd name="T22" fmla="*/ 0 w 24"/>
                      <a:gd name="T23" fmla="*/ 0 h 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4"/>
                      <a:gd name="T37" fmla="*/ 0 h 5"/>
                      <a:gd name="T38" fmla="*/ 24 w 24"/>
                      <a:gd name="T39" fmla="*/ 5 h 5"/>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4" h="5">
                        <a:moveTo>
                          <a:pt x="18" y="0"/>
                        </a:moveTo>
                        <a:lnTo>
                          <a:pt x="21" y="0"/>
                        </a:lnTo>
                        <a:lnTo>
                          <a:pt x="24" y="2"/>
                        </a:lnTo>
                        <a:lnTo>
                          <a:pt x="21" y="0"/>
                        </a:lnTo>
                        <a:lnTo>
                          <a:pt x="18" y="0"/>
                        </a:lnTo>
                        <a:lnTo>
                          <a:pt x="11" y="2"/>
                        </a:lnTo>
                        <a:lnTo>
                          <a:pt x="6" y="3"/>
                        </a:lnTo>
                        <a:lnTo>
                          <a:pt x="2" y="5"/>
                        </a:lnTo>
                        <a:lnTo>
                          <a:pt x="0" y="3"/>
                        </a:lnTo>
                        <a:lnTo>
                          <a:pt x="6" y="2"/>
                        </a:lnTo>
                        <a:lnTo>
                          <a:pt x="12" y="2"/>
                        </a:lnTo>
                        <a:lnTo>
                          <a:pt x="18" y="0"/>
                        </a:lnTo>
                        <a:close/>
                      </a:path>
                    </a:pathLst>
                  </a:custGeom>
                  <a:solidFill>
                    <a:srgbClr val="402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679" name="Forma libre 127"/>
                  <p:cNvSpPr>
                    <a:spLocks/>
                  </p:cNvSpPr>
                  <p:nvPr/>
                </p:nvSpPr>
                <p:spPr bwMode="auto">
                  <a:xfrm>
                    <a:off x="3729" y="1158"/>
                    <a:ext cx="4" cy="1"/>
                  </a:xfrm>
                  <a:custGeom>
                    <a:avLst/>
                    <a:gdLst>
                      <a:gd name="T0" fmla="*/ 1 w 8"/>
                      <a:gd name="T1" fmla="*/ 1 h 1"/>
                      <a:gd name="T2" fmla="*/ 1 w 8"/>
                      <a:gd name="T3" fmla="*/ 1 h 1"/>
                      <a:gd name="T4" fmla="*/ 1 w 8"/>
                      <a:gd name="T5" fmla="*/ 1 h 1"/>
                      <a:gd name="T6" fmla="*/ 0 w 8"/>
                      <a:gd name="T7" fmla="*/ 1 h 1"/>
                      <a:gd name="T8" fmla="*/ 0 w 8"/>
                      <a:gd name="T9" fmla="*/ 0 h 1"/>
                      <a:gd name="T10" fmla="*/ 1 w 8"/>
                      <a:gd name="T11" fmla="*/ 0 h 1"/>
                      <a:gd name="T12" fmla="*/ 1 w 8"/>
                      <a:gd name="T13" fmla="*/ 1 h 1"/>
                      <a:gd name="T14" fmla="*/ 0 60000 65536"/>
                      <a:gd name="T15" fmla="*/ 0 60000 65536"/>
                      <a:gd name="T16" fmla="*/ 0 60000 65536"/>
                      <a:gd name="T17" fmla="*/ 0 60000 65536"/>
                      <a:gd name="T18" fmla="*/ 0 60000 65536"/>
                      <a:gd name="T19" fmla="*/ 0 60000 65536"/>
                      <a:gd name="T20" fmla="*/ 0 60000 65536"/>
                      <a:gd name="T21" fmla="*/ 0 w 8"/>
                      <a:gd name="T22" fmla="*/ 0 h 1"/>
                      <a:gd name="T23" fmla="*/ 8 w 8"/>
                      <a:gd name="T24" fmla="*/ 1 h 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8" h="1">
                        <a:moveTo>
                          <a:pt x="8" y="1"/>
                        </a:moveTo>
                        <a:lnTo>
                          <a:pt x="7" y="1"/>
                        </a:lnTo>
                        <a:lnTo>
                          <a:pt x="4" y="1"/>
                        </a:lnTo>
                        <a:lnTo>
                          <a:pt x="0" y="1"/>
                        </a:lnTo>
                        <a:lnTo>
                          <a:pt x="0" y="0"/>
                        </a:lnTo>
                        <a:lnTo>
                          <a:pt x="1" y="0"/>
                        </a:lnTo>
                        <a:lnTo>
                          <a:pt x="8" y="1"/>
                        </a:lnTo>
                        <a:close/>
                      </a:path>
                    </a:pathLst>
                  </a:custGeom>
                  <a:solidFill>
                    <a:srgbClr val="402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680" name="Forma libre 128"/>
                  <p:cNvSpPr>
                    <a:spLocks/>
                  </p:cNvSpPr>
                  <p:nvPr/>
                </p:nvSpPr>
                <p:spPr bwMode="auto">
                  <a:xfrm>
                    <a:off x="3742" y="1157"/>
                    <a:ext cx="2" cy="2"/>
                  </a:xfrm>
                  <a:custGeom>
                    <a:avLst/>
                    <a:gdLst>
                      <a:gd name="T0" fmla="*/ 0 w 3"/>
                      <a:gd name="T1" fmla="*/ 0 h 3"/>
                      <a:gd name="T2" fmla="*/ 0 w 3"/>
                      <a:gd name="T3" fmla="*/ 0 h 3"/>
                      <a:gd name="T4" fmla="*/ 1 w 3"/>
                      <a:gd name="T5" fmla="*/ 1 h 3"/>
                      <a:gd name="T6" fmla="*/ 1 w 3"/>
                      <a:gd name="T7" fmla="*/ 1 h 3"/>
                      <a:gd name="T8" fmla="*/ 0 w 3"/>
                      <a:gd name="T9" fmla="*/ 0 h 3"/>
                      <a:gd name="T10" fmla="*/ 0 60000 65536"/>
                      <a:gd name="T11" fmla="*/ 0 60000 65536"/>
                      <a:gd name="T12" fmla="*/ 0 60000 65536"/>
                      <a:gd name="T13" fmla="*/ 0 60000 65536"/>
                      <a:gd name="T14" fmla="*/ 0 60000 65536"/>
                      <a:gd name="T15" fmla="*/ 0 w 3"/>
                      <a:gd name="T16" fmla="*/ 0 h 3"/>
                      <a:gd name="T17" fmla="*/ 3 w 3"/>
                      <a:gd name="T18" fmla="*/ 3 h 3"/>
                    </a:gdLst>
                    <a:ahLst/>
                    <a:cxnLst>
                      <a:cxn ang="T10">
                        <a:pos x="T0" y="T1"/>
                      </a:cxn>
                      <a:cxn ang="T11">
                        <a:pos x="T2" y="T3"/>
                      </a:cxn>
                      <a:cxn ang="T12">
                        <a:pos x="T4" y="T5"/>
                      </a:cxn>
                      <a:cxn ang="T13">
                        <a:pos x="T6" y="T7"/>
                      </a:cxn>
                      <a:cxn ang="T14">
                        <a:pos x="T8" y="T9"/>
                      </a:cxn>
                    </a:cxnLst>
                    <a:rect l="T15" t="T16" r="T17" b="T18"/>
                    <a:pathLst>
                      <a:path w="3" h="3">
                        <a:moveTo>
                          <a:pt x="0" y="0"/>
                        </a:moveTo>
                        <a:lnTo>
                          <a:pt x="0" y="0"/>
                        </a:lnTo>
                        <a:lnTo>
                          <a:pt x="2" y="3"/>
                        </a:lnTo>
                        <a:lnTo>
                          <a:pt x="3" y="3"/>
                        </a:lnTo>
                        <a:lnTo>
                          <a:pt x="0" y="0"/>
                        </a:lnTo>
                        <a:close/>
                      </a:path>
                    </a:pathLst>
                  </a:custGeom>
                  <a:solidFill>
                    <a:srgbClr val="402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681" name="Forma libre 129"/>
                  <p:cNvSpPr>
                    <a:spLocks/>
                  </p:cNvSpPr>
                  <p:nvPr/>
                </p:nvSpPr>
                <p:spPr bwMode="auto">
                  <a:xfrm>
                    <a:off x="3739" y="1162"/>
                    <a:ext cx="1" cy="1"/>
                  </a:xfrm>
                  <a:custGeom>
                    <a:avLst/>
                    <a:gdLst>
                      <a:gd name="T0" fmla="*/ 0 w 2"/>
                      <a:gd name="T1" fmla="*/ 0 h 3"/>
                      <a:gd name="T2" fmla="*/ 0 w 2"/>
                      <a:gd name="T3" fmla="*/ 0 h 3"/>
                      <a:gd name="T4" fmla="*/ 1 w 2"/>
                      <a:gd name="T5" fmla="*/ 0 h 3"/>
                      <a:gd name="T6" fmla="*/ 0 w 2"/>
                      <a:gd name="T7" fmla="*/ 0 h 3"/>
                      <a:gd name="T8" fmla="*/ 0 60000 65536"/>
                      <a:gd name="T9" fmla="*/ 0 60000 65536"/>
                      <a:gd name="T10" fmla="*/ 0 60000 65536"/>
                      <a:gd name="T11" fmla="*/ 0 60000 65536"/>
                      <a:gd name="T12" fmla="*/ 0 w 2"/>
                      <a:gd name="T13" fmla="*/ 0 h 3"/>
                      <a:gd name="T14" fmla="*/ 2 w 2"/>
                      <a:gd name="T15" fmla="*/ 3 h 3"/>
                    </a:gdLst>
                    <a:ahLst/>
                    <a:cxnLst>
                      <a:cxn ang="T8">
                        <a:pos x="T0" y="T1"/>
                      </a:cxn>
                      <a:cxn ang="T9">
                        <a:pos x="T2" y="T3"/>
                      </a:cxn>
                      <a:cxn ang="T10">
                        <a:pos x="T4" y="T5"/>
                      </a:cxn>
                      <a:cxn ang="T11">
                        <a:pos x="T6" y="T7"/>
                      </a:cxn>
                    </a:cxnLst>
                    <a:rect l="T12" t="T13" r="T14" b="T15"/>
                    <a:pathLst>
                      <a:path w="2" h="3">
                        <a:moveTo>
                          <a:pt x="0" y="0"/>
                        </a:moveTo>
                        <a:lnTo>
                          <a:pt x="0" y="2"/>
                        </a:lnTo>
                        <a:lnTo>
                          <a:pt x="2" y="3"/>
                        </a:lnTo>
                        <a:lnTo>
                          <a:pt x="0" y="0"/>
                        </a:lnTo>
                        <a:close/>
                      </a:path>
                    </a:pathLst>
                  </a:custGeom>
                  <a:solidFill>
                    <a:srgbClr val="402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682" name="Forma libre 130"/>
                  <p:cNvSpPr>
                    <a:spLocks/>
                  </p:cNvSpPr>
                  <p:nvPr/>
                </p:nvSpPr>
                <p:spPr bwMode="auto">
                  <a:xfrm>
                    <a:off x="3722" y="1155"/>
                    <a:ext cx="2" cy="3"/>
                  </a:xfrm>
                  <a:custGeom>
                    <a:avLst/>
                    <a:gdLst>
                      <a:gd name="T0" fmla="*/ 0 w 5"/>
                      <a:gd name="T1" fmla="*/ 0 h 6"/>
                      <a:gd name="T2" fmla="*/ 0 w 5"/>
                      <a:gd name="T3" fmla="*/ 1 h 6"/>
                      <a:gd name="T4" fmla="*/ 0 w 5"/>
                      <a:gd name="T5" fmla="*/ 1 h 6"/>
                      <a:gd name="T6" fmla="*/ 0 w 5"/>
                      <a:gd name="T7" fmla="*/ 1 h 6"/>
                      <a:gd name="T8" fmla="*/ 0 w 5"/>
                      <a:gd name="T9" fmla="*/ 0 h 6"/>
                      <a:gd name="T10" fmla="*/ 0 60000 65536"/>
                      <a:gd name="T11" fmla="*/ 0 60000 65536"/>
                      <a:gd name="T12" fmla="*/ 0 60000 65536"/>
                      <a:gd name="T13" fmla="*/ 0 60000 65536"/>
                      <a:gd name="T14" fmla="*/ 0 60000 65536"/>
                      <a:gd name="T15" fmla="*/ 0 w 5"/>
                      <a:gd name="T16" fmla="*/ 0 h 6"/>
                      <a:gd name="T17" fmla="*/ 5 w 5"/>
                      <a:gd name="T18" fmla="*/ 6 h 6"/>
                    </a:gdLst>
                    <a:ahLst/>
                    <a:cxnLst>
                      <a:cxn ang="T10">
                        <a:pos x="T0" y="T1"/>
                      </a:cxn>
                      <a:cxn ang="T11">
                        <a:pos x="T2" y="T3"/>
                      </a:cxn>
                      <a:cxn ang="T12">
                        <a:pos x="T4" y="T5"/>
                      </a:cxn>
                      <a:cxn ang="T13">
                        <a:pos x="T6" y="T7"/>
                      </a:cxn>
                      <a:cxn ang="T14">
                        <a:pos x="T8" y="T9"/>
                      </a:cxn>
                    </a:cxnLst>
                    <a:rect l="T15" t="T16" r="T17" b="T18"/>
                    <a:pathLst>
                      <a:path w="5" h="6">
                        <a:moveTo>
                          <a:pt x="5" y="0"/>
                        </a:moveTo>
                        <a:lnTo>
                          <a:pt x="3" y="1"/>
                        </a:lnTo>
                        <a:lnTo>
                          <a:pt x="3" y="3"/>
                        </a:lnTo>
                        <a:lnTo>
                          <a:pt x="0" y="6"/>
                        </a:lnTo>
                        <a:lnTo>
                          <a:pt x="5" y="0"/>
                        </a:lnTo>
                        <a:close/>
                      </a:path>
                    </a:pathLst>
                  </a:custGeom>
                  <a:solidFill>
                    <a:srgbClr val="402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683" name="Forma libre 131"/>
                  <p:cNvSpPr>
                    <a:spLocks/>
                  </p:cNvSpPr>
                  <p:nvPr/>
                </p:nvSpPr>
                <p:spPr bwMode="auto">
                  <a:xfrm>
                    <a:off x="3713" y="1155"/>
                    <a:ext cx="7" cy="7"/>
                  </a:xfrm>
                  <a:custGeom>
                    <a:avLst/>
                    <a:gdLst>
                      <a:gd name="T0" fmla="*/ 0 w 15"/>
                      <a:gd name="T1" fmla="*/ 0 h 15"/>
                      <a:gd name="T2" fmla="*/ 0 w 15"/>
                      <a:gd name="T3" fmla="*/ 0 h 15"/>
                      <a:gd name="T4" fmla="*/ 0 w 15"/>
                      <a:gd name="T5" fmla="*/ 0 h 15"/>
                      <a:gd name="T6" fmla="*/ 0 w 15"/>
                      <a:gd name="T7" fmla="*/ 0 h 15"/>
                      <a:gd name="T8" fmla="*/ 0 w 15"/>
                      <a:gd name="T9" fmla="*/ 0 h 15"/>
                      <a:gd name="T10" fmla="*/ 0 w 15"/>
                      <a:gd name="T11" fmla="*/ 0 h 15"/>
                      <a:gd name="T12" fmla="*/ 0 60000 65536"/>
                      <a:gd name="T13" fmla="*/ 0 60000 65536"/>
                      <a:gd name="T14" fmla="*/ 0 60000 65536"/>
                      <a:gd name="T15" fmla="*/ 0 60000 65536"/>
                      <a:gd name="T16" fmla="*/ 0 60000 65536"/>
                      <a:gd name="T17" fmla="*/ 0 60000 65536"/>
                      <a:gd name="T18" fmla="*/ 0 w 15"/>
                      <a:gd name="T19" fmla="*/ 0 h 15"/>
                      <a:gd name="T20" fmla="*/ 15 w 15"/>
                      <a:gd name="T21" fmla="*/ 15 h 15"/>
                    </a:gdLst>
                    <a:ahLst/>
                    <a:cxnLst>
                      <a:cxn ang="T12">
                        <a:pos x="T0" y="T1"/>
                      </a:cxn>
                      <a:cxn ang="T13">
                        <a:pos x="T2" y="T3"/>
                      </a:cxn>
                      <a:cxn ang="T14">
                        <a:pos x="T4" y="T5"/>
                      </a:cxn>
                      <a:cxn ang="T15">
                        <a:pos x="T6" y="T7"/>
                      </a:cxn>
                      <a:cxn ang="T16">
                        <a:pos x="T8" y="T9"/>
                      </a:cxn>
                      <a:cxn ang="T17">
                        <a:pos x="T10" y="T11"/>
                      </a:cxn>
                    </a:cxnLst>
                    <a:rect l="T18" t="T19" r="T20" b="T21"/>
                    <a:pathLst>
                      <a:path w="15" h="15">
                        <a:moveTo>
                          <a:pt x="15" y="0"/>
                        </a:moveTo>
                        <a:lnTo>
                          <a:pt x="12" y="4"/>
                        </a:lnTo>
                        <a:lnTo>
                          <a:pt x="9" y="7"/>
                        </a:lnTo>
                        <a:lnTo>
                          <a:pt x="0" y="15"/>
                        </a:lnTo>
                        <a:lnTo>
                          <a:pt x="9" y="6"/>
                        </a:lnTo>
                        <a:lnTo>
                          <a:pt x="15" y="0"/>
                        </a:lnTo>
                        <a:close/>
                      </a:path>
                    </a:pathLst>
                  </a:custGeom>
                  <a:solidFill>
                    <a:srgbClr val="402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684" name="Forma libre 132"/>
                  <p:cNvSpPr>
                    <a:spLocks/>
                  </p:cNvSpPr>
                  <p:nvPr/>
                </p:nvSpPr>
                <p:spPr bwMode="auto">
                  <a:xfrm>
                    <a:off x="3709" y="1165"/>
                    <a:ext cx="2" cy="6"/>
                  </a:xfrm>
                  <a:custGeom>
                    <a:avLst/>
                    <a:gdLst>
                      <a:gd name="T0" fmla="*/ 0 w 4"/>
                      <a:gd name="T1" fmla="*/ 0 h 10"/>
                      <a:gd name="T2" fmla="*/ 1 w 4"/>
                      <a:gd name="T3" fmla="*/ 1 h 10"/>
                      <a:gd name="T4" fmla="*/ 1 w 4"/>
                      <a:gd name="T5" fmla="*/ 1 h 10"/>
                      <a:gd name="T6" fmla="*/ 1 w 4"/>
                      <a:gd name="T7" fmla="*/ 1 h 10"/>
                      <a:gd name="T8" fmla="*/ 1 w 4"/>
                      <a:gd name="T9" fmla="*/ 1 h 10"/>
                      <a:gd name="T10" fmla="*/ 1 w 4"/>
                      <a:gd name="T11" fmla="*/ 1 h 10"/>
                      <a:gd name="T12" fmla="*/ 0 w 4"/>
                      <a:gd name="T13" fmla="*/ 0 h 10"/>
                      <a:gd name="T14" fmla="*/ 0 60000 65536"/>
                      <a:gd name="T15" fmla="*/ 0 60000 65536"/>
                      <a:gd name="T16" fmla="*/ 0 60000 65536"/>
                      <a:gd name="T17" fmla="*/ 0 60000 65536"/>
                      <a:gd name="T18" fmla="*/ 0 60000 65536"/>
                      <a:gd name="T19" fmla="*/ 0 60000 65536"/>
                      <a:gd name="T20" fmla="*/ 0 60000 65536"/>
                      <a:gd name="T21" fmla="*/ 0 w 4"/>
                      <a:gd name="T22" fmla="*/ 0 h 10"/>
                      <a:gd name="T23" fmla="*/ 4 w 4"/>
                      <a:gd name="T24" fmla="*/ 10 h 1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 h="10">
                        <a:moveTo>
                          <a:pt x="0" y="0"/>
                        </a:moveTo>
                        <a:lnTo>
                          <a:pt x="3" y="3"/>
                        </a:lnTo>
                        <a:lnTo>
                          <a:pt x="3" y="7"/>
                        </a:lnTo>
                        <a:lnTo>
                          <a:pt x="3" y="10"/>
                        </a:lnTo>
                        <a:lnTo>
                          <a:pt x="4" y="6"/>
                        </a:lnTo>
                        <a:lnTo>
                          <a:pt x="3" y="1"/>
                        </a:lnTo>
                        <a:lnTo>
                          <a:pt x="0" y="0"/>
                        </a:lnTo>
                        <a:close/>
                      </a:path>
                    </a:pathLst>
                  </a:custGeom>
                  <a:solidFill>
                    <a:srgbClr val="402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685" name="Forma libre 133"/>
                  <p:cNvSpPr>
                    <a:spLocks/>
                  </p:cNvSpPr>
                  <p:nvPr/>
                </p:nvSpPr>
                <p:spPr bwMode="auto">
                  <a:xfrm>
                    <a:off x="3726" y="1159"/>
                    <a:ext cx="1" cy="3"/>
                  </a:xfrm>
                  <a:custGeom>
                    <a:avLst/>
                    <a:gdLst>
                      <a:gd name="T0" fmla="*/ 0 w 1"/>
                      <a:gd name="T1" fmla="*/ 0 h 4"/>
                      <a:gd name="T2" fmla="*/ 0 w 1"/>
                      <a:gd name="T3" fmla="*/ 2 h 4"/>
                      <a:gd name="T4" fmla="*/ 1 w 1"/>
                      <a:gd name="T5" fmla="*/ 2 h 4"/>
                      <a:gd name="T6" fmla="*/ 0 w 1"/>
                      <a:gd name="T7" fmla="*/ 0 h 4"/>
                      <a:gd name="T8" fmla="*/ 0 60000 65536"/>
                      <a:gd name="T9" fmla="*/ 0 60000 65536"/>
                      <a:gd name="T10" fmla="*/ 0 60000 65536"/>
                      <a:gd name="T11" fmla="*/ 0 60000 65536"/>
                      <a:gd name="T12" fmla="*/ 0 w 1"/>
                      <a:gd name="T13" fmla="*/ 0 h 4"/>
                      <a:gd name="T14" fmla="*/ 1 w 1"/>
                      <a:gd name="T15" fmla="*/ 4 h 4"/>
                    </a:gdLst>
                    <a:ahLst/>
                    <a:cxnLst>
                      <a:cxn ang="T8">
                        <a:pos x="T0" y="T1"/>
                      </a:cxn>
                      <a:cxn ang="T9">
                        <a:pos x="T2" y="T3"/>
                      </a:cxn>
                      <a:cxn ang="T10">
                        <a:pos x="T4" y="T5"/>
                      </a:cxn>
                      <a:cxn ang="T11">
                        <a:pos x="T6" y="T7"/>
                      </a:cxn>
                    </a:cxnLst>
                    <a:rect l="T12" t="T13" r="T14" b="T15"/>
                    <a:pathLst>
                      <a:path w="1" h="4">
                        <a:moveTo>
                          <a:pt x="0" y="0"/>
                        </a:moveTo>
                        <a:lnTo>
                          <a:pt x="0" y="3"/>
                        </a:lnTo>
                        <a:lnTo>
                          <a:pt x="1" y="4"/>
                        </a:lnTo>
                        <a:lnTo>
                          <a:pt x="0" y="0"/>
                        </a:lnTo>
                        <a:close/>
                      </a:path>
                    </a:pathLst>
                  </a:custGeom>
                  <a:solidFill>
                    <a:srgbClr val="402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grpSp>
            <p:grpSp>
              <p:nvGrpSpPr>
                <p:cNvPr id="34655" name="Grupo 134"/>
                <p:cNvGrpSpPr>
                  <a:grpSpLocks/>
                </p:cNvGrpSpPr>
                <p:nvPr/>
              </p:nvGrpSpPr>
              <p:grpSpPr bwMode="auto">
                <a:xfrm>
                  <a:off x="3605" y="1088"/>
                  <a:ext cx="102" cy="117"/>
                  <a:chOff x="3605" y="1088"/>
                  <a:chExt cx="102" cy="117"/>
                </a:xfrm>
              </p:grpSpPr>
              <p:sp>
                <p:nvSpPr>
                  <p:cNvPr id="34662" name="Forma libre 135"/>
                  <p:cNvSpPr>
                    <a:spLocks/>
                  </p:cNvSpPr>
                  <p:nvPr/>
                </p:nvSpPr>
                <p:spPr bwMode="auto">
                  <a:xfrm>
                    <a:off x="3660" y="1088"/>
                    <a:ext cx="4" cy="2"/>
                  </a:xfrm>
                  <a:custGeom>
                    <a:avLst/>
                    <a:gdLst>
                      <a:gd name="T0" fmla="*/ 1 w 8"/>
                      <a:gd name="T1" fmla="*/ 0 h 5"/>
                      <a:gd name="T2" fmla="*/ 1 w 8"/>
                      <a:gd name="T3" fmla="*/ 0 h 5"/>
                      <a:gd name="T4" fmla="*/ 1 w 8"/>
                      <a:gd name="T5" fmla="*/ 0 h 5"/>
                      <a:gd name="T6" fmla="*/ 1 w 8"/>
                      <a:gd name="T7" fmla="*/ 0 h 5"/>
                      <a:gd name="T8" fmla="*/ 0 w 8"/>
                      <a:gd name="T9" fmla="*/ 0 h 5"/>
                      <a:gd name="T10" fmla="*/ 1 w 8"/>
                      <a:gd name="T11" fmla="*/ 0 h 5"/>
                      <a:gd name="T12" fmla="*/ 1 w 8"/>
                      <a:gd name="T13" fmla="*/ 0 h 5"/>
                      <a:gd name="T14" fmla="*/ 1 w 8"/>
                      <a:gd name="T15" fmla="*/ 0 h 5"/>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5"/>
                      <a:gd name="T26" fmla="*/ 8 w 8"/>
                      <a:gd name="T27" fmla="*/ 5 h 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5">
                        <a:moveTo>
                          <a:pt x="8" y="0"/>
                        </a:moveTo>
                        <a:lnTo>
                          <a:pt x="5" y="2"/>
                        </a:lnTo>
                        <a:lnTo>
                          <a:pt x="3" y="3"/>
                        </a:lnTo>
                        <a:lnTo>
                          <a:pt x="2" y="3"/>
                        </a:lnTo>
                        <a:lnTo>
                          <a:pt x="0" y="5"/>
                        </a:lnTo>
                        <a:lnTo>
                          <a:pt x="2" y="5"/>
                        </a:lnTo>
                        <a:lnTo>
                          <a:pt x="5" y="3"/>
                        </a:lnTo>
                        <a:lnTo>
                          <a:pt x="8" y="0"/>
                        </a:lnTo>
                        <a:close/>
                      </a:path>
                    </a:pathLst>
                  </a:custGeom>
                  <a:solidFill>
                    <a:srgbClr val="402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663" name="Forma libre 136"/>
                  <p:cNvSpPr>
                    <a:spLocks/>
                  </p:cNvSpPr>
                  <p:nvPr/>
                </p:nvSpPr>
                <p:spPr bwMode="auto">
                  <a:xfrm>
                    <a:off x="3662" y="1092"/>
                    <a:ext cx="1" cy="1"/>
                  </a:xfrm>
                  <a:custGeom>
                    <a:avLst/>
                    <a:gdLst>
                      <a:gd name="T0" fmla="*/ 0 w 3"/>
                      <a:gd name="T1" fmla="*/ 0 h 3"/>
                      <a:gd name="T2" fmla="*/ 0 w 3"/>
                      <a:gd name="T3" fmla="*/ 0 h 3"/>
                      <a:gd name="T4" fmla="*/ 0 w 3"/>
                      <a:gd name="T5" fmla="*/ 0 h 3"/>
                      <a:gd name="T6" fmla="*/ 0 w 3"/>
                      <a:gd name="T7" fmla="*/ 0 h 3"/>
                      <a:gd name="T8" fmla="*/ 0 60000 65536"/>
                      <a:gd name="T9" fmla="*/ 0 60000 65536"/>
                      <a:gd name="T10" fmla="*/ 0 60000 65536"/>
                      <a:gd name="T11" fmla="*/ 0 60000 65536"/>
                      <a:gd name="T12" fmla="*/ 0 w 3"/>
                      <a:gd name="T13" fmla="*/ 0 h 3"/>
                      <a:gd name="T14" fmla="*/ 3 w 3"/>
                      <a:gd name="T15" fmla="*/ 3 h 3"/>
                    </a:gdLst>
                    <a:ahLst/>
                    <a:cxnLst>
                      <a:cxn ang="T8">
                        <a:pos x="T0" y="T1"/>
                      </a:cxn>
                      <a:cxn ang="T9">
                        <a:pos x="T2" y="T3"/>
                      </a:cxn>
                      <a:cxn ang="T10">
                        <a:pos x="T4" y="T5"/>
                      </a:cxn>
                      <a:cxn ang="T11">
                        <a:pos x="T6" y="T7"/>
                      </a:cxn>
                    </a:cxnLst>
                    <a:rect l="T12" t="T13" r="T14" b="T15"/>
                    <a:pathLst>
                      <a:path w="3" h="3">
                        <a:moveTo>
                          <a:pt x="3" y="0"/>
                        </a:moveTo>
                        <a:lnTo>
                          <a:pt x="0" y="0"/>
                        </a:lnTo>
                        <a:lnTo>
                          <a:pt x="0" y="3"/>
                        </a:lnTo>
                        <a:lnTo>
                          <a:pt x="3" y="0"/>
                        </a:lnTo>
                        <a:close/>
                      </a:path>
                    </a:pathLst>
                  </a:custGeom>
                  <a:solidFill>
                    <a:srgbClr val="402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664" name="Forma libre 137"/>
                  <p:cNvSpPr>
                    <a:spLocks/>
                  </p:cNvSpPr>
                  <p:nvPr/>
                </p:nvSpPr>
                <p:spPr bwMode="auto">
                  <a:xfrm>
                    <a:off x="3649" y="1104"/>
                    <a:ext cx="27" cy="69"/>
                  </a:xfrm>
                  <a:custGeom>
                    <a:avLst/>
                    <a:gdLst>
                      <a:gd name="T0" fmla="*/ 0 w 55"/>
                      <a:gd name="T1" fmla="*/ 0 h 138"/>
                      <a:gd name="T2" fmla="*/ 0 w 55"/>
                      <a:gd name="T3" fmla="*/ 1 h 138"/>
                      <a:gd name="T4" fmla="*/ 0 w 55"/>
                      <a:gd name="T5" fmla="*/ 1 h 138"/>
                      <a:gd name="T6" fmla="*/ 0 w 55"/>
                      <a:gd name="T7" fmla="*/ 1 h 138"/>
                      <a:gd name="T8" fmla="*/ 0 w 55"/>
                      <a:gd name="T9" fmla="*/ 1 h 138"/>
                      <a:gd name="T10" fmla="*/ 0 w 55"/>
                      <a:gd name="T11" fmla="*/ 1 h 138"/>
                      <a:gd name="T12" fmla="*/ 0 w 55"/>
                      <a:gd name="T13" fmla="*/ 1 h 138"/>
                      <a:gd name="T14" fmla="*/ 0 w 55"/>
                      <a:gd name="T15" fmla="*/ 1 h 138"/>
                      <a:gd name="T16" fmla="*/ 0 w 55"/>
                      <a:gd name="T17" fmla="*/ 1 h 138"/>
                      <a:gd name="T18" fmla="*/ 0 w 55"/>
                      <a:gd name="T19" fmla="*/ 0 h 13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55"/>
                      <a:gd name="T31" fmla="*/ 0 h 138"/>
                      <a:gd name="T32" fmla="*/ 55 w 55"/>
                      <a:gd name="T33" fmla="*/ 138 h 13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55" h="138">
                        <a:moveTo>
                          <a:pt x="7" y="0"/>
                        </a:moveTo>
                        <a:lnTo>
                          <a:pt x="13" y="6"/>
                        </a:lnTo>
                        <a:lnTo>
                          <a:pt x="15" y="15"/>
                        </a:lnTo>
                        <a:lnTo>
                          <a:pt x="22" y="23"/>
                        </a:lnTo>
                        <a:lnTo>
                          <a:pt x="38" y="60"/>
                        </a:lnTo>
                        <a:lnTo>
                          <a:pt x="47" y="94"/>
                        </a:lnTo>
                        <a:lnTo>
                          <a:pt x="55" y="138"/>
                        </a:lnTo>
                        <a:lnTo>
                          <a:pt x="32" y="119"/>
                        </a:lnTo>
                        <a:lnTo>
                          <a:pt x="0" y="18"/>
                        </a:lnTo>
                        <a:lnTo>
                          <a:pt x="7" y="0"/>
                        </a:lnTo>
                        <a:close/>
                      </a:path>
                    </a:pathLst>
                  </a:custGeom>
                  <a:solidFill>
                    <a:srgbClr val="400000"/>
                  </a:solidFill>
                  <a:ln w="1588">
                    <a:solidFill>
                      <a:srgbClr val="000000"/>
                    </a:solidFill>
                    <a:round/>
                    <a:headEnd/>
                    <a:tailEnd/>
                  </a:ln>
                </p:spPr>
                <p:txBody>
                  <a:bodyPr/>
                  <a:lstStyle/>
                  <a:p>
                    <a:endParaRPr lang="es-AR"/>
                  </a:p>
                </p:txBody>
              </p:sp>
              <p:sp>
                <p:nvSpPr>
                  <p:cNvPr id="34665" name="Forma libre 138"/>
                  <p:cNvSpPr>
                    <a:spLocks/>
                  </p:cNvSpPr>
                  <p:nvPr/>
                </p:nvSpPr>
                <p:spPr bwMode="auto">
                  <a:xfrm>
                    <a:off x="3605" y="1090"/>
                    <a:ext cx="102" cy="115"/>
                  </a:xfrm>
                  <a:custGeom>
                    <a:avLst/>
                    <a:gdLst>
                      <a:gd name="T0" fmla="*/ 0 w 206"/>
                      <a:gd name="T1" fmla="*/ 1 h 230"/>
                      <a:gd name="T2" fmla="*/ 0 w 206"/>
                      <a:gd name="T3" fmla="*/ 0 h 230"/>
                      <a:gd name="T4" fmla="*/ 0 w 206"/>
                      <a:gd name="T5" fmla="*/ 1 h 230"/>
                      <a:gd name="T6" fmla="*/ 0 w 206"/>
                      <a:gd name="T7" fmla="*/ 1 h 230"/>
                      <a:gd name="T8" fmla="*/ 0 w 206"/>
                      <a:gd name="T9" fmla="*/ 1 h 230"/>
                      <a:gd name="T10" fmla="*/ 0 w 206"/>
                      <a:gd name="T11" fmla="*/ 1 h 230"/>
                      <a:gd name="T12" fmla="*/ 0 w 206"/>
                      <a:gd name="T13" fmla="*/ 1 h 230"/>
                      <a:gd name="T14" fmla="*/ 0 w 206"/>
                      <a:gd name="T15" fmla="*/ 1 h 230"/>
                      <a:gd name="T16" fmla="*/ 0 w 206"/>
                      <a:gd name="T17" fmla="*/ 1 h 230"/>
                      <a:gd name="T18" fmla="*/ 0 w 206"/>
                      <a:gd name="T19" fmla="*/ 1 h 230"/>
                      <a:gd name="T20" fmla="*/ 0 w 206"/>
                      <a:gd name="T21" fmla="*/ 1 h 230"/>
                      <a:gd name="T22" fmla="*/ 0 w 206"/>
                      <a:gd name="T23" fmla="*/ 1 h 230"/>
                      <a:gd name="T24" fmla="*/ 0 w 206"/>
                      <a:gd name="T25" fmla="*/ 1 h 230"/>
                      <a:gd name="T26" fmla="*/ 0 w 206"/>
                      <a:gd name="T27" fmla="*/ 1 h 230"/>
                      <a:gd name="T28" fmla="*/ 0 w 206"/>
                      <a:gd name="T29" fmla="*/ 1 h 230"/>
                      <a:gd name="T30" fmla="*/ 0 w 206"/>
                      <a:gd name="T31" fmla="*/ 1 h 230"/>
                      <a:gd name="T32" fmla="*/ 0 w 206"/>
                      <a:gd name="T33" fmla="*/ 1 h 230"/>
                      <a:gd name="T34" fmla="*/ 0 w 206"/>
                      <a:gd name="T35" fmla="*/ 1 h 230"/>
                      <a:gd name="T36" fmla="*/ 0 w 206"/>
                      <a:gd name="T37" fmla="*/ 1 h 230"/>
                      <a:gd name="T38" fmla="*/ 0 w 206"/>
                      <a:gd name="T39" fmla="*/ 1 h 230"/>
                      <a:gd name="T40" fmla="*/ 0 w 206"/>
                      <a:gd name="T41" fmla="*/ 1 h 230"/>
                      <a:gd name="T42" fmla="*/ 0 w 206"/>
                      <a:gd name="T43" fmla="*/ 1 h 230"/>
                      <a:gd name="T44" fmla="*/ 0 w 206"/>
                      <a:gd name="T45" fmla="*/ 1 h 230"/>
                      <a:gd name="T46" fmla="*/ 0 w 206"/>
                      <a:gd name="T47" fmla="*/ 1 h 230"/>
                      <a:gd name="T48" fmla="*/ 0 w 206"/>
                      <a:gd name="T49" fmla="*/ 1 h 230"/>
                      <a:gd name="T50" fmla="*/ 0 w 206"/>
                      <a:gd name="T51" fmla="*/ 1 h 230"/>
                      <a:gd name="T52" fmla="*/ 0 w 206"/>
                      <a:gd name="T53" fmla="*/ 1 h 230"/>
                      <a:gd name="T54" fmla="*/ 0 w 206"/>
                      <a:gd name="T55" fmla="*/ 1 h 230"/>
                      <a:gd name="T56" fmla="*/ 0 w 206"/>
                      <a:gd name="T57" fmla="*/ 1 h 230"/>
                      <a:gd name="T58" fmla="*/ 0 w 206"/>
                      <a:gd name="T59" fmla="*/ 1 h 230"/>
                      <a:gd name="T60" fmla="*/ 0 w 206"/>
                      <a:gd name="T61" fmla="*/ 1 h 230"/>
                      <a:gd name="T62" fmla="*/ 0 w 206"/>
                      <a:gd name="T63" fmla="*/ 1 h 230"/>
                      <a:gd name="T64" fmla="*/ 0 w 206"/>
                      <a:gd name="T65" fmla="*/ 1 h 230"/>
                      <a:gd name="T66" fmla="*/ 0 w 206"/>
                      <a:gd name="T67" fmla="*/ 1 h 230"/>
                      <a:gd name="T68" fmla="*/ 0 w 206"/>
                      <a:gd name="T69" fmla="*/ 1 h 230"/>
                      <a:gd name="T70" fmla="*/ 0 w 206"/>
                      <a:gd name="T71" fmla="*/ 1 h 230"/>
                      <a:gd name="T72" fmla="*/ 0 w 206"/>
                      <a:gd name="T73" fmla="*/ 1 h 230"/>
                      <a:gd name="T74" fmla="*/ 0 w 206"/>
                      <a:gd name="T75" fmla="*/ 1 h 230"/>
                      <a:gd name="T76" fmla="*/ 0 w 206"/>
                      <a:gd name="T77" fmla="*/ 1 h 230"/>
                      <a:gd name="T78" fmla="*/ 0 w 206"/>
                      <a:gd name="T79" fmla="*/ 1 h 230"/>
                      <a:gd name="T80" fmla="*/ 0 w 206"/>
                      <a:gd name="T81" fmla="*/ 1 h 230"/>
                      <a:gd name="T82" fmla="*/ 0 w 206"/>
                      <a:gd name="T83" fmla="*/ 1 h 230"/>
                      <a:gd name="T84" fmla="*/ 0 w 206"/>
                      <a:gd name="T85" fmla="*/ 1 h 230"/>
                      <a:gd name="T86" fmla="*/ 0 w 206"/>
                      <a:gd name="T87" fmla="*/ 1 h 230"/>
                      <a:gd name="T88" fmla="*/ 0 w 206"/>
                      <a:gd name="T89" fmla="*/ 1 h 230"/>
                      <a:gd name="T90" fmla="*/ 0 w 206"/>
                      <a:gd name="T91" fmla="*/ 1 h 230"/>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206"/>
                      <a:gd name="T139" fmla="*/ 0 h 230"/>
                      <a:gd name="T140" fmla="*/ 206 w 206"/>
                      <a:gd name="T141" fmla="*/ 230 h 230"/>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206" h="230">
                        <a:moveTo>
                          <a:pt x="39" y="12"/>
                        </a:moveTo>
                        <a:lnTo>
                          <a:pt x="45" y="0"/>
                        </a:lnTo>
                        <a:lnTo>
                          <a:pt x="95" y="21"/>
                        </a:lnTo>
                        <a:lnTo>
                          <a:pt x="98" y="37"/>
                        </a:lnTo>
                        <a:lnTo>
                          <a:pt x="102" y="43"/>
                        </a:lnTo>
                        <a:lnTo>
                          <a:pt x="108" y="49"/>
                        </a:lnTo>
                        <a:lnTo>
                          <a:pt x="111" y="61"/>
                        </a:lnTo>
                        <a:lnTo>
                          <a:pt x="121" y="87"/>
                        </a:lnTo>
                        <a:lnTo>
                          <a:pt x="130" y="118"/>
                        </a:lnTo>
                        <a:lnTo>
                          <a:pt x="135" y="139"/>
                        </a:lnTo>
                        <a:lnTo>
                          <a:pt x="175" y="141"/>
                        </a:lnTo>
                        <a:lnTo>
                          <a:pt x="182" y="145"/>
                        </a:lnTo>
                        <a:lnTo>
                          <a:pt x="200" y="145"/>
                        </a:lnTo>
                        <a:lnTo>
                          <a:pt x="206" y="153"/>
                        </a:lnTo>
                        <a:lnTo>
                          <a:pt x="206" y="162"/>
                        </a:lnTo>
                        <a:lnTo>
                          <a:pt x="204" y="170"/>
                        </a:lnTo>
                        <a:lnTo>
                          <a:pt x="186" y="175"/>
                        </a:lnTo>
                        <a:lnTo>
                          <a:pt x="179" y="187"/>
                        </a:lnTo>
                        <a:lnTo>
                          <a:pt x="163" y="190"/>
                        </a:lnTo>
                        <a:lnTo>
                          <a:pt x="151" y="190"/>
                        </a:lnTo>
                        <a:lnTo>
                          <a:pt x="138" y="193"/>
                        </a:lnTo>
                        <a:lnTo>
                          <a:pt x="136" y="199"/>
                        </a:lnTo>
                        <a:lnTo>
                          <a:pt x="138" y="210"/>
                        </a:lnTo>
                        <a:lnTo>
                          <a:pt x="136" y="219"/>
                        </a:lnTo>
                        <a:lnTo>
                          <a:pt x="129" y="219"/>
                        </a:lnTo>
                        <a:lnTo>
                          <a:pt x="120" y="221"/>
                        </a:lnTo>
                        <a:lnTo>
                          <a:pt x="111" y="230"/>
                        </a:lnTo>
                        <a:lnTo>
                          <a:pt x="101" y="230"/>
                        </a:lnTo>
                        <a:lnTo>
                          <a:pt x="90" y="228"/>
                        </a:lnTo>
                        <a:lnTo>
                          <a:pt x="76" y="224"/>
                        </a:lnTo>
                        <a:lnTo>
                          <a:pt x="59" y="225"/>
                        </a:lnTo>
                        <a:lnTo>
                          <a:pt x="43" y="230"/>
                        </a:lnTo>
                        <a:lnTo>
                          <a:pt x="28" y="227"/>
                        </a:lnTo>
                        <a:lnTo>
                          <a:pt x="18" y="215"/>
                        </a:lnTo>
                        <a:lnTo>
                          <a:pt x="18" y="202"/>
                        </a:lnTo>
                        <a:lnTo>
                          <a:pt x="15" y="185"/>
                        </a:lnTo>
                        <a:lnTo>
                          <a:pt x="12" y="164"/>
                        </a:lnTo>
                        <a:lnTo>
                          <a:pt x="8" y="145"/>
                        </a:lnTo>
                        <a:lnTo>
                          <a:pt x="0" y="117"/>
                        </a:lnTo>
                        <a:lnTo>
                          <a:pt x="2" y="87"/>
                        </a:lnTo>
                        <a:lnTo>
                          <a:pt x="2" y="62"/>
                        </a:lnTo>
                        <a:lnTo>
                          <a:pt x="3" y="44"/>
                        </a:lnTo>
                        <a:lnTo>
                          <a:pt x="8" y="35"/>
                        </a:lnTo>
                        <a:lnTo>
                          <a:pt x="17" y="29"/>
                        </a:lnTo>
                        <a:lnTo>
                          <a:pt x="27" y="19"/>
                        </a:lnTo>
                        <a:lnTo>
                          <a:pt x="39" y="12"/>
                        </a:lnTo>
                        <a:close/>
                      </a:path>
                    </a:pathLst>
                  </a:custGeom>
                  <a:solidFill>
                    <a:srgbClr val="C0C0C0"/>
                  </a:solidFill>
                  <a:ln w="1588">
                    <a:solidFill>
                      <a:srgbClr val="000000"/>
                    </a:solidFill>
                    <a:round/>
                    <a:headEnd/>
                    <a:tailEnd/>
                  </a:ln>
                </p:spPr>
                <p:txBody>
                  <a:bodyPr/>
                  <a:lstStyle/>
                  <a:p>
                    <a:endParaRPr lang="es-AR"/>
                  </a:p>
                </p:txBody>
              </p:sp>
              <p:sp>
                <p:nvSpPr>
                  <p:cNvPr id="34666" name="Forma libre 139"/>
                  <p:cNvSpPr>
                    <a:spLocks/>
                  </p:cNvSpPr>
                  <p:nvPr/>
                </p:nvSpPr>
                <p:spPr bwMode="auto">
                  <a:xfrm>
                    <a:off x="3607" y="1098"/>
                    <a:ext cx="64" cy="107"/>
                  </a:xfrm>
                  <a:custGeom>
                    <a:avLst/>
                    <a:gdLst>
                      <a:gd name="T0" fmla="*/ 1 w 128"/>
                      <a:gd name="T1" fmla="*/ 1 h 213"/>
                      <a:gd name="T2" fmla="*/ 1 w 128"/>
                      <a:gd name="T3" fmla="*/ 1 h 213"/>
                      <a:gd name="T4" fmla="*/ 1 w 128"/>
                      <a:gd name="T5" fmla="*/ 1 h 213"/>
                      <a:gd name="T6" fmla="*/ 1 w 128"/>
                      <a:gd name="T7" fmla="*/ 1 h 213"/>
                      <a:gd name="T8" fmla="*/ 1 w 128"/>
                      <a:gd name="T9" fmla="*/ 1 h 213"/>
                      <a:gd name="T10" fmla="*/ 1 w 128"/>
                      <a:gd name="T11" fmla="*/ 1 h 213"/>
                      <a:gd name="T12" fmla="*/ 1 w 128"/>
                      <a:gd name="T13" fmla="*/ 1 h 213"/>
                      <a:gd name="T14" fmla="*/ 1 w 128"/>
                      <a:gd name="T15" fmla="*/ 1 h 213"/>
                      <a:gd name="T16" fmla="*/ 1 w 128"/>
                      <a:gd name="T17" fmla="*/ 1 h 213"/>
                      <a:gd name="T18" fmla="*/ 1 w 128"/>
                      <a:gd name="T19" fmla="*/ 1 h 213"/>
                      <a:gd name="T20" fmla="*/ 1 w 128"/>
                      <a:gd name="T21" fmla="*/ 1 h 213"/>
                      <a:gd name="T22" fmla="*/ 1 w 128"/>
                      <a:gd name="T23" fmla="*/ 1 h 213"/>
                      <a:gd name="T24" fmla="*/ 1 w 128"/>
                      <a:gd name="T25" fmla="*/ 1 h 213"/>
                      <a:gd name="T26" fmla="*/ 1 w 128"/>
                      <a:gd name="T27" fmla="*/ 1 h 213"/>
                      <a:gd name="T28" fmla="*/ 1 w 128"/>
                      <a:gd name="T29" fmla="*/ 1 h 213"/>
                      <a:gd name="T30" fmla="*/ 1 w 128"/>
                      <a:gd name="T31" fmla="*/ 1 h 213"/>
                      <a:gd name="T32" fmla="*/ 1 w 128"/>
                      <a:gd name="T33" fmla="*/ 1 h 213"/>
                      <a:gd name="T34" fmla="*/ 1 w 128"/>
                      <a:gd name="T35" fmla="*/ 1 h 213"/>
                      <a:gd name="T36" fmla="*/ 1 w 128"/>
                      <a:gd name="T37" fmla="*/ 0 h 213"/>
                      <a:gd name="T38" fmla="*/ 1 w 128"/>
                      <a:gd name="T39" fmla="*/ 1 h 213"/>
                      <a:gd name="T40" fmla="*/ 1 w 128"/>
                      <a:gd name="T41" fmla="*/ 1 h 213"/>
                      <a:gd name="T42" fmla="*/ 0 w 128"/>
                      <a:gd name="T43" fmla="*/ 1 h 213"/>
                      <a:gd name="T44" fmla="*/ 0 w 128"/>
                      <a:gd name="T45" fmla="*/ 1 h 213"/>
                      <a:gd name="T46" fmla="*/ 1 w 128"/>
                      <a:gd name="T47" fmla="*/ 1 h 213"/>
                      <a:gd name="T48" fmla="*/ 1 w 128"/>
                      <a:gd name="T49" fmla="*/ 1 h 213"/>
                      <a:gd name="T50" fmla="*/ 1 w 128"/>
                      <a:gd name="T51" fmla="*/ 1 h 213"/>
                      <a:gd name="T52" fmla="*/ 1 w 128"/>
                      <a:gd name="T53" fmla="*/ 1 h 213"/>
                      <a:gd name="T54" fmla="*/ 1 w 128"/>
                      <a:gd name="T55" fmla="*/ 1 h 213"/>
                      <a:gd name="T56" fmla="*/ 1 w 128"/>
                      <a:gd name="T57" fmla="*/ 1 h 213"/>
                      <a:gd name="T58" fmla="*/ 1 w 128"/>
                      <a:gd name="T59" fmla="*/ 1 h 213"/>
                      <a:gd name="T60" fmla="*/ 1 w 128"/>
                      <a:gd name="T61" fmla="*/ 1 h 213"/>
                      <a:gd name="T62" fmla="*/ 1 w 128"/>
                      <a:gd name="T63" fmla="*/ 1 h 213"/>
                      <a:gd name="T64" fmla="*/ 1 w 128"/>
                      <a:gd name="T65" fmla="*/ 1 h 213"/>
                      <a:gd name="T66" fmla="*/ 1 w 128"/>
                      <a:gd name="T67" fmla="*/ 1 h 213"/>
                      <a:gd name="T68" fmla="*/ 1 w 128"/>
                      <a:gd name="T69" fmla="*/ 1 h 213"/>
                      <a:gd name="T70" fmla="*/ 1 w 128"/>
                      <a:gd name="T71" fmla="*/ 1 h 213"/>
                      <a:gd name="T72" fmla="*/ 1 w 128"/>
                      <a:gd name="T73" fmla="*/ 1 h 213"/>
                      <a:gd name="T74" fmla="*/ 1 w 128"/>
                      <a:gd name="T75" fmla="*/ 1 h 213"/>
                      <a:gd name="T76" fmla="*/ 1 w 128"/>
                      <a:gd name="T77" fmla="*/ 1 h 213"/>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28"/>
                      <a:gd name="T118" fmla="*/ 0 h 213"/>
                      <a:gd name="T119" fmla="*/ 128 w 128"/>
                      <a:gd name="T120" fmla="*/ 213 h 213"/>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28" h="213">
                        <a:moveTo>
                          <a:pt x="128" y="179"/>
                        </a:moveTo>
                        <a:lnTo>
                          <a:pt x="112" y="176"/>
                        </a:lnTo>
                        <a:lnTo>
                          <a:pt x="97" y="175"/>
                        </a:lnTo>
                        <a:lnTo>
                          <a:pt x="81" y="173"/>
                        </a:lnTo>
                        <a:lnTo>
                          <a:pt x="63" y="170"/>
                        </a:lnTo>
                        <a:lnTo>
                          <a:pt x="56" y="166"/>
                        </a:lnTo>
                        <a:lnTo>
                          <a:pt x="34" y="138"/>
                        </a:lnTo>
                        <a:lnTo>
                          <a:pt x="46" y="147"/>
                        </a:lnTo>
                        <a:lnTo>
                          <a:pt x="53" y="152"/>
                        </a:lnTo>
                        <a:lnTo>
                          <a:pt x="49" y="133"/>
                        </a:lnTo>
                        <a:lnTo>
                          <a:pt x="40" y="126"/>
                        </a:lnTo>
                        <a:lnTo>
                          <a:pt x="28" y="106"/>
                        </a:lnTo>
                        <a:lnTo>
                          <a:pt x="40" y="115"/>
                        </a:lnTo>
                        <a:lnTo>
                          <a:pt x="47" y="118"/>
                        </a:lnTo>
                        <a:lnTo>
                          <a:pt x="46" y="105"/>
                        </a:lnTo>
                        <a:lnTo>
                          <a:pt x="37" y="95"/>
                        </a:lnTo>
                        <a:lnTo>
                          <a:pt x="29" y="86"/>
                        </a:lnTo>
                        <a:lnTo>
                          <a:pt x="20" y="62"/>
                        </a:lnTo>
                        <a:lnTo>
                          <a:pt x="37" y="81"/>
                        </a:lnTo>
                        <a:lnTo>
                          <a:pt x="46" y="89"/>
                        </a:lnTo>
                        <a:lnTo>
                          <a:pt x="46" y="59"/>
                        </a:lnTo>
                        <a:lnTo>
                          <a:pt x="49" y="47"/>
                        </a:lnTo>
                        <a:lnTo>
                          <a:pt x="53" y="41"/>
                        </a:lnTo>
                        <a:lnTo>
                          <a:pt x="60" y="32"/>
                        </a:lnTo>
                        <a:lnTo>
                          <a:pt x="72" y="29"/>
                        </a:lnTo>
                        <a:lnTo>
                          <a:pt x="78" y="26"/>
                        </a:lnTo>
                        <a:lnTo>
                          <a:pt x="62" y="11"/>
                        </a:lnTo>
                        <a:lnTo>
                          <a:pt x="44" y="14"/>
                        </a:lnTo>
                        <a:lnTo>
                          <a:pt x="32" y="22"/>
                        </a:lnTo>
                        <a:lnTo>
                          <a:pt x="29" y="28"/>
                        </a:lnTo>
                        <a:lnTo>
                          <a:pt x="32" y="17"/>
                        </a:lnTo>
                        <a:lnTo>
                          <a:pt x="38" y="14"/>
                        </a:lnTo>
                        <a:lnTo>
                          <a:pt x="49" y="11"/>
                        </a:lnTo>
                        <a:lnTo>
                          <a:pt x="57" y="10"/>
                        </a:lnTo>
                        <a:lnTo>
                          <a:pt x="53" y="7"/>
                        </a:lnTo>
                        <a:lnTo>
                          <a:pt x="44" y="4"/>
                        </a:lnTo>
                        <a:lnTo>
                          <a:pt x="37" y="3"/>
                        </a:lnTo>
                        <a:lnTo>
                          <a:pt x="32" y="0"/>
                        </a:lnTo>
                        <a:lnTo>
                          <a:pt x="23" y="6"/>
                        </a:lnTo>
                        <a:lnTo>
                          <a:pt x="17" y="11"/>
                        </a:lnTo>
                        <a:lnTo>
                          <a:pt x="13" y="17"/>
                        </a:lnTo>
                        <a:lnTo>
                          <a:pt x="4" y="22"/>
                        </a:lnTo>
                        <a:lnTo>
                          <a:pt x="3" y="29"/>
                        </a:lnTo>
                        <a:lnTo>
                          <a:pt x="0" y="41"/>
                        </a:lnTo>
                        <a:lnTo>
                          <a:pt x="0" y="60"/>
                        </a:lnTo>
                        <a:lnTo>
                          <a:pt x="0" y="80"/>
                        </a:lnTo>
                        <a:lnTo>
                          <a:pt x="1" y="100"/>
                        </a:lnTo>
                        <a:lnTo>
                          <a:pt x="4" y="124"/>
                        </a:lnTo>
                        <a:lnTo>
                          <a:pt x="10" y="147"/>
                        </a:lnTo>
                        <a:lnTo>
                          <a:pt x="13" y="167"/>
                        </a:lnTo>
                        <a:lnTo>
                          <a:pt x="16" y="182"/>
                        </a:lnTo>
                        <a:lnTo>
                          <a:pt x="16" y="194"/>
                        </a:lnTo>
                        <a:lnTo>
                          <a:pt x="17" y="201"/>
                        </a:lnTo>
                        <a:lnTo>
                          <a:pt x="23" y="207"/>
                        </a:lnTo>
                        <a:lnTo>
                          <a:pt x="29" y="212"/>
                        </a:lnTo>
                        <a:lnTo>
                          <a:pt x="40" y="213"/>
                        </a:lnTo>
                        <a:lnTo>
                          <a:pt x="44" y="210"/>
                        </a:lnTo>
                        <a:lnTo>
                          <a:pt x="50" y="210"/>
                        </a:lnTo>
                        <a:lnTo>
                          <a:pt x="66" y="206"/>
                        </a:lnTo>
                        <a:lnTo>
                          <a:pt x="59" y="198"/>
                        </a:lnTo>
                        <a:lnTo>
                          <a:pt x="53" y="187"/>
                        </a:lnTo>
                        <a:lnTo>
                          <a:pt x="63" y="195"/>
                        </a:lnTo>
                        <a:lnTo>
                          <a:pt x="71" y="203"/>
                        </a:lnTo>
                        <a:lnTo>
                          <a:pt x="77" y="206"/>
                        </a:lnTo>
                        <a:lnTo>
                          <a:pt x="84" y="210"/>
                        </a:lnTo>
                        <a:lnTo>
                          <a:pt x="93" y="210"/>
                        </a:lnTo>
                        <a:lnTo>
                          <a:pt x="102" y="210"/>
                        </a:lnTo>
                        <a:lnTo>
                          <a:pt x="108" y="209"/>
                        </a:lnTo>
                        <a:lnTo>
                          <a:pt x="109" y="206"/>
                        </a:lnTo>
                        <a:lnTo>
                          <a:pt x="99" y="200"/>
                        </a:lnTo>
                        <a:lnTo>
                          <a:pt x="87" y="190"/>
                        </a:lnTo>
                        <a:lnTo>
                          <a:pt x="84" y="184"/>
                        </a:lnTo>
                        <a:lnTo>
                          <a:pt x="93" y="187"/>
                        </a:lnTo>
                        <a:lnTo>
                          <a:pt x="106" y="197"/>
                        </a:lnTo>
                        <a:lnTo>
                          <a:pt x="112" y="201"/>
                        </a:lnTo>
                        <a:lnTo>
                          <a:pt x="125" y="203"/>
                        </a:lnTo>
                        <a:lnTo>
                          <a:pt x="128" y="200"/>
                        </a:lnTo>
                        <a:lnTo>
                          <a:pt x="128" y="194"/>
                        </a:lnTo>
                        <a:lnTo>
                          <a:pt x="128" y="179"/>
                        </a:lnTo>
                        <a:close/>
                      </a:path>
                    </a:pathLst>
                  </a:custGeom>
                  <a:solidFill>
                    <a:srgbClr val="E0E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667" name="Forma libre 140"/>
                  <p:cNvSpPr>
                    <a:spLocks/>
                  </p:cNvSpPr>
                  <p:nvPr/>
                </p:nvSpPr>
                <p:spPr bwMode="auto">
                  <a:xfrm>
                    <a:off x="3611" y="1150"/>
                    <a:ext cx="20" cy="50"/>
                  </a:xfrm>
                  <a:custGeom>
                    <a:avLst/>
                    <a:gdLst>
                      <a:gd name="T0" fmla="*/ 1 w 38"/>
                      <a:gd name="T1" fmla="*/ 1 h 99"/>
                      <a:gd name="T2" fmla="*/ 1 w 38"/>
                      <a:gd name="T3" fmla="*/ 1 h 99"/>
                      <a:gd name="T4" fmla="*/ 1 w 38"/>
                      <a:gd name="T5" fmla="*/ 1 h 99"/>
                      <a:gd name="T6" fmla="*/ 1 w 38"/>
                      <a:gd name="T7" fmla="*/ 1 h 99"/>
                      <a:gd name="T8" fmla="*/ 1 w 38"/>
                      <a:gd name="T9" fmla="*/ 1 h 99"/>
                      <a:gd name="T10" fmla="*/ 1 w 38"/>
                      <a:gd name="T11" fmla="*/ 1 h 99"/>
                      <a:gd name="T12" fmla="*/ 1 w 38"/>
                      <a:gd name="T13" fmla="*/ 1 h 99"/>
                      <a:gd name="T14" fmla="*/ 1 w 38"/>
                      <a:gd name="T15" fmla="*/ 1 h 99"/>
                      <a:gd name="T16" fmla="*/ 0 w 38"/>
                      <a:gd name="T17" fmla="*/ 0 h 99"/>
                      <a:gd name="T18" fmla="*/ 1 w 38"/>
                      <a:gd name="T19" fmla="*/ 1 h 99"/>
                      <a:gd name="T20" fmla="*/ 1 w 38"/>
                      <a:gd name="T21" fmla="*/ 1 h 99"/>
                      <a:gd name="T22" fmla="*/ 1 w 38"/>
                      <a:gd name="T23" fmla="*/ 1 h 99"/>
                      <a:gd name="T24" fmla="*/ 1 w 38"/>
                      <a:gd name="T25" fmla="*/ 1 h 99"/>
                      <a:gd name="T26" fmla="*/ 1 w 38"/>
                      <a:gd name="T27" fmla="*/ 1 h 9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8"/>
                      <a:gd name="T43" fmla="*/ 0 h 99"/>
                      <a:gd name="T44" fmla="*/ 38 w 38"/>
                      <a:gd name="T45" fmla="*/ 99 h 99"/>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8" h="99">
                        <a:moveTo>
                          <a:pt x="38" y="99"/>
                        </a:moveTo>
                        <a:lnTo>
                          <a:pt x="31" y="96"/>
                        </a:lnTo>
                        <a:lnTo>
                          <a:pt x="23" y="88"/>
                        </a:lnTo>
                        <a:lnTo>
                          <a:pt x="17" y="74"/>
                        </a:lnTo>
                        <a:lnTo>
                          <a:pt x="14" y="61"/>
                        </a:lnTo>
                        <a:lnTo>
                          <a:pt x="10" y="47"/>
                        </a:lnTo>
                        <a:lnTo>
                          <a:pt x="7" y="34"/>
                        </a:lnTo>
                        <a:lnTo>
                          <a:pt x="4" y="15"/>
                        </a:lnTo>
                        <a:lnTo>
                          <a:pt x="0" y="0"/>
                        </a:lnTo>
                        <a:lnTo>
                          <a:pt x="8" y="30"/>
                        </a:lnTo>
                        <a:lnTo>
                          <a:pt x="14" y="52"/>
                        </a:lnTo>
                        <a:lnTo>
                          <a:pt x="22" y="67"/>
                        </a:lnTo>
                        <a:lnTo>
                          <a:pt x="32" y="83"/>
                        </a:lnTo>
                        <a:lnTo>
                          <a:pt x="38" y="99"/>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668" name="Forma libre 141"/>
                  <p:cNvSpPr>
                    <a:spLocks/>
                  </p:cNvSpPr>
                  <p:nvPr/>
                </p:nvSpPr>
                <p:spPr bwMode="auto">
                  <a:xfrm>
                    <a:off x="3631" y="1111"/>
                    <a:ext cx="75" cy="74"/>
                  </a:xfrm>
                  <a:custGeom>
                    <a:avLst/>
                    <a:gdLst>
                      <a:gd name="T0" fmla="*/ 0 w 151"/>
                      <a:gd name="T1" fmla="*/ 0 h 149"/>
                      <a:gd name="T2" fmla="*/ 0 w 151"/>
                      <a:gd name="T3" fmla="*/ 0 h 149"/>
                      <a:gd name="T4" fmla="*/ 0 w 151"/>
                      <a:gd name="T5" fmla="*/ 0 h 149"/>
                      <a:gd name="T6" fmla="*/ 0 w 151"/>
                      <a:gd name="T7" fmla="*/ 0 h 149"/>
                      <a:gd name="T8" fmla="*/ 0 w 151"/>
                      <a:gd name="T9" fmla="*/ 0 h 149"/>
                      <a:gd name="T10" fmla="*/ 0 w 151"/>
                      <a:gd name="T11" fmla="*/ 0 h 149"/>
                      <a:gd name="T12" fmla="*/ 0 w 151"/>
                      <a:gd name="T13" fmla="*/ 0 h 149"/>
                      <a:gd name="T14" fmla="*/ 0 w 151"/>
                      <a:gd name="T15" fmla="*/ 0 h 149"/>
                      <a:gd name="T16" fmla="*/ 0 w 151"/>
                      <a:gd name="T17" fmla="*/ 0 h 149"/>
                      <a:gd name="T18" fmla="*/ 0 w 151"/>
                      <a:gd name="T19" fmla="*/ 0 h 149"/>
                      <a:gd name="T20" fmla="*/ 0 w 151"/>
                      <a:gd name="T21" fmla="*/ 0 h 149"/>
                      <a:gd name="T22" fmla="*/ 0 w 151"/>
                      <a:gd name="T23" fmla="*/ 0 h 149"/>
                      <a:gd name="T24" fmla="*/ 0 w 151"/>
                      <a:gd name="T25" fmla="*/ 0 h 149"/>
                      <a:gd name="T26" fmla="*/ 0 w 151"/>
                      <a:gd name="T27" fmla="*/ 0 h 149"/>
                      <a:gd name="T28" fmla="*/ 0 w 151"/>
                      <a:gd name="T29" fmla="*/ 0 h 149"/>
                      <a:gd name="T30" fmla="*/ 0 w 151"/>
                      <a:gd name="T31" fmla="*/ 0 h 149"/>
                      <a:gd name="T32" fmla="*/ 0 w 151"/>
                      <a:gd name="T33" fmla="*/ 0 h 149"/>
                      <a:gd name="T34" fmla="*/ 0 w 151"/>
                      <a:gd name="T35" fmla="*/ 0 h 149"/>
                      <a:gd name="T36" fmla="*/ 0 w 151"/>
                      <a:gd name="T37" fmla="*/ 0 h 149"/>
                      <a:gd name="T38" fmla="*/ 0 w 151"/>
                      <a:gd name="T39" fmla="*/ 0 h 149"/>
                      <a:gd name="T40" fmla="*/ 0 w 151"/>
                      <a:gd name="T41" fmla="*/ 0 h 149"/>
                      <a:gd name="T42" fmla="*/ 0 w 151"/>
                      <a:gd name="T43" fmla="*/ 0 h 149"/>
                      <a:gd name="T44" fmla="*/ 0 w 151"/>
                      <a:gd name="T45" fmla="*/ 0 h 149"/>
                      <a:gd name="T46" fmla="*/ 0 w 151"/>
                      <a:gd name="T47" fmla="*/ 0 h 149"/>
                      <a:gd name="T48" fmla="*/ 0 w 151"/>
                      <a:gd name="T49" fmla="*/ 0 h 149"/>
                      <a:gd name="T50" fmla="*/ 0 w 151"/>
                      <a:gd name="T51" fmla="*/ 0 h 149"/>
                      <a:gd name="T52" fmla="*/ 0 w 151"/>
                      <a:gd name="T53" fmla="*/ 0 h 149"/>
                      <a:gd name="T54" fmla="*/ 0 w 151"/>
                      <a:gd name="T55" fmla="*/ 0 h 149"/>
                      <a:gd name="T56" fmla="*/ 0 w 151"/>
                      <a:gd name="T57" fmla="*/ 0 h 149"/>
                      <a:gd name="T58" fmla="*/ 0 w 151"/>
                      <a:gd name="T59" fmla="*/ 0 h 149"/>
                      <a:gd name="T60" fmla="*/ 0 w 151"/>
                      <a:gd name="T61" fmla="*/ 0 h 149"/>
                      <a:gd name="T62" fmla="*/ 0 w 151"/>
                      <a:gd name="T63" fmla="*/ 0 h 149"/>
                      <a:gd name="T64" fmla="*/ 0 w 151"/>
                      <a:gd name="T65" fmla="*/ 0 h 149"/>
                      <a:gd name="T66" fmla="*/ 0 w 151"/>
                      <a:gd name="T67" fmla="*/ 0 h 149"/>
                      <a:gd name="T68" fmla="*/ 0 w 151"/>
                      <a:gd name="T69" fmla="*/ 0 h 149"/>
                      <a:gd name="T70" fmla="*/ 0 w 151"/>
                      <a:gd name="T71" fmla="*/ 0 h 149"/>
                      <a:gd name="T72" fmla="*/ 0 w 151"/>
                      <a:gd name="T73" fmla="*/ 0 h 149"/>
                      <a:gd name="T74" fmla="*/ 0 w 151"/>
                      <a:gd name="T75" fmla="*/ 0 h 149"/>
                      <a:gd name="T76" fmla="*/ 0 w 151"/>
                      <a:gd name="T77" fmla="*/ 0 h 149"/>
                      <a:gd name="T78" fmla="*/ 0 w 151"/>
                      <a:gd name="T79" fmla="*/ 0 h 149"/>
                      <a:gd name="T80" fmla="*/ 0 w 151"/>
                      <a:gd name="T81" fmla="*/ 0 h 149"/>
                      <a:gd name="T82" fmla="*/ 0 w 151"/>
                      <a:gd name="T83" fmla="*/ 0 h 149"/>
                      <a:gd name="T84" fmla="*/ 0 w 151"/>
                      <a:gd name="T85" fmla="*/ 0 h 149"/>
                      <a:gd name="T86" fmla="*/ 0 w 151"/>
                      <a:gd name="T87" fmla="*/ 0 h 149"/>
                      <a:gd name="T88" fmla="*/ 0 w 151"/>
                      <a:gd name="T89" fmla="*/ 0 h 149"/>
                      <a:gd name="T90" fmla="*/ 0 w 151"/>
                      <a:gd name="T91" fmla="*/ 0 h 149"/>
                      <a:gd name="T92" fmla="*/ 0 w 151"/>
                      <a:gd name="T93" fmla="*/ 0 h 149"/>
                      <a:gd name="T94" fmla="*/ 0 w 151"/>
                      <a:gd name="T95" fmla="*/ 0 h 149"/>
                      <a:gd name="T96" fmla="*/ 0 w 151"/>
                      <a:gd name="T97" fmla="*/ 0 h 149"/>
                      <a:gd name="T98" fmla="*/ 0 w 151"/>
                      <a:gd name="T99" fmla="*/ 0 h 149"/>
                      <a:gd name="T100" fmla="*/ 0 w 151"/>
                      <a:gd name="T101" fmla="*/ 0 h 149"/>
                      <a:gd name="T102" fmla="*/ 0 w 151"/>
                      <a:gd name="T103" fmla="*/ 0 h 149"/>
                      <a:gd name="T104" fmla="*/ 0 w 151"/>
                      <a:gd name="T105" fmla="*/ 0 h 149"/>
                      <a:gd name="T106" fmla="*/ 0 w 151"/>
                      <a:gd name="T107" fmla="*/ 0 h 149"/>
                      <a:gd name="T108" fmla="*/ 0 w 151"/>
                      <a:gd name="T109" fmla="*/ 0 h 149"/>
                      <a:gd name="T110" fmla="*/ 0 w 151"/>
                      <a:gd name="T111" fmla="*/ 0 h 149"/>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51"/>
                      <a:gd name="T169" fmla="*/ 0 h 149"/>
                      <a:gd name="T170" fmla="*/ 151 w 151"/>
                      <a:gd name="T171" fmla="*/ 149 h 149"/>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51" h="149">
                        <a:moveTo>
                          <a:pt x="28" y="0"/>
                        </a:moveTo>
                        <a:lnTo>
                          <a:pt x="46" y="5"/>
                        </a:lnTo>
                        <a:lnTo>
                          <a:pt x="53" y="12"/>
                        </a:lnTo>
                        <a:lnTo>
                          <a:pt x="59" y="27"/>
                        </a:lnTo>
                        <a:lnTo>
                          <a:pt x="59" y="40"/>
                        </a:lnTo>
                        <a:lnTo>
                          <a:pt x="56" y="48"/>
                        </a:lnTo>
                        <a:lnTo>
                          <a:pt x="58" y="63"/>
                        </a:lnTo>
                        <a:lnTo>
                          <a:pt x="58" y="73"/>
                        </a:lnTo>
                        <a:lnTo>
                          <a:pt x="55" y="74"/>
                        </a:lnTo>
                        <a:lnTo>
                          <a:pt x="58" y="79"/>
                        </a:lnTo>
                        <a:lnTo>
                          <a:pt x="59" y="83"/>
                        </a:lnTo>
                        <a:lnTo>
                          <a:pt x="56" y="88"/>
                        </a:lnTo>
                        <a:lnTo>
                          <a:pt x="56" y="91"/>
                        </a:lnTo>
                        <a:lnTo>
                          <a:pt x="62" y="92"/>
                        </a:lnTo>
                        <a:lnTo>
                          <a:pt x="62" y="97"/>
                        </a:lnTo>
                        <a:lnTo>
                          <a:pt x="68" y="100"/>
                        </a:lnTo>
                        <a:lnTo>
                          <a:pt x="74" y="98"/>
                        </a:lnTo>
                        <a:lnTo>
                          <a:pt x="78" y="100"/>
                        </a:lnTo>
                        <a:lnTo>
                          <a:pt x="96" y="101"/>
                        </a:lnTo>
                        <a:lnTo>
                          <a:pt x="112" y="101"/>
                        </a:lnTo>
                        <a:lnTo>
                          <a:pt x="123" y="101"/>
                        </a:lnTo>
                        <a:lnTo>
                          <a:pt x="129" y="106"/>
                        </a:lnTo>
                        <a:lnTo>
                          <a:pt x="145" y="106"/>
                        </a:lnTo>
                        <a:lnTo>
                          <a:pt x="151" y="112"/>
                        </a:lnTo>
                        <a:lnTo>
                          <a:pt x="151" y="118"/>
                        </a:lnTo>
                        <a:lnTo>
                          <a:pt x="149" y="128"/>
                        </a:lnTo>
                        <a:lnTo>
                          <a:pt x="136" y="131"/>
                        </a:lnTo>
                        <a:lnTo>
                          <a:pt x="136" y="125"/>
                        </a:lnTo>
                        <a:lnTo>
                          <a:pt x="136" y="119"/>
                        </a:lnTo>
                        <a:lnTo>
                          <a:pt x="133" y="116"/>
                        </a:lnTo>
                        <a:lnTo>
                          <a:pt x="133" y="123"/>
                        </a:lnTo>
                        <a:lnTo>
                          <a:pt x="132" y="131"/>
                        </a:lnTo>
                        <a:lnTo>
                          <a:pt x="129" y="137"/>
                        </a:lnTo>
                        <a:lnTo>
                          <a:pt x="123" y="143"/>
                        </a:lnTo>
                        <a:lnTo>
                          <a:pt x="109" y="146"/>
                        </a:lnTo>
                        <a:lnTo>
                          <a:pt x="99" y="147"/>
                        </a:lnTo>
                        <a:lnTo>
                          <a:pt x="87" y="149"/>
                        </a:lnTo>
                        <a:lnTo>
                          <a:pt x="102" y="140"/>
                        </a:lnTo>
                        <a:lnTo>
                          <a:pt x="112" y="131"/>
                        </a:lnTo>
                        <a:lnTo>
                          <a:pt x="115" y="125"/>
                        </a:lnTo>
                        <a:lnTo>
                          <a:pt x="114" y="119"/>
                        </a:lnTo>
                        <a:lnTo>
                          <a:pt x="105" y="119"/>
                        </a:lnTo>
                        <a:lnTo>
                          <a:pt x="102" y="125"/>
                        </a:lnTo>
                        <a:lnTo>
                          <a:pt x="99" y="132"/>
                        </a:lnTo>
                        <a:lnTo>
                          <a:pt x="90" y="140"/>
                        </a:lnTo>
                        <a:lnTo>
                          <a:pt x="81" y="147"/>
                        </a:lnTo>
                        <a:lnTo>
                          <a:pt x="72" y="147"/>
                        </a:lnTo>
                        <a:lnTo>
                          <a:pt x="59" y="147"/>
                        </a:lnTo>
                        <a:lnTo>
                          <a:pt x="74" y="135"/>
                        </a:lnTo>
                        <a:lnTo>
                          <a:pt x="84" y="129"/>
                        </a:lnTo>
                        <a:lnTo>
                          <a:pt x="93" y="123"/>
                        </a:lnTo>
                        <a:lnTo>
                          <a:pt x="95" y="119"/>
                        </a:lnTo>
                        <a:lnTo>
                          <a:pt x="95" y="113"/>
                        </a:lnTo>
                        <a:lnTo>
                          <a:pt x="89" y="113"/>
                        </a:lnTo>
                        <a:lnTo>
                          <a:pt x="84" y="118"/>
                        </a:lnTo>
                        <a:lnTo>
                          <a:pt x="80" y="123"/>
                        </a:lnTo>
                        <a:lnTo>
                          <a:pt x="72" y="132"/>
                        </a:lnTo>
                        <a:lnTo>
                          <a:pt x="64" y="137"/>
                        </a:lnTo>
                        <a:lnTo>
                          <a:pt x="58" y="140"/>
                        </a:lnTo>
                        <a:lnTo>
                          <a:pt x="50" y="143"/>
                        </a:lnTo>
                        <a:lnTo>
                          <a:pt x="43" y="144"/>
                        </a:lnTo>
                        <a:lnTo>
                          <a:pt x="33" y="144"/>
                        </a:lnTo>
                        <a:lnTo>
                          <a:pt x="24" y="143"/>
                        </a:lnTo>
                        <a:lnTo>
                          <a:pt x="44" y="137"/>
                        </a:lnTo>
                        <a:lnTo>
                          <a:pt x="52" y="132"/>
                        </a:lnTo>
                        <a:lnTo>
                          <a:pt x="58" y="125"/>
                        </a:lnTo>
                        <a:lnTo>
                          <a:pt x="59" y="119"/>
                        </a:lnTo>
                        <a:lnTo>
                          <a:pt x="53" y="119"/>
                        </a:lnTo>
                        <a:lnTo>
                          <a:pt x="52" y="123"/>
                        </a:lnTo>
                        <a:lnTo>
                          <a:pt x="47" y="129"/>
                        </a:lnTo>
                        <a:lnTo>
                          <a:pt x="41" y="134"/>
                        </a:lnTo>
                        <a:lnTo>
                          <a:pt x="34" y="138"/>
                        </a:lnTo>
                        <a:lnTo>
                          <a:pt x="24" y="143"/>
                        </a:lnTo>
                        <a:lnTo>
                          <a:pt x="16" y="140"/>
                        </a:lnTo>
                        <a:lnTo>
                          <a:pt x="13" y="137"/>
                        </a:lnTo>
                        <a:lnTo>
                          <a:pt x="7" y="126"/>
                        </a:lnTo>
                        <a:lnTo>
                          <a:pt x="18" y="123"/>
                        </a:lnTo>
                        <a:lnTo>
                          <a:pt x="38" y="122"/>
                        </a:lnTo>
                        <a:lnTo>
                          <a:pt x="50" y="116"/>
                        </a:lnTo>
                        <a:lnTo>
                          <a:pt x="56" y="110"/>
                        </a:lnTo>
                        <a:lnTo>
                          <a:pt x="59" y="104"/>
                        </a:lnTo>
                        <a:lnTo>
                          <a:pt x="61" y="101"/>
                        </a:lnTo>
                        <a:lnTo>
                          <a:pt x="56" y="101"/>
                        </a:lnTo>
                        <a:lnTo>
                          <a:pt x="53" y="106"/>
                        </a:lnTo>
                        <a:lnTo>
                          <a:pt x="46" y="115"/>
                        </a:lnTo>
                        <a:lnTo>
                          <a:pt x="33" y="119"/>
                        </a:lnTo>
                        <a:lnTo>
                          <a:pt x="18" y="123"/>
                        </a:lnTo>
                        <a:lnTo>
                          <a:pt x="7" y="126"/>
                        </a:lnTo>
                        <a:lnTo>
                          <a:pt x="4" y="110"/>
                        </a:lnTo>
                        <a:lnTo>
                          <a:pt x="3" y="98"/>
                        </a:lnTo>
                        <a:lnTo>
                          <a:pt x="3" y="86"/>
                        </a:lnTo>
                        <a:lnTo>
                          <a:pt x="16" y="94"/>
                        </a:lnTo>
                        <a:lnTo>
                          <a:pt x="33" y="98"/>
                        </a:lnTo>
                        <a:lnTo>
                          <a:pt x="46" y="97"/>
                        </a:lnTo>
                        <a:lnTo>
                          <a:pt x="49" y="95"/>
                        </a:lnTo>
                        <a:lnTo>
                          <a:pt x="50" y="91"/>
                        </a:lnTo>
                        <a:lnTo>
                          <a:pt x="43" y="91"/>
                        </a:lnTo>
                        <a:lnTo>
                          <a:pt x="36" y="94"/>
                        </a:lnTo>
                        <a:lnTo>
                          <a:pt x="16" y="94"/>
                        </a:lnTo>
                        <a:lnTo>
                          <a:pt x="3" y="88"/>
                        </a:lnTo>
                        <a:lnTo>
                          <a:pt x="3" y="72"/>
                        </a:lnTo>
                        <a:lnTo>
                          <a:pt x="2" y="61"/>
                        </a:lnTo>
                        <a:lnTo>
                          <a:pt x="0" y="51"/>
                        </a:lnTo>
                        <a:lnTo>
                          <a:pt x="3" y="33"/>
                        </a:lnTo>
                        <a:lnTo>
                          <a:pt x="6" y="27"/>
                        </a:lnTo>
                        <a:lnTo>
                          <a:pt x="18" y="20"/>
                        </a:lnTo>
                        <a:lnTo>
                          <a:pt x="15" y="20"/>
                        </a:lnTo>
                        <a:lnTo>
                          <a:pt x="3" y="26"/>
                        </a:lnTo>
                        <a:lnTo>
                          <a:pt x="7" y="14"/>
                        </a:lnTo>
                        <a:lnTo>
                          <a:pt x="12" y="8"/>
                        </a:lnTo>
                        <a:lnTo>
                          <a:pt x="15" y="5"/>
                        </a:lnTo>
                        <a:lnTo>
                          <a:pt x="28" y="0"/>
                        </a:lnTo>
                        <a:close/>
                      </a:path>
                    </a:pathLst>
                  </a:custGeom>
                  <a:solidFill>
                    <a:srgbClr val="E0E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669" name="Forma libre 142"/>
                  <p:cNvSpPr>
                    <a:spLocks/>
                  </p:cNvSpPr>
                  <p:nvPr/>
                </p:nvSpPr>
                <p:spPr bwMode="auto">
                  <a:xfrm>
                    <a:off x="3636" y="1139"/>
                    <a:ext cx="19" cy="16"/>
                  </a:xfrm>
                  <a:custGeom>
                    <a:avLst/>
                    <a:gdLst>
                      <a:gd name="T0" fmla="*/ 0 w 39"/>
                      <a:gd name="T1" fmla="*/ 0 h 33"/>
                      <a:gd name="T2" fmla="*/ 0 w 39"/>
                      <a:gd name="T3" fmla="*/ 0 h 33"/>
                      <a:gd name="T4" fmla="*/ 0 w 39"/>
                      <a:gd name="T5" fmla="*/ 0 h 33"/>
                      <a:gd name="T6" fmla="*/ 0 w 39"/>
                      <a:gd name="T7" fmla="*/ 0 h 33"/>
                      <a:gd name="T8" fmla="*/ 0 w 39"/>
                      <a:gd name="T9" fmla="*/ 0 h 33"/>
                      <a:gd name="T10" fmla="*/ 0 w 39"/>
                      <a:gd name="T11" fmla="*/ 0 h 33"/>
                      <a:gd name="T12" fmla="*/ 0 w 39"/>
                      <a:gd name="T13" fmla="*/ 0 h 33"/>
                      <a:gd name="T14" fmla="*/ 0 w 39"/>
                      <a:gd name="T15" fmla="*/ 0 h 33"/>
                      <a:gd name="T16" fmla="*/ 0 w 39"/>
                      <a:gd name="T17" fmla="*/ 0 h 33"/>
                      <a:gd name="T18" fmla="*/ 0 w 39"/>
                      <a:gd name="T19" fmla="*/ 0 h 33"/>
                      <a:gd name="T20" fmla="*/ 0 w 39"/>
                      <a:gd name="T21" fmla="*/ 0 h 33"/>
                      <a:gd name="T22" fmla="*/ 0 w 39"/>
                      <a:gd name="T23" fmla="*/ 0 h 33"/>
                      <a:gd name="T24" fmla="*/ 0 w 39"/>
                      <a:gd name="T25" fmla="*/ 0 h 33"/>
                      <a:gd name="T26" fmla="*/ 0 w 39"/>
                      <a:gd name="T27" fmla="*/ 0 h 33"/>
                      <a:gd name="T28" fmla="*/ 0 w 39"/>
                      <a:gd name="T29" fmla="*/ 0 h 33"/>
                      <a:gd name="T30" fmla="*/ 0 w 39"/>
                      <a:gd name="T31" fmla="*/ 0 h 33"/>
                      <a:gd name="T32" fmla="*/ 0 w 39"/>
                      <a:gd name="T33" fmla="*/ 0 h 33"/>
                      <a:gd name="T34" fmla="*/ 0 w 39"/>
                      <a:gd name="T35" fmla="*/ 0 h 33"/>
                      <a:gd name="T36" fmla="*/ 0 w 39"/>
                      <a:gd name="T37" fmla="*/ 0 h 33"/>
                      <a:gd name="T38" fmla="*/ 0 w 39"/>
                      <a:gd name="T39" fmla="*/ 0 h 33"/>
                      <a:gd name="T40" fmla="*/ 0 w 39"/>
                      <a:gd name="T41" fmla="*/ 0 h 33"/>
                      <a:gd name="T42" fmla="*/ 0 w 39"/>
                      <a:gd name="T43" fmla="*/ 0 h 33"/>
                      <a:gd name="T44" fmla="*/ 0 w 39"/>
                      <a:gd name="T45" fmla="*/ 0 h 33"/>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39"/>
                      <a:gd name="T70" fmla="*/ 0 h 33"/>
                      <a:gd name="T71" fmla="*/ 39 w 39"/>
                      <a:gd name="T72" fmla="*/ 33 h 33"/>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39" h="33">
                        <a:moveTo>
                          <a:pt x="39" y="0"/>
                        </a:moveTo>
                        <a:lnTo>
                          <a:pt x="39" y="3"/>
                        </a:lnTo>
                        <a:lnTo>
                          <a:pt x="33" y="9"/>
                        </a:lnTo>
                        <a:lnTo>
                          <a:pt x="28" y="12"/>
                        </a:lnTo>
                        <a:lnTo>
                          <a:pt x="18" y="19"/>
                        </a:lnTo>
                        <a:lnTo>
                          <a:pt x="15" y="24"/>
                        </a:lnTo>
                        <a:lnTo>
                          <a:pt x="5" y="30"/>
                        </a:lnTo>
                        <a:lnTo>
                          <a:pt x="15" y="27"/>
                        </a:lnTo>
                        <a:lnTo>
                          <a:pt x="26" y="24"/>
                        </a:lnTo>
                        <a:lnTo>
                          <a:pt x="36" y="24"/>
                        </a:lnTo>
                        <a:lnTo>
                          <a:pt x="36" y="27"/>
                        </a:lnTo>
                        <a:lnTo>
                          <a:pt x="18" y="30"/>
                        </a:lnTo>
                        <a:lnTo>
                          <a:pt x="11" y="33"/>
                        </a:lnTo>
                        <a:lnTo>
                          <a:pt x="5" y="33"/>
                        </a:lnTo>
                        <a:lnTo>
                          <a:pt x="2" y="33"/>
                        </a:lnTo>
                        <a:lnTo>
                          <a:pt x="0" y="28"/>
                        </a:lnTo>
                        <a:lnTo>
                          <a:pt x="5" y="25"/>
                        </a:lnTo>
                        <a:lnTo>
                          <a:pt x="9" y="21"/>
                        </a:lnTo>
                        <a:lnTo>
                          <a:pt x="14" y="14"/>
                        </a:lnTo>
                        <a:lnTo>
                          <a:pt x="20" y="8"/>
                        </a:lnTo>
                        <a:lnTo>
                          <a:pt x="27" y="2"/>
                        </a:lnTo>
                        <a:lnTo>
                          <a:pt x="34" y="0"/>
                        </a:lnTo>
                        <a:lnTo>
                          <a:pt x="39" y="0"/>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670" name="Forma libre 143"/>
                  <p:cNvSpPr>
                    <a:spLocks/>
                  </p:cNvSpPr>
                  <p:nvPr/>
                </p:nvSpPr>
                <p:spPr bwMode="auto">
                  <a:xfrm>
                    <a:off x="3636" y="1125"/>
                    <a:ext cx="17" cy="22"/>
                  </a:xfrm>
                  <a:custGeom>
                    <a:avLst/>
                    <a:gdLst>
                      <a:gd name="T0" fmla="*/ 1 w 34"/>
                      <a:gd name="T1" fmla="*/ 0 h 45"/>
                      <a:gd name="T2" fmla="*/ 1 w 34"/>
                      <a:gd name="T3" fmla="*/ 0 h 45"/>
                      <a:gd name="T4" fmla="*/ 1 w 34"/>
                      <a:gd name="T5" fmla="*/ 0 h 45"/>
                      <a:gd name="T6" fmla="*/ 1 w 34"/>
                      <a:gd name="T7" fmla="*/ 0 h 45"/>
                      <a:gd name="T8" fmla="*/ 1 w 34"/>
                      <a:gd name="T9" fmla="*/ 0 h 45"/>
                      <a:gd name="T10" fmla="*/ 1 w 34"/>
                      <a:gd name="T11" fmla="*/ 0 h 45"/>
                      <a:gd name="T12" fmla="*/ 1 w 34"/>
                      <a:gd name="T13" fmla="*/ 0 h 45"/>
                      <a:gd name="T14" fmla="*/ 1 w 34"/>
                      <a:gd name="T15" fmla="*/ 0 h 45"/>
                      <a:gd name="T16" fmla="*/ 1 w 34"/>
                      <a:gd name="T17" fmla="*/ 0 h 45"/>
                      <a:gd name="T18" fmla="*/ 1 w 34"/>
                      <a:gd name="T19" fmla="*/ 0 h 45"/>
                      <a:gd name="T20" fmla="*/ 0 w 34"/>
                      <a:gd name="T21" fmla="*/ 0 h 45"/>
                      <a:gd name="T22" fmla="*/ 1 w 34"/>
                      <a:gd name="T23" fmla="*/ 0 h 45"/>
                      <a:gd name="T24" fmla="*/ 1 w 34"/>
                      <a:gd name="T25" fmla="*/ 0 h 45"/>
                      <a:gd name="T26" fmla="*/ 1 w 34"/>
                      <a:gd name="T27" fmla="*/ 0 h 45"/>
                      <a:gd name="T28" fmla="*/ 1 w 34"/>
                      <a:gd name="T29" fmla="*/ 0 h 45"/>
                      <a:gd name="T30" fmla="*/ 1 w 34"/>
                      <a:gd name="T31" fmla="*/ 0 h 45"/>
                      <a:gd name="T32" fmla="*/ 1 w 34"/>
                      <a:gd name="T33" fmla="*/ 0 h 4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4"/>
                      <a:gd name="T52" fmla="*/ 0 h 45"/>
                      <a:gd name="T53" fmla="*/ 34 w 34"/>
                      <a:gd name="T54" fmla="*/ 45 h 45"/>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4" h="45">
                        <a:moveTo>
                          <a:pt x="28" y="0"/>
                        </a:moveTo>
                        <a:lnTo>
                          <a:pt x="32" y="0"/>
                        </a:lnTo>
                        <a:lnTo>
                          <a:pt x="34" y="4"/>
                        </a:lnTo>
                        <a:lnTo>
                          <a:pt x="34" y="9"/>
                        </a:lnTo>
                        <a:lnTo>
                          <a:pt x="31" y="13"/>
                        </a:lnTo>
                        <a:lnTo>
                          <a:pt x="26" y="13"/>
                        </a:lnTo>
                        <a:lnTo>
                          <a:pt x="19" y="19"/>
                        </a:lnTo>
                        <a:lnTo>
                          <a:pt x="12" y="25"/>
                        </a:lnTo>
                        <a:lnTo>
                          <a:pt x="7" y="33"/>
                        </a:lnTo>
                        <a:lnTo>
                          <a:pt x="1" y="42"/>
                        </a:lnTo>
                        <a:lnTo>
                          <a:pt x="0" y="45"/>
                        </a:lnTo>
                        <a:lnTo>
                          <a:pt x="1" y="34"/>
                        </a:lnTo>
                        <a:lnTo>
                          <a:pt x="3" y="25"/>
                        </a:lnTo>
                        <a:lnTo>
                          <a:pt x="6" y="18"/>
                        </a:lnTo>
                        <a:lnTo>
                          <a:pt x="10" y="10"/>
                        </a:lnTo>
                        <a:lnTo>
                          <a:pt x="24" y="1"/>
                        </a:lnTo>
                        <a:lnTo>
                          <a:pt x="28" y="0"/>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671" name="Forma libre 144"/>
                  <p:cNvSpPr>
                    <a:spLocks/>
                  </p:cNvSpPr>
                  <p:nvPr/>
                </p:nvSpPr>
                <p:spPr bwMode="auto">
                  <a:xfrm>
                    <a:off x="3639" y="1103"/>
                    <a:ext cx="18" cy="13"/>
                  </a:xfrm>
                  <a:custGeom>
                    <a:avLst/>
                    <a:gdLst>
                      <a:gd name="T0" fmla="*/ 0 w 37"/>
                      <a:gd name="T1" fmla="*/ 1 h 25"/>
                      <a:gd name="T2" fmla="*/ 0 w 37"/>
                      <a:gd name="T3" fmla="*/ 1 h 25"/>
                      <a:gd name="T4" fmla="*/ 0 w 37"/>
                      <a:gd name="T5" fmla="*/ 1 h 25"/>
                      <a:gd name="T6" fmla="*/ 0 w 37"/>
                      <a:gd name="T7" fmla="*/ 1 h 25"/>
                      <a:gd name="T8" fmla="*/ 0 w 37"/>
                      <a:gd name="T9" fmla="*/ 0 h 25"/>
                      <a:gd name="T10" fmla="*/ 0 w 37"/>
                      <a:gd name="T11" fmla="*/ 1 h 25"/>
                      <a:gd name="T12" fmla="*/ 0 w 37"/>
                      <a:gd name="T13" fmla="*/ 1 h 25"/>
                      <a:gd name="T14" fmla="*/ 0 w 37"/>
                      <a:gd name="T15" fmla="*/ 1 h 25"/>
                      <a:gd name="T16" fmla="*/ 0 w 37"/>
                      <a:gd name="T17" fmla="*/ 1 h 25"/>
                      <a:gd name="T18" fmla="*/ 0 w 37"/>
                      <a:gd name="T19" fmla="*/ 1 h 2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7"/>
                      <a:gd name="T31" fmla="*/ 0 h 25"/>
                      <a:gd name="T32" fmla="*/ 37 w 37"/>
                      <a:gd name="T33" fmla="*/ 25 h 2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7" h="25">
                        <a:moveTo>
                          <a:pt x="37" y="25"/>
                        </a:moveTo>
                        <a:lnTo>
                          <a:pt x="30" y="19"/>
                        </a:lnTo>
                        <a:lnTo>
                          <a:pt x="20" y="15"/>
                        </a:lnTo>
                        <a:lnTo>
                          <a:pt x="12" y="13"/>
                        </a:lnTo>
                        <a:lnTo>
                          <a:pt x="0" y="0"/>
                        </a:lnTo>
                        <a:lnTo>
                          <a:pt x="9" y="4"/>
                        </a:lnTo>
                        <a:lnTo>
                          <a:pt x="18" y="9"/>
                        </a:lnTo>
                        <a:lnTo>
                          <a:pt x="25" y="12"/>
                        </a:lnTo>
                        <a:lnTo>
                          <a:pt x="28" y="15"/>
                        </a:lnTo>
                        <a:lnTo>
                          <a:pt x="37" y="25"/>
                        </a:lnTo>
                        <a:close/>
                      </a:path>
                    </a:pathLst>
                  </a:custGeom>
                  <a:solidFill>
                    <a:srgbClr val="E0E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672" name="Forma libre 145"/>
                  <p:cNvSpPr>
                    <a:spLocks/>
                  </p:cNvSpPr>
                  <p:nvPr/>
                </p:nvSpPr>
                <p:spPr bwMode="auto">
                  <a:xfrm>
                    <a:off x="3660" y="1126"/>
                    <a:ext cx="10" cy="33"/>
                  </a:xfrm>
                  <a:custGeom>
                    <a:avLst/>
                    <a:gdLst>
                      <a:gd name="T0" fmla="*/ 0 w 21"/>
                      <a:gd name="T1" fmla="*/ 1 h 65"/>
                      <a:gd name="T2" fmla="*/ 0 w 21"/>
                      <a:gd name="T3" fmla="*/ 1 h 65"/>
                      <a:gd name="T4" fmla="*/ 0 w 21"/>
                      <a:gd name="T5" fmla="*/ 1 h 65"/>
                      <a:gd name="T6" fmla="*/ 0 w 21"/>
                      <a:gd name="T7" fmla="*/ 1 h 65"/>
                      <a:gd name="T8" fmla="*/ 0 w 21"/>
                      <a:gd name="T9" fmla="*/ 1 h 65"/>
                      <a:gd name="T10" fmla="*/ 0 w 21"/>
                      <a:gd name="T11" fmla="*/ 1 h 65"/>
                      <a:gd name="T12" fmla="*/ 0 w 21"/>
                      <a:gd name="T13" fmla="*/ 1 h 65"/>
                      <a:gd name="T14" fmla="*/ 0 w 21"/>
                      <a:gd name="T15" fmla="*/ 1 h 65"/>
                      <a:gd name="T16" fmla="*/ 0 w 21"/>
                      <a:gd name="T17" fmla="*/ 1 h 65"/>
                      <a:gd name="T18" fmla="*/ 0 w 21"/>
                      <a:gd name="T19" fmla="*/ 1 h 65"/>
                      <a:gd name="T20" fmla="*/ 0 w 21"/>
                      <a:gd name="T21" fmla="*/ 1 h 65"/>
                      <a:gd name="T22" fmla="*/ 0 w 21"/>
                      <a:gd name="T23" fmla="*/ 1 h 65"/>
                      <a:gd name="T24" fmla="*/ 0 w 21"/>
                      <a:gd name="T25" fmla="*/ 1 h 65"/>
                      <a:gd name="T26" fmla="*/ 0 w 21"/>
                      <a:gd name="T27" fmla="*/ 1 h 65"/>
                      <a:gd name="T28" fmla="*/ 0 w 21"/>
                      <a:gd name="T29" fmla="*/ 0 h 65"/>
                      <a:gd name="T30" fmla="*/ 0 w 21"/>
                      <a:gd name="T31" fmla="*/ 1 h 65"/>
                      <a:gd name="T32" fmla="*/ 0 w 21"/>
                      <a:gd name="T33" fmla="*/ 1 h 65"/>
                      <a:gd name="T34" fmla="*/ 0 w 21"/>
                      <a:gd name="T35" fmla="*/ 1 h 65"/>
                      <a:gd name="T36" fmla="*/ 0 w 21"/>
                      <a:gd name="T37" fmla="*/ 1 h 6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21"/>
                      <a:gd name="T58" fmla="*/ 0 h 65"/>
                      <a:gd name="T59" fmla="*/ 21 w 21"/>
                      <a:gd name="T60" fmla="*/ 65 h 65"/>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21" h="65">
                        <a:moveTo>
                          <a:pt x="21" y="65"/>
                        </a:moveTo>
                        <a:lnTo>
                          <a:pt x="10" y="65"/>
                        </a:lnTo>
                        <a:lnTo>
                          <a:pt x="8" y="65"/>
                        </a:lnTo>
                        <a:lnTo>
                          <a:pt x="8" y="62"/>
                        </a:lnTo>
                        <a:lnTo>
                          <a:pt x="6" y="61"/>
                        </a:lnTo>
                        <a:lnTo>
                          <a:pt x="2" y="58"/>
                        </a:lnTo>
                        <a:lnTo>
                          <a:pt x="3" y="55"/>
                        </a:lnTo>
                        <a:lnTo>
                          <a:pt x="3" y="52"/>
                        </a:lnTo>
                        <a:lnTo>
                          <a:pt x="2" y="49"/>
                        </a:lnTo>
                        <a:lnTo>
                          <a:pt x="2" y="44"/>
                        </a:lnTo>
                        <a:lnTo>
                          <a:pt x="3" y="39"/>
                        </a:lnTo>
                        <a:lnTo>
                          <a:pt x="3" y="28"/>
                        </a:lnTo>
                        <a:lnTo>
                          <a:pt x="0" y="19"/>
                        </a:lnTo>
                        <a:lnTo>
                          <a:pt x="2" y="12"/>
                        </a:lnTo>
                        <a:lnTo>
                          <a:pt x="2" y="0"/>
                        </a:lnTo>
                        <a:lnTo>
                          <a:pt x="8" y="18"/>
                        </a:lnTo>
                        <a:lnTo>
                          <a:pt x="13" y="36"/>
                        </a:lnTo>
                        <a:lnTo>
                          <a:pt x="16" y="53"/>
                        </a:lnTo>
                        <a:lnTo>
                          <a:pt x="21" y="65"/>
                        </a:lnTo>
                        <a:close/>
                      </a:path>
                    </a:pathLst>
                  </a:custGeom>
                  <a:solidFill>
                    <a:srgbClr val="E0E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673" name="Forma libre 146"/>
                  <p:cNvSpPr>
                    <a:spLocks/>
                  </p:cNvSpPr>
                  <p:nvPr/>
                </p:nvSpPr>
                <p:spPr bwMode="auto">
                  <a:xfrm>
                    <a:off x="3637" y="1162"/>
                    <a:ext cx="19" cy="6"/>
                  </a:xfrm>
                  <a:custGeom>
                    <a:avLst/>
                    <a:gdLst>
                      <a:gd name="T0" fmla="*/ 1 w 37"/>
                      <a:gd name="T1" fmla="*/ 1 h 12"/>
                      <a:gd name="T2" fmla="*/ 1 w 37"/>
                      <a:gd name="T3" fmla="*/ 1 h 12"/>
                      <a:gd name="T4" fmla="*/ 1 w 37"/>
                      <a:gd name="T5" fmla="*/ 0 h 12"/>
                      <a:gd name="T6" fmla="*/ 1 w 37"/>
                      <a:gd name="T7" fmla="*/ 0 h 12"/>
                      <a:gd name="T8" fmla="*/ 1 w 37"/>
                      <a:gd name="T9" fmla="*/ 0 h 12"/>
                      <a:gd name="T10" fmla="*/ 1 w 37"/>
                      <a:gd name="T11" fmla="*/ 1 h 12"/>
                      <a:gd name="T12" fmla="*/ 1 w 37"/>
                      <a:gd name="T13" fmla="*/ 1 h 12"/>
                      <a:gd name="T14" fmla="*/ 1 w 37"/>
                      <a:gd name="T15" fmla="*/ 1 h 12"/>
                      <a:gd name="T16" fmla="*/ 1 w 37"/>
                      <a:gd name="T17" fmla="*/ 1 h 12"/>
                      <a:gd name="T18" fmla="*/ 0 w 37"/>
                      <a:gd name="T19" fmla="*/ 1 h 12"/>
                      <a:gd name="T20" fmla="*/ 1 w 37"/>
                      <a:gd name="T21" fmla="*/ 1 h 1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37"/>
                      <a:gd name="T34" fmla="*/ 0 h 12"/>
                      <a:gd name="T35" fmla="*/ 37 w 37"/>
                      <a:gd name="T36" fmla="*/ 12 h 12"/>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37" h="12">
                        <a:moveTo>
                          <a:pt x="8" y="6"/>
                        </a:moveTo>
                        <a:lnTo>
                          <a:pt x="15" y="3"/>
                        </a:lnTo>
                        <a:lnTo>
                          <a:pt x="23" y="0"/>
                        </a:lnTo>
                        <a:lnTo>
                          <a:pt x="33" y="0"/>
                        </a:lnTo>
                        <a:lnTo>
                          <a:pt x="37" y="0"/>
                        </a:lnTo>
                        <a:lnTo>
                          <a:pt x="34" y="5"/>
                        </a:lnTo>
                        <a:lnTo>
                          <a:pt x="31" y="8"/>
                        </a:lnTo>
                        <a:lnTo>
                          <a:pt x="23" y="11"/>
                        </a:lnTo>
                        <a:lnTo>
                          <a:pt x="9" y="12"/>
                        </a:lnTo>
                        <a:lnTo>
                          <a:pt x="0" y="12"/>
                        </a:lnTo>
                        <a:lnTo>
                          <a:pt x="8" y="6"/>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674" name="Forma libre 147"/>
                  <p:cNvSpPr>
                    <a:spLocks/>
                  </p:cNvSpPr>
                  <p:nvPr/>
                </p:nvSpPr>
                <p:spPr bwMode="auto">
                  <a:xfrm>
                    <a:off x="3659" y="1165"/>
                    <a:ext cx="11" cy="14"/>
                  </a:xfrm>
                  <a:custGeom>
                    <a:avLst/>
                    <a:gdLst>
                      <a:gd name="T0" fmla="*/ 1 w 22"/>
                      <a:gd name="T1" fmla="*/ 1 h 28"/>
                      <a:gd name="T2" fmla="*/ 1 w 22"/>
                      <a:gd name="T3" fmla="*/ 1 h 28"/>
                      <a:gd name="T4" fmla="*/ 1 w 22"/>
                      <a:gd name="T5" fmla="*/ 0 h 28"/>
                      <a:gd name="T6" fmla="*/ 1 w 22"/>
                      <a:gd name="T7" fmla="*/ 1 h 28"/>
                      <a:gd name="T8" fmla="*/ 1 w 22"/>
                      <a:gd name="T9" fmla="*/ 1 h 28"/>
                      <a:gd name="T10" fmla="*/ 1 w 22"/>
                      <a:gd name="T11" fmla="*/ 1 h 28"/>
                      <a:gd name="T12" fmla="*/ 1 w 22"/>
                      <a:gd name="T13" fmla="*/ 1 h 28"/>
                      <a:gd name="T14" fmla="*/ 1 w 22"/>
                      <a:gd name="T15" fmla="*/ 1 h 28"/>
                      <a:gd name="T16" fmla="*/ 1 w 22"/>
                      <a:gd name="T17" fmla="*/ 1 h 28"/>
                      <a:gd name="T18" fmla="*/ 0 w 22"/>
                      <a:gd name="T19" fmla="*/ 1 h 28"/>
                      <a:gd name="T20" fmla="*/ 1 w 22"/>
                      <a:gd name="T21" fmla="*/ 1 h 28"/>
                      <a:gd name="T22" fmla="*/ 1 w 22"/>
                      <a:gd name="T23" fmla="*/ 1 h 28"/>
                      <a:gd name="T24" fmla="*/ 1 w 22"/>
                      <a:gd name="T25" fmla="*/ 1 h 2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2"/>
                      <a:gd name="T40" fmla="*/ 0 h 28"/>
                      <a:gd name="T41" fmla="*/ 22 w 22"/>
                      <a:gd name="T42" fmla="*/ 28 h 28"/>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2" h="28">
                        <a:moveTo>
                          <a:pt x="11" y="9"/>
                        </a:moveTo>
                        <a:lnTo>
                          <a:pt x="14" y="3"/>
                        </a:lnTo>
                        <a:lnTo>
                          <a:pt x="19" y="0"/>
                        </a:lnTo>
                        <a:lnTo>
                          <a:pt x="22" y="2"/>
                        </a:lnTo>
                        <a:lnTo>
                          <a:pt x="22" y="5"/>
                        </a:lnTo>
                        <a:lnTo>
                          <a:pt x="20" y="11"/>
                        </a:lnTo>
                        <a:lnTo>
                          <a:pt x="17" y="15"/>
                        </a:lnTo>
                        <a:lnTo>
                          <a:pt x="13" y="19"/>
                        </a:lnTo>
                        <a:lnTo>
                          <a:pt x="9" y="24"/>
                        </a:lnTo>
                        <a:lnTo>
                          <a:pt x="0" y="28"/>
                        </a:lnTo>
                        <a:lnTo>
                          <a:pt x="7" y="21"/>
                        </a:lnTo>
                        <a:lnTo>
                          <a:pt x="10" y="15"/>
                        </a:lnTo>
                        <a:lnTo>
                          <a:pt x="11" y="9"/>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675" name="Forma libre 148"/>
                  <p:cNvSpPr>
                    <a:spLocks/>
                  </p:cNvSpPr>
                  <p:nvPr/>
                </p:nvSpPr>
                <p:spPr bwMode="auto">
                  <a:xfrm>
                    <a:off x="3625" y="1092"/>
                    <a:ext cx="27" cy="16"/>
                  </a:xfrm>
                  <a:custGeom>
                    <a:avLst/>
                    <a:gdLst>
                      <a:gd name="T0" fmla="*/ 1 w 53"/>
                      <a:gd name="T1" fmla="*/ 1 h 32"/>
                      <a:gd name="T2" fmla="*/ 1 w 53"/>
                      <a:gd name="T3" fmla="*/ 1 h 32"/>
                      <a:gd name="T4" fmla="*/ 1 w 53"/>
                      <a:gd name="T5" fmla="*/ 1 h 32"/>
                      <a:gd name="T6" fmla="*/ 1 w 53"/>
                      <a:gd name="T7" fmla="*/ 1 h 32"/>
                      <a:gd name="T8" fmla="*/ 1 w 53"/>
                      <a:gd name="T9" fmla="*/ 1 h 32"/>
                      <a:gd name="T10" fmla="*/ 1 w 53"/>
                      <a:gd name="T11" fmla="*/ 0 h 32"/>
                      <a:gd name="T12" fmla="*/ 0 w 53"/>
                      <a:gd name="T13" fmla="*/ 1 h 32"/>
                      <a:gd name="T14" fmla="*/ 1 w 53"/>
                      <a:gd name="T15" fmla="*/ 1 h 32"/>
                      <a:gd name="T16" fmla="*/ 1 w 53"/>
                      <a:gd name="T17" fmla="*/ 1 h 32"/>
                      <a:gd name="T18" fmla="*/ 1 w 53"/>
                      <a:gd name="T19" fmla="*/ 1 h 32"/>
                      <a:gd name="T20" fmla="*/ 1 w 53"/>
                      <a:gd name="T21" fmla="*/ 1 h 32"/>
                      <a:gd name="T22" fmla="*/ 1 w 53"/>
                      <a:gd name="T23" fmla="*/ 1 h 3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53"/>
                      <a:gd name="T37" fmla="*/ 0 h 32"/>
                      <a:gd name="T38" fmla="*/ 53 w 53"/>
                      <a:gd name="T39" fmla="*/ 32 h 3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53" h="32">
                        <a:moveTo>
                          <a:pt x="53" y="32"/>
                        </a:moveTo>
                        <a:lnTo>
                          <a:pt x="51" y="19"/>
                        </a:lnTo>
                        <a:lnTo>
                          <a:pt x="41" y="15"/>
                        </a:lnTo>
                        <a:lnTo>
                          <a:pt x="25" y="9"/>
                        </a:lnTo>
                        <a:lnTo>
                          <a:pt x="14" y="4"/>
                        </a:lnTo>
                        <a:lnTo>
                          <a:pt x="4" y="0"/>
                        </a:lnTo>
                        <a:lnTo>
                          <a:pt x="0" y="10"/>
                        </a:lnTo>
                        <a:lnTo>
                          <a:pt x="10" y="15"/>
                        </a:lnTo>
                        <a:lnTo>
                          <a:pt x="22" y="19"/>
                        </a:lnTo>
                        <a:lnTo>
                          <a:pt x="31" y="22"/>
                        </a:lnTo>
                        <a:lnTo>
                          <a:pt x="41" y="28"/>
                        </a:lnTo>
                        <a:lnTo>
                          <a:pt x="53" y="32"/>
                        </a:lnTo>
                        <a:close/>
                      </a:path>
                    </a:pathLst>
                  </a:custGeom>
                  <a:solidFill>
                    <a:srgbClr val="E0E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grpSp>
            <p:grpSp>
              <p:nvGrpSpPr>
                <p:cNvPr id="34656" name="Grupo 149"/>
                <p:cNvGrpSpPr>
                  <a:grpSpLocks/>
                </p:cNvGrpSpPr>
                <p:nvPr/>
              </p:nvGrpSpPr>
              <p:grpSpPr bwMode="auto">
                <a:xfrm>
                  <a:off x="3596" y="1170"/>
                  <a:ext cx="54" cy="75"/>
                  <a:chOff x="3596" y="1170"/>
                  <a:chExt cx="54" cy="75"/>
                </a:xfrm>
              </p:grpSpPr>
              <p:sp>
                <p:nvSpPr>
                  <p:cNvPr id="34660" name="Forma libre 150"/>
                  <p:cNvSpPr>
                    <a:spLocks/>
                  </p:cNvSpPr>
                  <p:nvPr/>
                </p:nvSpPr>
                <p:spPr bwMode="auto">
                  <a:xfrm>
                    <a:off x="3596" y="1170"/>
                    <a:ext cx="54" cy="75"/>
                  </a:xfrm>
                  <a:custGeom>
                    <a:avLst/>
                    <a:gdLst>
                      <a:gd name="T0" fmla="*/ 0 w 109"/>
                      <a:gd name="T1" fmla="*/ 1 h 149"/>
                      <a:gd name="T2" fmla="*/ 0 w 109"/>
                      <a:gd name="T3" fmla="*/ 1 h 149"/>
                      <a:gd name="T4" fmla="*/ 0 w 109"/>
                      <a:gd name="T5" fmla="*/ 1 h 149"/>
                      <a:gd name="T6" fmla="*/ 0 w 109"/>
                      <a:gd name="T7" fmla="*/ 1 h 149"/>
                      <a:gd name="T8" fmla="*/ 0 w 109"/>
                      <a:gd name="T9" fmla="*/ 1 h 149"/>
                      <a:gd name="T10" fmla="*/ 0 w 109"/>
                      <a:gd name="T11" fmla="*/ 1 h 149"/>
                      <a:gd name="T12" fmla="*/ 0 w 109"/>
                      <a:gd name="T13" fmla="*/ 0 h 149"/>
                      <a:gd name="T14" fmla="*/ 0 w 109"/>
                      <a:gd name="T15" fmla="*/ 1 h 149"/>
                      <a:gd name="T16" fmla="*/ 0 w 109"/>
                      <a:gd name="T17" fmla="*/ 1 h 149"/>
                      <a:gd name="T18" fmla="*/ 0 w 109"/>
                      <a:gd name="T19" fmla="*/ 1 h 149"/>
                      <a:gd name="T20" fmla="*/ 0 w 109"/>
                      <a:gd name="T21" fmla="*/ 1 h 149"/>
                      <a:gd name="T22" fmla="*/ 0 w 109"/>
                      <a:gd name="T23" fmla="*/ 1 h 149"/>
                      <a:gd name="T24" fmla="*/ 0 w 109"/>
                      <a:gd name="T25" fmla="*/ 1 h 149"/>
                      <a:gd name="T26" fmla="*/ 0 w 109"/>
                      <a:gd name="T27" fmla="*/ 1 h 149"/>
                      <a:gd name="T28" fmla="*/ 0 w 109"/>
                      <a:gd name="T29" fmla="*/ 1 h 149"/>
                      <a:gd name="T30" fmla="*/ 0 w 109"/>
                      <a:gd name="T31" fmla="*/ 1 h 149"/>
                      <a:gd name="T32" fmla="*/ 0 w 109"/>
                      <a:gd name="T33" fmla="*/ 1 h 149"/>
                      <a:gd name="T34" fmla="*/ 0 w 109"/>
                      <a:gd name="T35" fmla="*/ 1 h 149"/>
                      <a:gd name="T36" fmla="*/ 0 w 109"/>
                      <a:gd name="T37" fmla="*/ 1 h 149"/>
                      <a:gd name="T38" fmla="*/ 0 w 109"/>
                      <a:gd name="T39" fmla="*/ 1 h 149"/>
                      <a:gd name="T40" fmla="*/ 0 w 109"/>
                      <a:gd name="T41" fmla="*/ 1 h 149"/>
                      <a:gd name="T42" fmla="*/ 0 w 109"/>
                      <a:gd name="T43" fmla="*/ 1 h 149"/>
                      <a:gd name="T44" fmla="*/ 0 w 109"/>
                      <a:gd name="T45" fmla="*/ 1 h 149"/>
                      <a:gd name="T46" fmla="*/ 0 w 109"/>
                      <a:gd name="T47" fmla="*/ 1 h 149"/>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109"/>
                      <a:gd name="T73" fmla="*/ 0 h 149"/>
                      <a:gd name="T74" fmla="*/ 109 w 109"/>
                      <a:gd name="T75" fmla="*/ 149 h 149"/>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109" h="149">
                        <a:moveTo>
                          <a:pt x="60" y="22"/>
                        </a:moveTo>
                        <a:lnTo>
                          <a:pt x="39" y="20"/>
                        </a:lnTo>
                        <a:lnTo>
                          <a:pt x="28" y="17"/>
                        </a:lnTo>
                        <a:lnTo>
                          <a:pt x="23" y="11"/>
                        </a:lnTo>
                        <a:lnTo>
                          <a:pt x="23" y="7"/>
                        </a:lnTo>
                        <a:lnTo>
                          <a:pt x="20" y="3"/>
                        </a:lnTo>
                        <a:lnTo>
                          <a:pt x="10" y="0"/>
                        </a:lnTo>
                        <a:lnTo>
                          <a:pt x="0" y="1"/>
                        </a:lnTo>
                        <a:lnTo>
                          <a:pt x="11" y="115"/>
                        </a:lnTo>
                        <a:lnTo>
                          <a:pt x="20" y="126"/>
                        </a:lnTo>
                        <a:lnTo>
                          <a:pt x="32" y="136"/>
                        </a:lnTo>
                        <a:lnTo>
                          <a:pt x="48" y="145"/>
                        </a:lnTo>
                        <a:lnTo>
                          <a:pt x="66" y="148"/>
                        </a:lnTo>
                        <a:lnTo>
                          <a:pt x="91" y="149"/>
                        </a:lnTo>
                        <a:lnTo>
                          <a:pt x="106" y="146"/>
                        </a:lnTo>
                        <a:lnTo>
                          <a:pt x="109" y="139"/>
                        </a:lnTo>
                        <a:lnTo>
                          <a:pt x="107" y="127"/>
                        </a:lnTo>
                        <a:lnTo>
                          <a:pt x="97" y="96"/>
                        </a:lnTo>
                        <a:lnTo>
                          <a:pt x="88" y="63"/>
                        </a:lnTo>
                        <a:lnTo>
                          <a:pt x="84" y="40"/>
                        </a:lnTo>
                        <a:lnTo>
                          <a:pt x="84" y="32"/>
                        </a:lnTo>
                        <a:lnTo>
                          <a:pt x="78" y="23"/>
                        </a:lnTo>
                        <a:lnTo>
                          <a:pt x="72" y="22"/>
                        </a:lnTo>
                        <a:lnTo>
                          <a:pt x="60" y="22"/>
                        </a:lnTo>
                        <a:close/>
                      </a:path>
                    </a:pathLst>
                  </a:custGeom>
                  <a:solidFill>
                    <a:srgbClr val="404040"/>
                  </a:solidFill>
                  <a:ln w="1588">
                    <a:solidFill>
                      <a:srgbClr val="000000"/>
                    </a:solidFill>
                    <a:round/>
                    <a:headEnd/>
                    <a:tailEnd/>
                  </a:ln>
                </p:spPr>
                <p:txBody>
                  <a:bodyPr/>
                  <a:lstStyle/>
                  <a:p>
                    <a:endParaRPr lang="es-AR"/>
                  </a:p>
                </p:txBody>
              </p:sp>
              <p:sp>
                <p:nvSpPr>
                  <p:cNvPr id="34661" name="Forma libre 151"/>
                  <p:cNvSpPr>
                    <a:spLocks/>
                  </p:cNvSpPr>
                  <p:nvPr/>
                </p:nvSpPr>
                <p:spPr bwMode="auto">
                  <a:xfrm>
                    <a:off x="3597" y="1173"/>
                    <a:ext cx="47" cy="69"/>
                  </a:xfrm>
                  <a:custGeom>
                    <a:avLst/>
                    <a:gdLst>
                      <a:gd name="T0" fmla="*/ 0 w 95"/>
                      <a:gd name="T1" fmla="*/ 1 h 136"/>
                      <a:gd name="T2" fmla="*/ 0 w 95"/>
                      <a:gd name="T3" fmla="*/ 1 h 136"/>
                      <a:gd name="T4" fmla="*/ 0 w 95"/>
                      <a:gd name="T5" fmla="*/ 1 h 136"/>
                      <a:gd name="T6" fmla="*/ 0 w 95"/>
                      <a:gd name="T7" fmla="*/ 1 h 136"/>
                      <a:gd name="T8" fmla="*/ 0 w 95"/>
                      <a:gd name="T9" fmla="*/ 1 h 136"/>
                      <a:gd name="T10" fmla="*/ 0 w 95"/>
                      <a:gd name="T11" fmla="*/ 0 h 136"/>
                      <a:gd name="T12" fmla="*/ 0 w 95"/>
                      <a:gd name="T13" fmla="*/ 1 h 136"/>
                      <a:gd name="T14" fmla="*/ 0 w 95"/>
                      <a:gd name="T15" fmla="*/ 1 h 136"/>
                      <a:gd name="T16" fmla="*/ 0 w 95"/>
                      <a:gd name="T17" fmla="*/ 1 h 136"/>
                      <a:gd name="T18" fmla="*/ 0 w 95"/>
                      <a:gd name="T19" fmla="*/ 1 h 136"/>
                      <a:gd name="T20" fmla="*/ 0 w 95"/>
                      <a:gd name="T21" fmla="*/ 1 h 136"/>
                      <a:gd name="T22" fmla="*/ 0 w 95"/>
                      <a:gd name="T23" fmla="*/ 1 h 136"/>
                      <a:gd name="T24" fmla="*/ 0 w 95"/>
                      <a:gd name="T25" fmla="*/ 1 h 136"/>
                      <a:gd name="T26" fmla="*/ 0 w 95"/>
                      <a:gd name="T27" fmla="*/ 1 h 136"/>
                      <a:gd name="T28" fmla="*/ 0 w 95"/>
                      <a:gd name="T29" fmla="*/ 1 h 136"/>
                      <a:gd name="T30" fmla="*/ 0 w 95"/>
                      <a:gd name="T31" fmla="*/ 1 h 136"/>
                      <a:gd name="T32" fmla="*/ 0 w 95"/>
                      <a:gd name="T33" fmla="*/ 1 h 136"/>
                      <a:gd name="T34" fmla="*/ 0 w 95"/>
                      <a:gd name="T35" fmla="*/ 1 h 136"/>
                      <a:gd name="T36" fmla="*/ 0 w 95"/>
                      <a:gd name="T37" fmla="*/ 1 h 136"/>
                      <a:gd name="T38" fmla="*/ 0 w 95"/>
                      <a:gd name="T39" fmla="*/ 1 h 136"/>
                      <a:gd name="T40" fmla="*/ 0 w 95"/>
                      <a:gd name="T41" fmla="*/ 1 h 1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95"/>
                      <a:gd name="T64" fmla="*/ 0 h 136"/>
                      <a:gd name="T65" fmla="*/ 95 w 95"/>
                      <a:gd name="T66" fmla="*/ 136 h 1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95" h="136">
                        <a:moveTo>
                          <a:pt x="62" y="28"/>
                        </a:moveTo>
                        <a:lnTo>
                          <a:pt x="44" y="27"/>
                        </a:lnTo>
                        <a:lnTo>
                          <a:pt x="25" y="24"/>
                        </a:lnTo>
                        <a:lnTo>
                          <a:pt x="15" y="18"/>
                        </a:lnTo>
                        <a:lnTo>
                          <a:pt x="9" y="13"/>
                        </a:lnTo>
                        <a:lnTo>
                          <a:pt x="0" y="0"/>
                        </a:lnTo>
                        <a:lnTo>
                          <a:pt x="12" y="105"/>
                        </a:lnTo>
                        <a:lnTo>
                          <a:pt x="21" y="114"/>
                        </a:lnTo>
                        <a:lnTo>
                          <a:pt x="30" y="123"/>
                        </a:lnTo>
                        <a:lnTo>
                          <a:pt x="40" y="131"/>
                        </a:lnTo>
                        <a:lnTo>
                          <a:pt x="50" y="134"/>
                        </a:lnTo>
                        <a:lnTo>
                          <a:pt x="62" y="135"/>
                        </a:lnTo>
                        <a:lnTo>
                          <a:pt x="72" y="136"/>
                        </a:lnTo>
                        <a:lnTo>
                          <a:pt x="86" y="136"/>
                        </a:lnTo>
                        <a:lnTo>
                          <a:pt x="92" y="135"/>
                        </a:lnTo>
                        <a:lnTo>
                          <a:pt x="95" y="131"/>
                        </a:lnTo>
                        <a:lnTo>
                          <a:pt x="93" y="122"/>
                        </a:lnTo>
                        <a:lnTo>
                          <a:pt x="86" y="104"/>
                        </a:lnTo>
                        <a:lnTo>
                          <a:pt x="71" y="42"/>
                        </a:lnTo>
                        <a:lnTo>
                          <a:pt x="70" y="33"/>
                        </a:lnTo>
                        <a:lnTo>
                          <a:pt x="62" y="28"/>
                        </a:lnTo>
                        <a:close/>
                      </a:path>
                    </a:pathLst>
                  </a:custGeom>
                  <a:solidFill>
                    <a:srgbClr val="60606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grpSp>
            <p:sp>
              <p:nvSpPr>
                <p:cNvPr id="34657" name="Forma libre 152"/>
                <p:cNvSpPr>
                  <a:spLocks/>
                </p:cNvSpPr>
                <p:nvPr/>
              </p:nvSpPr>
              <p:spPr bwMode="auto">
                <a:xfrm>
                  <a:off x="3731" y="1254"/>
                  <a:ext cx="4" cy="63"/>
                </a:xfrm>
                <a:custGeom>
                  <a:avLst/>
                  <a:gdLst>
                    <a:gd name="T0" fmla="*/ 1 w 7"/>
                    <a:gd name="T1" fmla="*/ 0 h 126"/>
                    <a:gd name="T2" fmla="*/ 1 w 7"/>
                    <a:gd name="T3" fmla="*/ 1 h 126"/>
                    <a:gd name="T4" fmla="*/ 1 w 7"/>
                    <a:gd name="T5" fmla="*/ 1 h 126"/>
                    <a:gd name="T6" fmla="*/ 1 w 7"/>
                    <a:gd name="T7" fmla="*/ 1 h 126"/>
                    <a:gd name="T8" fmla="*/ 1 w 7"/>
                    <a:gd name="T9" fmla="*/ 1 h 126"/>
                    <a:gd name="T10" fmla="*/ 1 w 7"/>
                    <a:gd name="T11" fmla="*/ 1 h 126"/>
                    <a:gd name="T12" fmla="*/ 1 w 7"/>
                    <a:gd name="T13" fmla="*/ 1 h 126"/>
                    <a:gd name="T14" fmla="*/ 0 w 7"/>
                    <a:gd name="T15" fmla="*/ 1 h 126"/>
                    <a:gd name="T16" fmla="*/ 0 w 7"/>
                    <a:gd name="T17" fmla="*/ 1 h 126"/>
                    <a:gd name="T18" fmla="*/ 1 w 7"/>
                    <a:gd name="T19" fmla="*/ 1 h 126"/>
                    <a:gd name="T20" fmla="*/ 1 w 7"/>
                    <a:gd name="T21" fmla="*/ 1 h 126"/>
                    <a:gd name="T22" fmla="*/ 0 w 7"/>
                    <a:gd name="T23" fmla="*/ 1 h 126"/>
                    <a:gd name="T24" fmla="*/ 1 w 7"/>
                    <a:gd name="T25" fmla="*/ 1 h 126"/>
                    <a:gd name="T26" fmla="*/ 1 w 7"/>
                    <a:gd name="T27" fmla="*/ 1 h 126"/>
                    <a:gd name="T28" fmla="*/ 1 w 7"/>
                    <a:gd name="T29" fmla="*/ 0 h 12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7"/>
                    <a:gd name="T46" fmla="*/ 0 h 126"/>
                    <a:gd name="T47" fmla="*/ 7 w 7"/>
                    <a:gd name="T48" fmla="*/ 126 h 12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7" h="126">
                      <a:moveTo>
                        <a:pt x="4" y="0"/>
                      </a:moveTo>
                      <a:lnTo>
                        <a:pt x="7" y="7"/>
                      </a:lnTo>
                      <a:lnTo>
                        <a:pt x="4" y="12"/>
                      </a:lnTo>
                      <a:lnTo>
                        <a:pt x="1" y="22"/>
                      </a:lnTo>
                      <a:lnTo>
                        <a:pt x="4" y="32"/>
                      </a:lnTo>
                      <a:lnTo>
                        <a:pt x="3" y="87"/>
                      </a:lnTo>
                      <a:lnTo>
                        <a:pt x="3" y="124"/>
                      </a:lnTo>
                      <a:lnTo>
                        <a:pt x="0" y="126"/>
                      </a:lnTo>
                      <a:lnTo>
                        <a:pt x="0" y="52"/>
                      </a:lnTo>
                      <a:lnTo>
                        <a:pt x="3" y="34"/>
                      </a:lnTo>
                      <a:lnTo>
                        <a:pt x="1" y="25"/>
                      </a:lnTo>
                      <a:lnTo>
                        <a:pt x="0" y="22"/>
                      </a:lnTo>
                      <a:lnTo>
                        <a:pt x="1" y="13"/>
                      </a:lnTo>
                      <a:lnTo>
                        <a:pt x="4" y="7"/>
                      </a:lnTo>
                      <a:lnTo>
                        <a:pt x="4" y="0"/>
                      </a:lnTo>
                      <a:close/>
                    </a:path>
                  </a:pathLst>
                </a:custGeom>
                <a:solidFill>
                  <a:srgbClr val="60606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658" name="Forma libre 153"/>
                <p:cNvSpPr>
                  <a:spLocks/>
                </p:cNvSpPr>
                <p:nvPr/>
              </p:nvSpPr>
              <p:spPr bwMode="auto">
                <a:xfrm>
                  <a:off x="3715" y="1255"/>
                  <a:ext cx="9" cy="4"/>
                </a:xfrm>
                <a:custGeom>
                  <a:avLst/>
                  <a:gdLst>
                    <a:gd name="T0" fmla="*/ 0 w 20"/>
                    <a:gd name="T1" fmla="*/ 0 h 8"/>
                    <a:gd name="T2" fmla="*/ 0 w 20"/>
                    <a:gd name="T3" fmla="*/ 1 h 8"/>
                    <a:gd name="T4" fmla="*/ 0 w 20"/>
                    <a:gd name="T5" fmla="*/ 1 h 8"/>
                    <a:gd name="T6" fmla="*/ 0 w 20"/>
                    <a:gd name="T7" fmla="*/ 1 h 8"/>
                    <a:gd name="T8" fmla="*/ 0 w 20"/>
                    <a:gd name="T9" fmla="*/ 1 h 8"/>
                    <a:gd name="T10" fmla="*/ 0 w 20"/>
                    <a:gd name="T11" fmla="*/ 0 h 8"/>
                    <a:gd name="T12" fmla="*/ 0 60000 65536"/>
                    <a:gd name="T13" fmla="*/ 0 60000 65536"/>
                    <a:gd name="T14" fmla="*/ 0 60000 65536"/>
                    <a:gd name="T15" fmla="*/ 0 60000 65536"/>
                    <a:gd name="T16" fmla="*/ 0 60000 65536"/>
                    <a:gd name="T17" fmla="*/ 0 60000 65536"/>
                    <a:gd name="T18" fmla="*/ 0 w 20"/>
                    <a:gd name="T19" fmla="*/ 0 h 8"/>
                    <a:gd name="T20" fmla="*/ 20 w 20"/>
                    <a:gd name="T21" fmla="*/ 8 h 8"/>
                  </a:gdLst>
                  <a:ahLst/>
                  <a:cxnLst>
                    <a:cxn ang="T12">
                      <a:pos x="T0" y="T1"/>
                    </a:cxn>
                    <a:cxn ang="T13">
                      <a:pos x="T2" y="T3"/>
                    </a:cxn>
                    <a:cxn ang="T14">
                      <a:pos x="T4" y="T5"/>
                    </a:cxn>
                    <a:cxn ang="T15">
                      <a:pos x="T6" y="T7"/>
                    </a:cxn>
                    <a:cxn ang="T16">
                      <a:pos x="T8" y="T9"/>
                    </a:cxn>
                    <a:cxn ang="T17">
                      <a:pos x="T10" y="T11"/>
                    </a:cxn>
                  </a:cxnLst>
                  <a:rect l="T18" t="T19" r="T20" b="T21"/>
                  <a:pathLst>
                    <a:path w="20" h="8">
                      <a:moveTo>
                        <a:pt x="20" y="0"/>
                      </a:moveTo>
                      <a:lnTo>
                        <a:pt x="9" y="6"/>
                      </a:lnTo>
                      <a:lnTo>
                        <a:pt x="2" y="8"/>
                      </a:lnTo>
                      <a:lnTo>
                        <a:pt x="0" y="8"/>
                      </a:lnTo>
                      <a:lnTo>
                        <a:pt x="5" y="3"/>
                      </a:lnTo>
                      <a:lnTo>
                        <a:pt x="20" y="0"/>
                      </a:lnTo>
                      <a:close/>
                    </a:path>
                  </a:pathLst>
                </a:custGeom>
                <a:solidFill>
                  <a:srgbClr val="60606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659" name="Forma libre 154"/>
                <p:cNvSpPr>
                  <a:spLocks/>
                </p:cNvSpPr>
                <p:nvPr/>
              </p:nvSpPr>
              <p:spPr bwMode="auto">
                <a:xfrm>
                  <a:off x="3673" y="1092"/>
                  <a:ext cx="14" cy="36"/>
                </a:xfrm>
                <a:custGeom>
                  <a:avLst/>
                  <a:gdLst>
                    <a:gd name="T0" fmla="*/ 0 w 28"/>
                    <a:gd name="T1" fmla="*/ 0 h 72"/>
                    <a:gd name="T2" fmla="*/ 1 w 28"/>
                    <a:gd name="T3" fmla="*/ 1 h 72"/>
                    <a:gd name="T4" fmla="*/ 1 w 28"/>
                    <a:gd name="T5" fmla="*/ 1 h 72"/>
                    <a:gd name="T6" fmla="*/ 1 w 28"/>
                    <a:gd name="T7" fmla="*/ 1 h 72"/>
                    <a:gd name="T8" fmla="*/ 1 w 28"/>
                    <a:gd name="T9" fmla="*/ 1 h 72"/>
                    <a:gd name="T10" fmla="*/ 1 w 28"/>
                    <a:gd name="T11" fmla="*/ 1 h 72"/>
                    <a:gd name="T12" fmla="*/ 1 w 28"/>
                    <a:gd name="T13" fmla="*/ 1 h 72"/>
                    <a:gd name="T14" fmla="*/ 1 w 28"/>
                    <a:gd name="T15" fmla="*/ 1 h 72"/>
                    <a:gd name="T16" fmla="*/ 1 w 28"/>
                    <a:gd name="T17" fmla="*/ 1 h 72"/>
                    <a:gd name="T18" fmla="*/ 1 w 28"/>
                    <a:gd name="T19" fmla="*/ 1 h 72"/>
                    <a:gd name="T20" fmla="*/ 1 w 28"/>
                    <a:gd name="T21" fmla="*/ 1 h 72"/>
                    <a:gd name="T22" fmla="*/ 1 w 28"/>
                    <a:gd name="T23" fmla="*/ 1 h 72"/>
                    <a:gd name="T24" fmla="*/ 1 w 28"/>
                    <a:gd name="T25" fmla="*/ 1 h 72"/>
                    <a:gd name="T26" fmla="*/ 1 w 28"/>
                    <a:gd name="T27" fmla="*/ 1 h 72"/>
                    <a:gd name="T28" fmla="*/ 1 w 28"/>
                    <a:gd name="T29" fmla="*/ 1 h 72"/>
                    <a:gd name="T30" fmla="*/ 1 w 28"/>
                    <a:gd name="T31" fmla="*/ 1 h 72"/>
                    <a:gd name="T32" fmla="*/ 1 w 28"/>
                    <a:gd name="T33" fmla="*/ 1 h 72"/>
                    <a:gd name="T34" fmla="*/ 1 w 28"/>
                    <a:gd name="T35" fmla="*/ 1 h 72"/>
                    <a:gd name="T36" fmla="*/ 1 w 28"/>
                    <a:gd name="T37" fmla="*/ 1 h 72"/>
                    <a:gd name="T38" fmla="*/ 1 w 28"/>
                    <a:gd name="T39" fmla="*/ 1 h 72"/>
                    <a:gd name="T40" fmla="*/ 1 w 28"/>
                    <a:gd name="T41" fmla="*/ 1 h 72"/>
                    <a:gd name="T42" fmla="*/ 1 w 28"/>
                    <a:gd name="T43" fmla="*/ 1 h 72"/>
                    <a:gd name="T44" fmla="*/ 1 w 28"/>
                    <a:gd name="T45" fmla="*/ 1 h 72"/>
                    <a:gd name="T46" fmla="*/ 1 w 28"/>
                    <a:gd name="T47" fmla="*/ 1 h 72"/>
                    <a:gd name="T48" fmla="*/ 1 w 28"/>
                    <a:gd name="T49" fmla="*/ 1 h 7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28"/>
                    <a:gd name="T76" fmla="*/ 0 h 72"/>
                    <a:gd name="T77" fmla="*/ 28 w 28"/>
                    <a:gd name="T78" fmla="*/ 72 h 72"/>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28" h="72">
                      <a:moveTo>
                        <a:pt x="0" y="0"/>
                      </a:moveTo>
                      <a:lnTo>
                        <a:pt x="5" y="1"/>
                      </a:lnTo>
                      <a:lnTo>
                        <a:pt x="3" y="6"/>
                      </a:lnTo>
                      <a:lnTo>
                        <a:pt x="8" y="4"/>
                      </a:lnTo>
                      <a:lnTo>
                        <a:pt x="6" y="9"/>
                      </a:lnTo>
                      <a:lnTo>
                        <a:pt x="11" y="9"/>
                      </a:lnTo>
                      <a:lnTo>
                        <a:pt x="8" y="12"/>
                      </a:lnTo>
                      <a:lnTo>
                        <a:pt x="17" y="13"/>
                      </a:lnTo>
                      <a:lnTo>
                        <a:pt x="12" y="18"/>
                      </a:lnTo>
                      <a:lnTo>
                        <a:pt x="19" y="18"/>
                      </a:lnTo>
                      <a:lnTo>
                        <a:pt x="15" y="23"/>
                      </a:lnTo>
                      <a:lnTo>
                        <a:pt x="22" y="22"/>
                      </a:lnTo>
                      <a:lnTo>
                        <a:pt x="18" y="29"/>
                      </a:lnTo>
                      <a:lnTo>
                        <a:pt x="25" y="29"/>
                      </a:lnTo>
                      <a:lnTo>
                        <a:pt x="18" y="35"/>
                      </a:lnTo>
                      <a:lnTo>
                        <a:pt x="28" y="37"/>
                      </a:lnTo>
                      <a:lnTo>
                        <a:pt x="19" y="43"/>
                      </a:lnTo>
                      <a:lnTo>
                        <a:pt x="28" y="44"/>
                      </a:lnTo>
                      <a:lnTo>
                        <a:pt x="19" y="47"/>
                      </a:lnTo>
                      <a:lnTo>
                        <a:pt x="27" y="52"/>
                      </a:lnTo>
                      <a:lnTo>
                        <a:pt x="18" y="56"/>
                      </a:lnTo>
                      <a:lnTo>
                        <a:pt x="25" y="61"/>
                      </a:lnTo>
                      <a:lnTo>
                        <a:pt x="18" y="64"/>
                      </a:lnTo>
                      <a:lnTo>
                        <a:pt x="22" y="68"/>
                      </a:lnTo>
                      <a:lnTo>
                        <a:pt x="17" y="72"/>
                      </a:lnTo>
                    </a:path>
                  </a:pathLst>
                </a:custGeom>
                <a:noFill/>
                <a:ln w="158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AR"/>
                </a:p>
              </p:txBody>
            </p:sp>
          </p:grpSp>
        </p:grpSp>
        <p:grpSp>
          <p:nvGrpSpPr>
            <p:cNvPr id="32776" name="Grupo 155"/>
            <p:cNvGrpSpPr>
              <a:grpSpLocks/>
            </p:cNvGrpSpPr>
            <p:nvPr/>
          </p:nvGrpSpPr>
          <p:grpSpPr bwMode="auto">
            <a:xfrm>
              <a:off x="4518" y="1008"/>
              <a:ext cx="295" cy="303"/>
              <a:chOff x="4518" y="1008"/>
              <a:chExt cx="295" cy="303"/>
            </a:xfrm>
          </p:grpSpPr>
          <p:grpSp>
            <p:nvGrpSpPr>
              <p:cNvPr id="34478" name="Grupo 156"/>
              <p:cNvGrpSpPr>
                <a:grpSpLocks/>
              </p:cNvGrpSpPr>
              <p:nvPr/>
            </p:nvGrpSpPr>
            <p:grpSpPr bwMode="auto">
              <a:xfrm>
                <a:off x="4565" y="1025"/>
                <a:ext cx="248" cy="286"/>
                <a:chOff x="4565" y="1025"/>
                <a:chExt cx="248" cy="286"/>
              </a:xfrm>
            </p:grpSpPr>
            <p:grpSp>
              <p:nvGrpSpPr>
                <p:cNvPr id="34568" name="Grupo 157"/>
                <p:cNvGrpSpPr>
                  <a:grpSpLocks/>
                </p:cNvGrpSpPr>
                <p:nvPr/>
              </p:nvGrpSpPr>
              <p:grpSpPr bwMode="auto">
                <a:xfrm>
                  <a:off x="4565" y="1104"/>
                  <a:ext cx="248" cy="207"/>
                  <a:chOff x="4565" y="1104"/>
                  <a:chExt cx="248" cy="207"/>
                </a:xfrm>
              </p:grpSpPr>
              <p:sp>
                <p:nvSpPr>
                  <p:cNvPr id="34621" name="Forma libre 158"/>
                  <p:cNvSpPr>
                    <a:spLocks/>
                  </p:cNvSpPr>
                  <p:nvPr/>
                </p:nvSpPr>
                <p:spPr bwMode="auto">
                  <a:xfrm>
                    <a:off x="4621" y="1132"/>
                    <a:ext cx="88" cy="132"/>
                  </a:xfrm>
                  <a:custGeom>
                    <a:avLst/>
                    <a:gdLst>
                      <a:gd name="T0" fmla="*/ 1 w 176"/>
                      <a:gd name="T1" fmla="*/ 1 h 264"/>
                      <a:gd name="T2" fmla="*/ 1 w 176"/>
                      <a:gd name="T3" fmla="*/ 1 h 264"/>
                      <a:gd name="T4" fmla="*/ 0 w 176"/>
                      <a:gd name="T5" fmla="*/ 1 h 264"/>
                      <a:gd name="T6" fmla="*/ 1 w 176"/>
                      <a:gd name="T7" fmla="*/ 0 h 264"/>
                      <a:gd name="T8" fmla="*/ 0 60000 65536"/>
                      <a:gd name="T9" fmla="*/ 0 60000 65536"/>
                      <a:gd name="T10" fmla="*/ 0 60000 65536"/>
                      <a:gd name="T11" fmla="*/ 0 60000 65536"/>
                      <a:gd name="T12" fmla="*/ 0 w 176"/>
                      <a:gd name="T13" fmla="*/ 0 h 264"/>
                      <a:gd name="T14" fmla="*/ 176 w 176"/>
                      <a:gd name="T15" fmla="*/ 264 h 264"/>
                    </a:gdLst>
                    <a:ahLst/>
                    <a:cxnLst>
                      <a:cxn ang="T8">
                        <a:pos x="T0" y="T1"/>
                      </a:cxn>
                      <a:cxn ang="T9">
                        <a:pos x="T2" y="T3"/>
                      </a:cxn>
                      <a:cxn ang="T10">
                        <a:pos x="T4" y="T5"/>
                      </a:cxn>
                      <a:cxn ang="T11">
                        <a:pos x="T6" y="T7"/>
                      </a:cxn>
                    </a:cxnLst>
                    <a:rect l="T12" t="T13" r="T14" b="T15"/>
                    <a:pathLst>
                      <a:path w="176" h="264">
                        <a:moveTo>
                          <a:pt x="117" y="4"/>
                        </a:moveTo>
                        <a:lnTo>
                          <a:pt x="176" y="240"/>
                        </a:lnTo>
                        <a:lnTo>
                          <a:pt x="0" y="264"/>
                        </a:lnTo>
                        <a:lnTo>
                          <a:pt x="46" y="0"/>
                        </a:lnTo>
                      </a:path>
                    </a:pathLst>
                  </a:custGeom>
                  <a:noFill/>
                  <a:ln w="793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AR"/>
                  </a:p>
                </p:txBody>
              </p:sp>
              <p:grpSp>
                <p:nvGrpSpPr>
                  <p:cNvPr id="34622" name="Grupo 159"/>
                  <p:cNvGrpSpPr>
                    <a:grpSpLocks/>
                  </p:cNvGrpSpPr>
                  <p:nvPr/>
                </p:nvGrpSpPr>
                <p:grpSpPr bwMode="auto">
                  <a:xfrm>
                    <a:off x="4565" y="1104"/>
                    <a:ext cx="245" cy="54"/>
                    <a:chOff x="4565" y="1104"/>
                    <a:chExt cx="245" cy="54"/>
                  </a:xfrm>
                </p:grpSpPr>
                <p:sp>
                  <p:nvSpPr>
                    <p:cNvPr id="34624" name="Forma libre 160"/>
                    <p:cNvSpPr>
                      <a:spLocks/>
                    </p:cNvSpPr>
                    <p:nvPr/>
                  </p:nvSpPr>
                  <p:spPr bwMode="auto">
                    <a:xfrm>
                      <a:off x="4565" y="1104"/>
                      <a:ext cx="245" cy="46"/>
                    </a:xfrm>
                    <a:custGeom>
                      <a:avLst/>
                      <a:gdLst>
                        <a:gd name="T0" fmla="*/ 0 w 491"/>
                        <a:gd name="T1" fmla="*/ 0 h 94"/>
                        <a:gd name="T2" fmla="*/ 0 w 491"/>
                        <a:gd name="T3" fmla="*/ 0 h 94"/>
                        <a:gd name="T4" fmla="*/ 0 w 491"/>
                        <a:gd name="T5" fmla="*/ 0 h 94"/>
                        <a:gd name="T6" fmla="*/ 0 w 491"/>
                        <a:gd name="T7" fmla="*/ 0 h 94"/>
                        <a:gd name="T8" fmla="*/ 0 w 491"/>
                        <a:gd name="T9" fmla="*/ 0 h 94"/>
                        <a:gd name="T10" fmla="*/ 0 60000 65536"/>
                        <a:gd name="T11" fmla="*/ 0 60000 65536"/>
                        <a:gd name="T12" fmla="*/ 0 60000 65536"/>
                        <a:gd name="T13" fmla="*/ 0 60000 65536"/>
                        <a:gd name="T14" fmla="*/ 0 60000 65536"/>
                        <a:gd name="T15" fmla="*/ 0 w 491"/>
                        <a:gd name="T16" fmla="*/ 0 h 94"/>
                        <a:gd name="T17" fmla="*/ 491 w 491"/>
                        <a:gd name="T18" fmla="*/ 94 h 94"/>
                      </a:gdLst>
                      <a:ahLst/>
                      <a:cxnLst>
                        <a:cxn ang="T10">
                          <a:pos x="T0" y="T1"/>
                        </a:cxn>
                        <a:cxn ang="T11">
                          <a:pos x="T2" y="T3"/>
                        </a:cxn>
                        <a:cxn ang="T12">
                          <a:pos x="T4" y="T5"/>
                        </a:cxn>
                        <a:cxn ang="T13">
                          <a:pos x="T6" y="T7"/>
                        </a:cxn>
                        <a:cxn ang="T14">
                          <a:pos x="T8" y="T9"/>
                        </a:cxn>
                      </a:cxnLst>
                      <a:rect l="T15" t="T16" r="T17" b="T18"/>
                      <a:pathLst>
                        <a:path w="491" h="94">
                          <a:moveTo>
                            <a:pt x="491" y="49"/>
                          </a:moveTo>
                          <a:lnTo>
                            <a:pt x="180" y="94"/>
                          </a:lnTo>
                          <a:lnTo>
                            <a:pt x="0" y="24"/>
                          </a:lnTo>
                          <a:lnTo>
                            <a:pt x="232" y="0"/>
                          </a:lnTo>
                          <a:lnTo>
                            <a:pt x="491" y="49"/>
                          </a:lnTo>
                          <a:close/>
                        </a:path>
                      </a:pathLst>
                    </a:custGeom>
                    <a:solidFill>
                      <a:srgbClr val="FFFFFF"/>
                    </a:solidFill>
                    <a:ln w="1588">
                      <a:solidFill>
                        <a:srgbClr val="000000"/>
                      </a:solidFill>
                      <a:round/>
                      <a:headEnd/>
                      <a:tailEnd/>
                    </a:ln>
                  </p:spPr>
                  <p:txBody>
                    <a:bodyPr/>
                    <a:lstStyle/>
                    <a:p>
                      <a:endParaRPr lang="es-AR"/>
                    </a:p>
                  </p:txBody>
                </p:sp>
                <p:sp>
                  <p:nvSpPr>
                    <p:cNvPr id="34625" name="Forma libre 161"/>
                    <p:cNvSpPr>
                      <a:spLocks/>
                    </p:cNvSpPr>
                    <p:nvPr/>
                  </p:nvSpPr>
                  <p:spPr bwMode="auto">
                    <a:xfrm>
                      <a:off x="4655" y="1128"/>
                      <a:ext cx="155" cy="30"/>
                    </a:xfrm>
                    <a:custGeom>
                      <a:avLst/>
                      <a:gdLst>
                        <a:gd name="T0" fmla="*/ 1 w 309"/>
                        <a:gd name="T1" fmla="*/ 0 h 60"/>
                        <a:gd name="T2" fmla="*/ 0 w 309"/>
                        <a:gd name="T3" fmla="*/ 1 h 60"/>
                        <a:gd name="T4" fmla="*/ 0 w 309"/>
                        <a:gd name="T5" fmla="*/ 1 h 60"/>
                        <a:gd name="T6" fmla="*/ 1 w 309"/>
                        <a:gd name="T7" fmla="*/ 1 h 60"/>
                        <a:gd name="T8" fmla="*/ 1 w 309"/>
                        <a:gd name="T9" fmla="*/ 0 h 60"/>
                        <a:gd name="T10" fmla="*/ 0 60000 65536"/>
                        <a:gd name="T11" fmla="*/ 0 60000 65536"/>
                        <a:gd name="T12" fmla="*/ 0 60000 65536"/>
                        <a:gd name="T13" fmla="*/ 0 60000 65536"/>
                        <a:gd name="T14" fmla="*/ 0 60000 65536"/>
                        <a:gd name="T15" fmla="*/ 0 w 309"/>
                        <a:gd name="T16" fmla="*/ 0 h 60"/>
                        <a:gd name="T17" fmla="*/ 309 w 309"/>
                        <a:gd name="T18" fmla="*/ 60 h 60"/>
                      </a:gdLst>
                      <a:ahLst/>
                      <a:cxnLst>
                        <a:cxn ang="T10">
                          <a:pos x="T0" y="T1"/>
                        </a:cxn>
                        <a:cxn ang="T11">
                          <a:pos x="T2" y="T3"/>
                        </a:cxn>
                        <a:cxn ang="T12">
                          <a:pos x="T4" y="T5"/>
                        </a:cxn>
                        <a:cxn ang="T13">
                          <a:pos x="T6" y="T7"/>
                        </a:cxn>
                        <a:cxn ang="T14">
                          <a:pos x="T8" y="T9"/>
                        </a:cxn>
                      </a:cxnLst>
                      <a:rect l="T15" t="T16" r="T17" b="T18"/>
                      <a:pathLst>
                        <a:path w="309" h="60">
                          <a:moveTo>
                            <a:pt x="309" y="0"/>
                          </a:moveTo>
                          <a:lnTo>
                            <a:pt x="0" y="45"/>
                          </a:lnTo>
                          <a:lnTo>
                            <a:pt x="0" y="60"/>
                          </a:lnTo>
                          <a:lnTo>
                            <a:pt x="309" y="15"/>
                          </a:lnTo>
                          <a:lnTo>
                            <a:pt x="309" y="0"/>
                          </a:lnTo>
                          <a:close/>
                        </a:path>
                      </a:pathLst>
                    </a:custGeom>
                    <a:solidFill>
                      <a:srgbClr val="E0E0E0"/>
                    </a:solidFill>
                    <a:ln w="1588">
                      <a:solidFill>
                        <a:srgbClr val="000000"/>
                      </a:solidFill>
                      <a:round/>
                      <a:headEnd/>
                      <a:tailEnd/>
                    </a:ln>
                  </p:spPr>
                  <p:txBody>
                    <a:bodyPr/>
                    <a:lstStyle/>
                    <a:p>
                      <a:endParaRPr lang="es-AR"/>
                    </a:p>
                  </p:txBody>
                </p:sp>
                <p:sp>
                  <p:nvSpPr>
                    <p:cNvPr id="34626" name="Forma libre 162"/>
                    <p:cNvSpPr>
                      <a:spLocks/>
                    </p:cNvSpPr>
                    <p:nvPr/>
                  </p:nvSpPr>
                  <p:spPr bwMode="auto">
                    <a:xfrm>
                      <a:off x="4565" y="1116"/>
                      <a:ext cx="90" cy="42"/>
                    </a:xfrm>
                    <a:custGeom>
                      <a:avLst/>
                      <a:gdLst>
                        <a:gd name="T0" fmla="*/ 1 w 180"/>
                        <a:gd name="T1" fmla="*/ 0 h 85"/>
                        <a:gd name="T2" fmla="*/ 1 w 180"/>
                        <a:gd name="T3" fmla="*/ 0 h 85"/>
                        <a:gd name="T4" fmla="*/ 0 w 180"/>
                        <a:gd name="T5" fmla="*/ 0 h 85"/>
                        <a:gd name="T6" fmla="*/ 0 w 180"/>
                        <a:gd name="T7" fmla="*/ 0 h 85"/>
                        <a:gd name="T8" fmla="*/ 1 w 180"/>
                        <a:gd name="T9" fmla="*/ 0 h 85"/>
                        <a:gd name="T10" fmla="*/ 0 60000 65536"/>
                        <a:gd name="T11" fmla="*/ 0 60000 65536"/>
                        <a:gd name="T12" fmla="*/ 0 60000 65536"/>
                        <a:gd name="T13" fmla="*/ 0 60000 65536"/>
                        <a:gd name="T14" fmla="*/ 0 60000 65536"/>
                        <a:gd name="T15" fmla="*/ 0 w 180"/>
                        <a:gd name="T16" fmla="*/ 0 h 85"/>
                        <a:gd name="T17" fmla="*/ 180 w 180"/>
                        <a:gd name="T18" fmla="*/ 85 h 85"/>
                      </a:gdLst>
                      <a:ahLst/>
                      <a:cxnLst>
                        <a:cxn ang="T10">
                          <a:pos x="T0" y="T1"/>
                        </a:cxn>
                        <a:cxn ang="T11">
                          <a:pos x="T2" y="T3"/>
                        </a:cxn>
                        <a:cxn ang="T12">
                          <a:pos x="T4" y="T5"/>
                        </a:cxn>
                        <a:cxn ang="T13">
                          <a:pos x="T6" y="T7"/>
                        </a:cxn>
                        <a:cxn ang="T14">
                          <a:pos x="T8" y="T9"/>
                        </a:cxn>
                      </a:cxnLst>
                      <a:rect l="T15" t="T16" r="T17" b="T18"/>
                      <a:pathLst>
                        <a:path w="180" h="85">
                          <a:moveTo>
                            <a:pt x="180" y="85"/>
                          </a:moveTo>
                          <a:lnTo>
                            <a:pt x="180" y="70"/>
                          </a:lnTo>
                          <a:lnTo>
                            <a:pt x="0" y="0"/>
                          </a:lnTo>
                          <a:lnTo>
                            <a:pt x="0" y="11"/>
                          </a:lnTo>
                          <a:lnTo>
                            <a:pt x="180" y="85"/>
                          </a:lnTo>
                          <a:close/>
                        </a:path>
                      </a:pathLst>
                    </a:custGeom>
                    <a:solidFill>
                      <a:srgbClr val="C0C0C0"/>
                    </a:solidFill>
                    <a:ln w="1588">
                      <a:solidFill>
                        <a:srgbClr val="000000"/>
                      </a:solidFill>
                      <a:round/>
                      <a:headEnd/>
                      <a:tailEnd/>
                    </a:ln>
                  </p:spPr>
                  <p:txBody>
                    <a:bodyPr/>
                    <a:lstStyle/>
                    <a:p>
                      <a:endParaRPr lang="es-AR"/>
                    </a:p>
                  </p:txBody>
                </p:sp>
              </p:grpSp>
              <p:sp>
                <p:nvSpPr>
                  <p:cNvPr id="34623" name="Forma libre 163"/>
                  <p:cNvSpPr>
                    <a:spLocks/>
                  </p:cNvSpPr>
                  <p:nvPr/>
                </p:nvSpPr>
                <p:spPr bwMode="auto">
                  <a:xfrm>
                    <a:off x="4707" y="1142"/>
                    <a:ext cx="106" cy="169"/>
                  </a:xfrm>
                  <a:custGeom>
                    <a:avLst/>
                    <a:gdLst>
                      <a:gd name="T0" fmla="*/ 1 w 212"/>
                      <a:gd name="T1" fmla="*/ 0 h 339"/>
                      <a:gd name="T2" fmla="*/ 1 w 212"/>
                      <a:gd name="T3" fmla="*/ 0 h 339"/>
                      <a:gd name="T4" fmla="*/ 0 w 212"/>
                      <a:gd name="T5" fmla="*/ 0 h 339"/>
                      <a:gd name="T6" fmla="*/ 1 w 212"/>
                      <a:gd name="T7" fmla="*/ 0 h 339"/>
                      <a:gd name="T8" fmla="*/ 0 60000 65536"/>
                      <a:gd name="T9" fmla="*/ 0 60000 65536"/>
                      <a:gd name="T10" fmla="*/ 0 60000 65536"/>
                      <a:gd name="T11" fmla="*/ 0 60000 65536"/>
                      <a:gd name="T12" fmla="*/ 0 w 212"/>
                      <a:gd name="T13" fmla="*/ 0 h 339"/>
                      <a:gd name="T14" fmla="*/ 212 w 212"/>
                      <a:gd name="T15" fmla="*/ 339 h 339"/>
                    </a:gdLst>
                    <a:ahLst/>
                    <a:cxnLst>
                      <a:cxn ang="T8">
                        <a:pos x="T0" y="T1"/>
                      </a:cxn>
                      <a:cxn ang="T9">
                        <a:pos x="T2" y="T3"/>
                      </a:cxn>
                      <a:cxn ang="T10">
                        <a:pos x="T4" y="T5"/>
                      </a:cxn>
                      <a:cxn ang="T11">
                        <a:pos x="T6" y="T7"/>
                      </a:cxn>
                    </a:cxnLst>
                    <a:rect l="T12" t="T13" r="T14" b="T15"/>
                    <a:pathLst>
                      <a:path w="212" h="339">
                        <a:moveTo>
                          <a:pt x="116" y="0"/>
                        </a:moveTo>
                        <a:lnTo>
                          <a:pt x="212" y="313"/>
                        </a:lnTo>
                        <a:lnTo>
                          <a:pt x="0" y="339"/>
                        </a:lnTo>
                        <a:lnTo>
                          <a:pt x="34" y="8"/>
                        </a:lnTo>
                      </a:path>
                    </a:pathLst>
                  </a:custGeom>
                  <a:noFill/>
                  <a:ln w="793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AR"/>
                  </a:p>
                </p:txBody>
              </p:sp>
            </p:grpSp>
            <p:grpSp>
              <p:nvGrpSpPr>
                <p:cNvPr id="34569" name="Grupo 164"/>
                <p:cNvGrpSpPr>
                  <a:grpSpLocks/>
                </p:cNvGrpSpPr>
                <p:nvPr/>
              </p:nvGrpSpPr>
              <p:grpSpPr bwMode="auto">
                <a:xfrm>
                  <a:off x="4600" y="1025"/>
                  <a:ext cx="171" cy="120"/>
                  <a:chOff x="4600" y="1025"/>
                  <a:chExt cx="171" cy="120"/>
                </a:xfrm>
              </p:grpSpPr>
              <p:grpSp>
                <p:nvGrpSpPr>
                  <p:cNvPr id="34570" name="Grupo 165"/>
                  <p:cNvGrpSpPr>
                    <a:grpSpLocks/>
                  </p:cNvGrpSpPr>
                  <p:nvPr/>
                </p:nvGrpSpPr>
                <p:grpSpPr bwMode="auto">
                  <a:xfrm>
                    <a:off x="4639" y="1025"/>
                    <a:ext cx="132" cy="109"/>
                    <a:chOff x="4639" y="1025"/>
                    <a:chExt cx="132" cy="109"/>
                  </a:xfrm>
                </p:grpSpPr>
                <p:grpSp>
                  <p:nvGrpSpPr>
                    <p:cNvPr id="34603" name="Grupo 166"/>
                    <p:cNvGrpSpPr>
                      <a:grpSpLocks/>
                    </p:cNvGrpSpPr>
                    <p:nvPr/>
                  </p:nvGrpSpPr>
                  <p:grpSpPr bwMode="auto">
                    <a:xfrm>
                      <a:off x="4639" y="1025"/>
                      <a:ext cx="132" cy="109"/>
                      <a:chOff x="4639" y="1025"/>
                      <a:chExt cx="132" cy="109"/>
                    </a:xfrm>
                  </p:grpSpPr>
                  <p:grpSp>
                    <p:nvGrpSpPr>
                      <p:cNvPr id="34612" name="Grupo 167"/>
                      <p:cNvGrpSpPr>
                        <a:grpSpLocks/>
                      </p:cNvGrpSpPr>
                      <p:nvPr/>
                    </p:nvGrpSpPr>
                    <p:grpSpPr bwMode="auto">
                      <a:xfrm>
                        <a:off x="4639" y="1087"/>
                        <a:ext cx="132" cy="47"/>
                        <a:chOff x="4639" y="1087"/>
                        <a:chExt cx="132" cy="47"/>
                      </a:xfrm>
                    </p:grpSpPr>
                    <p:sp>
                      <p:nvSpPr>
                        <p:cNvPr id="34618" name="Forma libre 168"/>
                        <p:cNvSpPr>
                          <a:spLocks/>
                        </p:cNvSpPr>
                        <p:nvPr/>
                      </p:nvSpPr>
                      <p:spPr bwMode="auto">
                        <a:xfrm>
                          <a:off x="4639" y="1087"/>
                          <a:ext cx="76" cy="47"/>
                        </a:xfrm>
                        <a:custGeom>
                          <a:avLst/>
                          <a:gdLst>
                            <a:gd name="T0" fmla="*/ 1 w 152"/>
                            <a:gd name="T1" fmla="*/ 0 h 95"/>
                            <a:gd name="T2" fmla="*/ 1 w 152"/>
                            <a:gd name="T3" fmla="*/ 0 h 95"/>
                            <a:gd name="T4" fmla="*/ 0 w 152"/>
                            <a:gd name="T5" fmla="*/ 0 h 95"/>
                            <a:gd name="T6" fmla="*/ 0 w 152"/>
                            <a:gd name="T7" fmla="*/ 0 h 95"/>
                            <a:gd name="T8" fmla="*/ 1 w 152"/>
                            <a:gd name="T9" fmla="*/ 0 h 95"/>
                            <a:gd name="T10" fmla="*/ 0 60000 65536"/>
                            <a:gd name="T11" fmla="*/ 0 60000 65536"/>
                            <a:gd name="T12" fmla="*/ 0 60000 65536"/>
                            <a:gd name="T13" fmla="*/ 0 60000 65536"/>
                            <a:gd name="T14" fmla="*/ 0 60000 65536"/>
                            <a:gd name="T15" fmla="*/ 0 w 152"/>
                            <a:gd name="T16" fmla="*/ 0 h 95"/>
                            <a:gd name="T17" fmla="*/ 152 w 152"/>
                            <a:gd name="T18" fmla="*/ 95 h 95"/>
                          </a:gdLst>
                          <a:ahLst/>
                          <a:cxnLst>
                            <a:cxn ang="T10">
                              <a:pos x="T0" y="T1"/>
                            </a:cxn>
                            <a:cxn ang="T11">
                              <a:pos x="T2" y="T3"/>
                            </a:cxn>
                            <a:cxn ang="T12">
                              <a:pos x="T4" y="T5"/>
                            </a:cxn>
                            <a:cxn ang="T13">
                              <a:pos x="T6" y="T7"/>
                            </a:cxn>
                            <a:cxn ang="T14">
                              <a:pos x="T8" y="T9"/>
                            </a:cxn>
                          </a:cxnLst>
                          <a:rect l="T15" t="T16" r="T17" b="T18"/>
                          <a:pathLst>
                            <a:path w="152" h="95">
                              <a:moveTo>
                                <a:pt x="152" y="29"/>
                              </a:moveTo>
                              <a:lnTo>
                                <a:pt x="152" y="95"/>
                              </a:lnTo>
                              <a:lnTo>
                                <a:pt x="0" y="46"/>
                              </a:lnTo>
                              <a:lnTo>
                                <a:pt x="0" y="0"/>
                              </a:lnTo>
                              <a:lnTo>
                                <a:pt x="152" y="29"/>
                              </a:lnTo>
                              <a:close/>
                            </a:path>
                          </a:pathLst>
                        </a:custGeom>
                        <a:solidFill>
                          <a:srgbClr val="A0A0A0"/>
                        </a:solidFill>
                        <a:ln w="1588">
                          <a:solidFill>
                            <a:srgbClr val="000000"/>
                          </a:solidFill>
                          <a:round/>
                          <a:headEnd/>
                          <a:tailEnd/>
                        </a:ln>
                      </p:spPr>
                      <p:txBody>
                        <a:bodyPr/>
                        <a:lstStyle/>
                        <a:p>
                          <a:endParaRPr lang="es-AR"/>
                        </a:p>
                      </p:txBody>
                    </p:sp>
                    <p:sp>
                      <p:nvSpPr>
                        <p:cNvPr id="34619" name="Forma libre 169"/>
                        <p:cNvSpPr>
                          <a:spLocks/>
                        </p:cNvSpPr>
                        <p:nvPr/>
                      </p:nvSpPr>
                      <p:spPr bwMode="auto">
                        <a:xfrm>
                          <a:off x="4715" y="1098"/>
                          <a:ext cx="56" cy="36"/>
                        </a:xfrm>
                        <a:custGeom>
                          <a:avLst/>
                          <a:gdLst>
                            <a:gd name="T0" fmla="*/ 0 w 112"/>
                            <a:gd name="T1" fmla="*/ 1 h 72"/>
                            <a:gd name="T2" fmla="*/ 0 w 112"/>
                            <a:gd name="T3" fmla="*/ 1 h 72"/>
                            <a:gd name="T4" fmla="*/ 1 w 112"/>
                            <a:gd name="T5" fmla="*/ 1 h 72"/>
                            <a:gd name="T6" fmla="*/ 1 w 112"/>
                            <a:gd name="T7" fmla="*/ 0 h 72"/>
                            <a:gd name="T8" fmla="*/ 0 w 112"/>
                            <a:gd name="T9" fmla="*/ 1 h 72"/>
                            <a:gd name="T10" fmla="*/ 0 60000 65536"/>
                            <a:gd name="T11" fmla="*/ 0 60000 65536"/>
                            <a:gd name="T12" fmla="*/ 0 60000 65536"/>
                            <a:gd name="T13" fmla="*/ 0 60000 65536"/>
                            <a:gd name="T14" fmla="*/ 0 60000 65536"/>
                            <a:gd name="T15" fmla="*/ 0 w 112"/>
                            <a:gd name="T16" fmla="*/ 0 h 72"/>
                            <a:gd name="T17" fmla="*/ 112 w 112"/>
                            <a:gd name="T18" fmla="*/ 72 h 72"/>
                          </a:gdLst>
                          <a:ahLst/>
                          <a:cxnLst>
                            <a:cxn ang="T10">
                              <a:pos x="T0" y="T1"/>
                            </a:cxn>
                            <a:cxn ang="T11">
                              <a:pos x="T2" y="T3"/>
                            </a:cxn>
                            <a:cxn ang="T12">
                              <a:pos x="T4" y="T5"/>
                            </a:cxn>
                            <a:cxn ang="T13">
                              <a:pos x="T6" y="T7"/>
                            </a:cxn>
                            <a:cxn ang="T14">
                              <a:pos x="T8" y="T9"/>
                            </a:cxn>
                          </a:cxnLst>
                          <a:rect l="T15" t="T16" r="T17" b="T18"/>
                          <a:pathLst>
                            <a:path w="112" h="72">
                              <a:moveTo>
                                <a:pt x="0" y="6"/>
                              </a:moveTo>
                              <a:lnTo>
                                <a:pt x="0" y="72"/>
                              </a:lnTo>
                              <a:lnTo>
                                <a:pt x="112" y="56"/>
                              </a:lnTo>
                              <a:lnTo>
                                <a:pt x="112" y="0"/>
                              </a:lnTo>
                              <a:lnTo>
                                <a:pt x="0" y="6"/>
                              </a:lnTo>
                              <a:close/>
                            </a:path>
                          </a:pathLst>
                        </a:custGeom>
                        <a:solidFill>
                          <a:srgbClr val="808080"/>
                        </a:solidFill>
                        <a:ln w="1588">
                          <a:solidFill>
                            <a:srgbClr val="000000"/>
                          </a:solidFill>
                          <a:round/>
                          <a:headEnd/>
                          <a:tailEnd/>
                        </a:ln>
                      </p:spPr>
                      <p:txBody>
                        <a:bodyPr/>
                        <a:lstStyle/>
                        <a:p>
                          <a:endParaRPr lang="es-AR"/>
                        </a:p>
                      </p:txBody>
                    </p:sp>
                    <p:sp>
                      <p:nvSpPr>
                        <p:cNvPr id="34620" name="Forma libre 170"/>
                        <p:cNvSpPr>
                          <a:spLocks/>
                        </p:cNvSpPr>
                        <p:nvPr/>
                      </p:nvSpPr>
                      <p:spPr bwMode="auto">
                        <a:xfrm>
                          <a:off x="4639" y="1087"/>
                          <a:ext cx="132" cy="14"/>
                        </a:xfrm>
                        <a:custGeom>
                          <a:avLst/>
                          <a:gdLst>
                            <a:gd name="T0" fmla="*/ 1 w 264"/>
                            <a:gd name="T1" fmla="*/ 0 h 29"/>
                            <a:gd name="T2" fmla="*/ 1 w 264"/>
                            <a:gd name="T3" fmla="*/ 0 h 29"/>
                            <a:gd name="T4" fmla="*/ 0 w 264"/>
                            <a:gd name="T5" fmla="*/ 0 h 29"/>
                            <a:gd name="T6" fmla="*/ 1 w 264"/>
                            <a:gd name="T7" fmla="*/ 0 h 29"/>
                            <a:gd name="T8" fmla="*/ 1 w 264"/>
                            <a:gd name="T9" fmla="*/ 0 h 29"/>
                            <a:gd name="T10" fmla="*/ 0 60000 65536"/>
                            <a:gd name="T11" fmla="*/ 0 60000 65536"/>
                            <a:gd name="T12" fmla="*/ 0 60000 65536"/>
                            <a:gd name="T13" fmla="*/ 0 60000 65536"/>
                            <a:gd name="T14" fmla="*/ 0 60000 65536"/>
                            <a:gd name="T15" fmla="*/ 0 w 264"/>
                            <a:gd name="T16" fmla="*/ 0 h 29"/>
                            <a:gd name="T17" fmla="*/ 264 w 264"/>
                            <a:gd name="T18" fmla="*/ 29 h 29"/>
                          </a:gdLst>
                          <a:ahLst/>
                          <a:cxnLst>
                            <a:cxn ang="T10">
                              <a:pos x="T0" y="T1"/>
                            </a:cxn>
                            <a:cxn ang="T11">
                              <a:pos x="T2" y="T3"/>
                            </a:cxn>
                            <a:cxn ang="T12">
                              <a:pos x="T4" y="T5"/>
                            </a:cxn>
                            <a:cxn ang="T13">
                              <a:pos x="T6" y="T7"/>
                            </a:cxn>
                            <a:cxn ang="T14">
                              <a:pos x="T8" y="T9"/>
                            </a:cxn>
                          </a:cxnLst>
                          <a:rect l="T15" t="T16" r="T17" b="T18"/>
                          <a:pathLst>
                            <a:path w="264" h="29">
                              <a:moveTo>
                                <a:pt x="264" y="23"/>
                              </a:moveTo>
                              <a:lnTo>
                                <a:pt x="151" y="29"/>
                              </a:lnTo>
                              <a:lnTo>
                                <a:pt x="0" y="0"/>
                              </a:lnTo>
                              <a:lnTo>
                                <a:pt x="111" y="0"/>
                              </a:lnTo>
                              <a:lnTo>
                                <a:pt x="264" y="23"/>
                              </a:lnTo>
                              <a:close/>
                            </a:path>
                          </a:pathLst>
                        </a:custGeom>
                        <a:solidFill>
                          <a:srgbClr val="C0C0C0"/>
                        </a:solidFill>
                        <a:ln w="1588">
                          <a:solidFill>
                            <a:srgbClr val="000000"/>
                          </a:solidFill>
                          <a:round/>
                          <a:headEnd/>
                          <a:tailEnd/>
                        </a:ln>
                      </p:spPr>
                      <p:txBody>
                        <a:bodyPr/>
                        <a:lstStyle/>
                        <a:p>
                          <a:endParaRPr lang="es-AR"/>
                        </a:p>
                      </p:txBody>
                    </p:sp>
                  </p:grpSp>
                  <p:sp>
                    <p:nvSpPr>
                      <p:cNvPr id="34613" name="Forma libre 171"/>
                      <p:cNvSpPr>
                        <a:spLocks/>
                      </p:cNvSpPr>
                      <p:nvPr/>
                    </p:nvSpPr>
                    <p:spPr bwMode="auto">
                      <a:xfrm>
                        <a:off x="4680" y="1083"/>
                        <a:ext cx="48" cy="13"/>
                      </a:xfrm>
                      <a:custGeom>
                        <a:avLst/>
                        <a:gdLst>
                          <a:gd name="T0" fmla="*/ 1 w 96"/>
                          <a:gd name="T1" fmla="*/ 0 h 27"/>
                          <a:gd name="T2" fmla="*/ 1 w 96"/>
                          <a:gd name="T3" fmla="*/ 0 h 27"/>
                          <a:gd name="T4" fmla="*/ 1 w 96"/>
                          <a:gd name="T5" fmla="*/ 0 h 27"/>
                          <a:gd name="T6" fmla="*/ 0 w 96"/>
                          <a:gd name="T7" fmla="*/ 0 h 27"/>
                          <a:gd name="T8" fmla="*/ 0 w 96"/>
                          <a:gd name="T9" fmla="*/ 0 h 27"/>
                          <a:gd name="T10" fmla="*/ 1 w 96"/>
                          <a:gd name="T11" fmla="*/ 0 h 27"/>
                          <a:gd name="T12" fmla="*/ 0 60000 65536"/>
                          <a:gd name="T13" fmla="*/ 0 60000 65536"/>
                          <a:gd name="T14" fmla="*/ 0 60000 65536"/>
                          <a:gd name="T15" fmla="*/ 0 60000 65536"/>
                          <a:gd name="T16" fmla="*/ 0 60000 65536"/>
                          <a:gd name="T17" fmla="*/ 0 60000 65536"/>
                          <a:gd name="T18" fmla="*/ 0 w 96"/>
                          <a:gd name="T19" fmla="*/ 0 h 27"/>
                          <a:gd name="T20" fmla="*/ 96 w 96"/>
                          <a:gd name="T21" fmla="*/ 27 h 27"/>
                        </a:gdLst>
                        <a:ahLst/>
                        <a:cxnLst>
                          <a:cxn ang="T12">
                            <a:pos x="T0" y="T1"/>
                          </a:cxn>
                          <a:cxn ang="T13">
                            <a:pos x="T2" y="T3"/>
                          </a:cxn>
                          <a:cxn ang="T14">
                            <a:pos x="T4" y="T5"/>
                          </a:cxn>
                          <a:cxn ang="T15">
                            <a:pos x="T6" y="T7"/>
                          </a:cxn>
                          <a:cxn ang="T16">
                            <a:pos x="T8" y="T9"/>
                          </a:cxn>
                          <a:cxn ang="T17">
                            <a:pos x="T10" y="T11"/>
                          </a:cxn>
                        </a:cxnLst>
                        <a:rect l="T18" t="T19" r="T20" b="T21"/>
                        <a:pathLst>
                          <a:path w="96" h="27">
                            <a:moveTo>
                              <a:pt x="96" y="15"/>
                            </a:moveTo>
                            <a:lnTo>
                              <a:pt x="96" y="24"/>
                            </a:lnTo>
                            <a:lnTo>
                              <a:pt x="50" y="27"/>
                            </a:lnTo>
                            <a:lnTo>
                              <a:pt x="0" y="16"/>
                            </a:lnTo>
                            <a:lnTo>
                              <a:pt x="0" y="0"/>
                            </a:lnTo>
                            <a:lnTo>
                              <a:pt x="96" y="15"/>
                            </a:lnTo>
                            <a:close/>
                          </a:path>
                        </a:pathLst>
                      </a:custGeom>
                      <a:solidFill>
                        <a:srgbClr val="606060"/>
                      </a:solidFill>
                      <a:ln w="1588">
                        <a:solidFill>
                          <a:srgbClr val="000000"/>
                        </a:solidFill>
                        <a:round/>
                        <a:headEnd/>
                        <a:tailEnd/>
                      </a:ln>
                    </p:spPr>
                    <p:txBody>
                      <a:bodyPr/>
                      <a:lstStyle/>
                      <a:p>
                        <a:endParaRPr lang="es-AR"/>
                      </a:p>
                    </p:txBody>
                  </p:sp>
                  <p:grpSp>
                    <p:nvGrpSpPr>
                      <p:cNvPr id="34614" name="Grupo 172"/>
                      <p:cNvGrpSpPr>
                        <a:grpSpLocks/>
                      </p:cNvGrpSpPr>
                      <p:nvPr/>
                    </p:nvGrpSpPr>
                    <p:grpSpPr bwMode="auto">
                      <a:xfrm>
                        <a:off x="4654" y="1025"/>
                        <a:ext cx="107" cy="68"/>
                        <a:chOff x="4654" y="1025"/>
                        <a:chExt cx="107" cy="68"/>
                      </a:xfrm>
                    </p:grpSpPr>
                    <p:sp>
                      <p:nvSpPr>
                        <p:cNvPr id="34615" name="Forma libre 173"/>
                        <p:cNvSpPr>
                          <a:spLocks/>
                        </p:cNvSpPr>
                        <p:nvPr/>
                      </p:nvSpPr>
                      <p:spPr bwMode="auto">
                        <a:xfrm>
                          <a:off x="4654" y="1025"/>
                          <a:ext cx="61" cy="66"/>
                        </a:xfrm>
                        <a:custGeom>
                          <a:avLst/>
                          <a:gdLst>
                            <a:gd name="T0" fmla="*/ 0 w 123"/>
                            <a:gd name="T1" fmla="*/ 1 h 132"/>
                            <a:gd name="T2" fmla="*/ 0 w 123"/>
                            <a:gd name="T3" fmla="*/ 1 h 132"/>
                            <a:gd name="T4" fmla="*/ 0 w 123"/>
                            <a:gd name="T5" fmla="*/ 0 h 132"/>
                            <a:gd name="T6" fmla="*/ 0 w 123"/>
                            <a:gd name="T7" fmla="*/ 1 h 132"/>
                            <a:gd name="T8" fmla="*/ 0 w 123"/>
                            <a:gd name="T9" fmla="*/ 1 h 132"/>
                            <a:gd name="T10" fmla="*/ 0 60000 65536"/>
                            <a:gd name="T11" fmla="*/ 0 60000 65536"/>
                            <a:gd name="T12" fmla="*/ 0 60000 65536"/>
                            <a:gd name="T13" fmla="*/ 0 60000 65536"/>
                            <a:gd name="T14" fmla="*/ 0 60000 65536"/>
                            <a:gd name="T15" fmla="*/ 0 w 123"/>
                            <a:gd name="T16" fmla="*/ 0 h 132"/>
                            <a:gd name="T17" fmla="*/ 123 w 123"/>
                            <a:gd name="T18" fmla="*/ 132 h 132"/>
                          </a:gdLst>
                          <a:ahLst/>
                          <a:cxnLst>
                            <a:cxn ang="T10">
                              <a:pos x="T0" y="T1"/>
                            </a:cxn>
                            <a:cxn ang="T11">
                              <a:pos x="T2" y="T3"/>
                            </a:cxn>
                            <a:cxn ang="T12">
                              <a:pos x="T4" y="T5"/>
                            </a:cxn>
                            <a:cxn ang="T13">
                              <a:pos x="T6" y="T7"/>
                            </a:cxn>
                            <a:cxn ang="T14">
                              <a:pos x="T8" y="T9"/>
                            </a:cxn>
                          </a:cxnLst>
                          <a:rect l="T15" t="T16" r="T17" b="T18"/>
                          <a:pathLst>
                            <a:path w="123" h="132">
                              <a:moveTo>
                                <a:pt x="107" y="132"/>
                              </a:moveTo>
                              <a:lnTo>
                                <a:pt x="123" y="5"/>
                              </a:lnTo>
                              <a:lnTo>
                                <a:pt x="18" y="0"/>
                              </a:lnTo>
                              <a:lnTo>
                                <a:pt x="0" y="114"/>
                              </a:lnTo>
                              <a:lnTo>
                                <a:pt x="107" y="132"/>
                              </a:lnTo>
                              <a:close/>
                            </a:path>
                          </a:pathLst>
                        </a:custGeom>
                        <a:solidFill>
                          <a:srgbClr val="A0A0A0"/>
                        </a:solidFill>
                        <a:ln w="1588">
                          <a:solidFill>
                            <a:srgbClr val="000000"/>
                          </a:solidFill>
                          <a:round/>
                          <a:headEnd/>
                          <a:tailEnd/>
                        </a:ln>
                      </p:spPr>
                      <p:txBody>
                        <a:bodyPr/>
                        <a:lstStyle/>
                        <a:p>
                          <a:endParaRPr lang="es-AR"/>
                        </a:p>
                      </p:txBody>
                    </p:sp>
                    <p:sp>
                      <p:nvSpPr>
                        <p:cNvPr id="34616" name="Forma libre 174"/>
                        <p:cNvSpPr>
                          <a:spLocks/>
                        </p:cNvSpPr>
                        <p:nvPr/>
                      </p:nvSpPr>
                      <p:spPr bwMode="auto">
                        <a:xfrm>
                          <a:off x="4707" y="1027"/>
                          <a:ext cx="54" cy="66"/>
                        </a:xfrm>
                        <a:custGeom>
                          <a:avLst/>
                          <a:gdLst>
                            <a:gd name="T0" fmla="*/ 1 w 108"/>
                            <a:gd name="T1" fmla="*/ 0 h 132"/>
                            <a:gd name="T2" fmla="*/ 1 w 108"/>
                            <a:gd name="T3" fmla="*/ 1 h 132"/>
                            <a:gd name="T4" fmla="*/ 1 w 108"/>
                            <a:gd name="T5" fmla="*/ 1 h 132"/>
                            <a:gd name="T6" fmla="*/ 0 w 108"/>
                            <a:gd name="T7" fmla="*/ 1 h 132"/>
                            <a:gd name="T8" fmla="*/ 1 w 108"/>
                            <a:gd name="T9" fmla="*/ 0 h 132"/>
                            <a:gd name="T10" fmla="*/ 0 60000 65536"/>
                            <a:gd name="T11" fmla="*/ 0 60000 65536"/>
                            <a:gd name="T12" fmla="*/ 0 60000 65536"/>
                            <a:gd name="T13" fmla="*/ 0 60000 65536"/>
                            <a:gd name="T14" fmla="*/ 0 60000 65536"/>
                            <a:gd name="T15" fmla="*/ 0 w 108"/>
                            <a:gd name="T16" fmla="*/ 0 h 132"/>
                            <a:gd name="T17" fmla="*/ 108 w 108"/>
                            <a:gd name="T18" fmla="*/ 132 h 132"/>
                          </a:gdLst>
                          <a:ahLst/>
                          <a:cxnLst>
                            <a:cxn ang="T10">
                              <a:pos x="T0" y="T1"/>
                            </a:cxn>
                            <a:cxn ang="T11">
                              <a:pos x="T2" y="T3"/>
                            </a:cxn>
                            <a:cxn ang="T12">
                              <a:pos x="T4" y="T5"/>
                            </a:cxn>
                            <a:cxn ang="T13">
                              <a:pos x="T6" y="T7"/>
                            </a:cxn>
                            <a:cxn ang="T14">
                              <a:pos x="T8" y="T9"/>
                            </a:cxn>
                          </a:cxnLst>
                          <a:rect l="T15" t="T16" r="T17" b="T18"/>
                          <a:pathLst>
                            <a:path w="108" h="132">
                              <a:moveTo>
                                <a:pt x="16" y="0"/>
                              </a:moveTo>
                              <a:lnTo>
                                <a:pt x="108" y="29"/>
                              </a:lnTo>
                              <a:lnTo>
                                <a:pt x="94" y="132"/>
                              </a:lnTo>
                              <a:lnTo>
                                <a:pt x="0" y="127"/>
                              </a:lnTo>
                              <a:lnTo>
                                <a:pt x="16" y="0"/>
                              </a:lnTo>
                              <a:close/>
                            </a:path>
                          </a:pathLst>
                        </a:custGeom>
                        <a:solidFill>
                          <a:srgbClr val="808080"/>
                        </a:solidFill>
                        <a:ln w="1588">
                          <a:solidFill>
                            <a:srgbClr val="000000"/>
                          </a:solidFill>
                          <a:round/>
                          <a:headEnd/>
                          <a:tailEnd/>
                        </a:ln>
                      </p:spPr>
                      <p:txBody>
                        <a:bodyPr/>
                        <a:lstStyle/>
                        <a:p>
                          <a:endParaRPr lang="es-AR"/>
                        </a:p>
                      </p:txBody>
                    </p:sp>
                    <p:sp>
                      <p:nvSpPr>
                        <p:cNvPr id="34617" name="Forma libre 175"/>
                        <p:cNvSpPr>
                          <a:spLocks/>
                        </p:cNvSpPr>
                        <p:nvPr/>
                      </p:nvSpPr>
                      <p:spPr bwMode="auto">
                        <a:xfrm>
                          <a:off x="4661" y="1032"/>
                          <a:ext cx="44" cy="49"/>
                        </a:xfrm>
                        <a:custGeom>
                          <a:avLst/>
                          <a:gdLst>
                            <a:gd name="T0" fmla="*/ 1 w 87"/>
                            <a:gd name="T1" fmla="*/ 0 h 100"/>
                            <a:gd name="T2" fmla="*/ 1 w 87"/>
                            <a:gd name="T3" fmla="*/ 0 h 100"/>
                            <a:gd name="T4" fmla="*/ 0 w 87"/>
                            <a:gd name="T5" fmla="*/ 0 h 100"/>
                            <a:gd name="T6" fmla="*/ 1 w 87"/>
                            <a:gd name="T7" fmla="*/ 0 h 100"/>
                            <a:gd name="T8" fmla="*/ 1 w 87"/>
                            <a:gd name="T9" fmla="*/ 0 h 100"/>
                            <a:gd name="T10" fmla="*/ 0 60000 65536"/>
                            <a:gd name="T11" fmla="*/ 0 60000 65536"/>
                            <a:gd name="T12" fmla="*/ 0 60000 65536"/>
                            <a:gd name="T13" fmla="*/ 0 60000 65536"/>
                            <a:gd name="T14" fmla="*/ 0 60000 65536"/>
                            <a:gd name="T15" fmla="*/ 0 w 87"/>
                            <a:gd name="T16" fmla="*/ 0 h 100"/>
                            <a:gd name="T17" fmla="*/ 87 w 87"/>
                            <a:gd name="T18" fmla="*/ 100 h 100"/>
                          </a:gdLst>
                          <a:ahLst/>
                          <a:cxnLst>
                            <a:cxn ang="T10">
                              <a:pos x="T0" y="T1"/>
                            </a:cxn>
                            <a:cxn ang="T11">
                              <a:pos x="T2" y="T3"/>
                            </a:cxn>
                            <a:cxn ang="T12">
                              <a:pos x="T4" y="T5"/>
                            </a:cxn>
                            <a:cxn ang="T13">
                              <a:pos x="T6" y="T7"/>
                            </a:cxn>
                            <a:cxn ang="T14">
                              <a:pos x="T8" y="T9"/>
                            </a:cxn>
                          </a:cxnLst>
                          <a:rect l="T15" t="T16" r="T17" b="T18"/>
                          <a:pathLst>
                            <a:path w="87" h="100">
                              <a:moveTo>
                                <a:pt x="87" y="5"/>
                              </a:moveTo>
                              <a:lnTo>
                                <a:pt x="75" y="100"/>
                              </a:lnTo>
                              <a:lnTo>
                                <a:pt x="0" y="90"/>
                              </a:lnTo>
                              <a:lnTo>
                                <a:pt x="13" y="0"/>
                              </a:lnTo>
                              <a:lnTo>
                                <a:pt x="87" y="5"/>
                              </a:lnTo>
                              <a:close/>
                            </a:path>
                          </a:pathLst>
                        </a:custGeom>
                        <a:solidFill>
                          <a:srgbClr val="00C0C0"/>
                        </a:solidFill>
                        <a:ln w="1588">
                          <a:solidFill>
                            <a:srgbClr val="000000"/>
                          </a:solidFill>
                          <a:round/>
                          <a:headEnd/>
                          <a:tailEnd/>
                        </a:ln>
                      </p:spPr>
                      <p:txBody>
                        <a:bodyPr/>
                        <a:lstStyle/>
                        <a:p>
                          <a:endParaRPr lang="es-AR"/>
                        </a:p>
                      </p:txBody>
                    </p:sp>
                  </p:grpSp>
                </p:grpSp>
                <p:grpSp>
                  <p:nvGrpSpPr>
                    <p:cNvPr id="34604" name="Grupo 176"/>
                    <p:cNvGrpSpPr>
                      <a:grpSpLocks/>
                    </p:cNvGrpSpPr>
                    <p:nvPr/>
                  </p:nvGrpSpPr>
                  <p:grpSpPr bwMode="auto">
                    <a:xfrm>
                      <a:off x="4644" y="1092"/>
                      <a:ext cx="44" cy="30"/>
                      <a:chOff x="4644" y="1092"/>
                      <a:chExt cx="44" cy="30"/>
                    </a:xfrm>
                  </p:grpSpPr>
                  <p:sp>
                    <p:nvSpPr>
                      <p:cNvPr id="34605" name="Forma libre 177"/>
                      <p:cNvSpPr>
                        <a:spLocks/>
                      </p:cNvSpPr>
                      <p:nvPr/>
                    </p:nvSpPr>
                    <p:spPr bwMode="auto">
                      <a:xfrm>
                        <a:off x="4644" y="1092"/>
                        <a:ext cx="44" cy="30"/>
                      </a:xfrm>
                      <a:custGeom>
                        <a:avLst/>
                        <a:gdLst>
                          <a:gd name="T0" fmla="*/ 0 w 87"/>
                          <a:gd name="T1" fmla="*/ 0 h 61"/>
                          <a:gd name="T2" fmla="*/ 1 w 87"/>
                          <a:gd name="T3" fmla="*/ 0 h 61"/>
                          <a:gd name="T4" fmla="*/ 1 w 87"/>
                          <a:gd name="T5" fmla="*/ 0 h 61"/>
                          <a:gd name="T6" fmla="*/ 0 w 87"/>
                          <a:gd name="T7" fmla="*/ 0 h 61"/>
                          <a:gd name="T8" fmla="*/ 0 w 87"/>
                          <a:gd name="T9" fmla="*/ 0 h 61"/>
                          <a:gd name="T10" fmla="*/ 0 60000 65536"/>
                          <a:gd name="T11" fmla="*/ 0 60000 65536"/>
                          <a:gd name="T12" fmla="*/ 0 60000 65536"/>
                          <a:gd name="T13" fmla="*/ 0 60000 65536"/>
                          <a:gd name="T14" fmla="*/ 0 60000 65536"/>
                          <a:gd name="T15" fmla="*/ 0 w 87"/>
                          <a:gd name="T16" fmla="*/ 0 h 61"/>
                          <a:gd name="T17" fmla="*/ 87 w 87"/>
                          <a:gd name="T18" fmla="*/ 61 h 61"/>
                        </a:gdLst>
                        <a:ahLst/>
                        <a:cxnLst>
                          <a:cxn ang="T10">
                            <a:pos x="T0" y="T1"/>
                          </a:cxn>
                          <a:cxn ang="T11">
                            <a:pos x="T2" y="T3"/>
                          </a:cxn>
                          <a:cxn ang="T12">
                            <a:pos x="T4" y="T5"/>
                          </a:cxn>
                          <a:cxn ang="T13">
                            <a:pos x="T6" y="T7"/>
                          </a:cxn>
                          <a:cxn ang="T14">
                            <a:pos x="T8" y="T9"/>
                          </a:cxn>
                        </a:cxnLst>
                        <a:rect l="T15" t="T16" r="T17" b="T18"/>
                        <a:pathLst>
                          <a:path w="87" h="61">
                            <a:moveTo>
                              <a:pt x="0" y="0"/>
                            </a:moveTo>
                            <a:lnTo>
                              <a:pt x="87" y="18"/>
                            </a:lnTo>
                            <a:lnTo>
                              <a:pt x="87" y="61"/>
                            </a:lnTo>
                            <a:lnTo>
                              <a:pt x="0" y="34"/>
                            </a:lnTo>
                            <a:lnTo>
                              <a:pt x="0" y="0"/>
                            </a:lnTo>
                            <a:close/>
                          </a:path>
                        </a:pathLst>
                      </a:custGeom>
                      <a:solidFill>
                        <a:srgbClr val="404040"/>
                      </a:solidFill>
                      <a:ln w="1588">
                        <a:solidFill>
                          <a:srgbClr val="000000"/>
                        </a:solidFill>
                        <a:round/>
                        <a:headEnd/>
                        <a:tailEnd/>
                      </a:ln>
                    </p:spPr>
                    <p:txBody>
                      <a:bodyPr/>
                      <a:lstStyle/>
                      <a:p>
                        <a:endParaRPr lang="es-AR"/>
                      </a:p>
                    </p:txBody>
                  </p:sp>
                  <p:sp>
                    <p:nvSpPr>
                      <p:cNvPr id="34606" name="Línea 178"/>
                      <p:cNvSpPr>
                        <a:spLocks noChangeShapeType="1"/>
                      </p:cNvSpPr>
                      <p:nvPr/>
                    </p:nvSpPr>
                    <p:spPr bwMode="auto">
                      <a:xfrm flipH="1" flipV="1">
                        <a:off x="4648" y="1100"/>
                        <a:ext cx="12" cy="2"/>
                      </a:xfrm>
                      <a:prstGeom prst="line">
                        <a:avLst/>
                      </a:prstGeom>
                      <a:noFill/>
                      <a:ln w="1588">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4607" name="Línea 179"/>
                      <p:cNvSpPr>
                        <a:spLocks noChangeShapeType="1"/>
                      </p:cNvSpPr>
                      <p:nvPr/>
                    </p:nvSpPr>
                    <p:spPr bwMode="auto">
                      <a:xfrm>
                        <a:off x="4665" y="1103"/>
                        <a:ext cx="16" cy="3"/>
                      </a:xfrm>
                      <a:prstGeom prst="line">
                        <a:avLst/>
                      </a:prstGeom>
                      <a:noFill/>
                      <a:ln w="1588">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4608" name="Línea 180"/>
                      <p:cNvSpPr>
                        <a:spLocks noChangeShapeType="1"/>
                      </p:cNvSpPr>
                      <p:nvPr/>
                    </p:nvSpPr>
                    <p:spPr bwMode="auto">
                      <a:xfrm>
                        <a:off x="4663" y="1096"/>
                        <a:ext cx="1" cy="20"/>
                      </a:xfrm>
                      <a:prstGeom prst="line">
                        <a:avLst/>
                      </a:prstGeom>
                      <a:noFill/>
                      <a:ln w="1588">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4609" name="Línea 181"/>
                      <p:cNvSpPr>
                        <a:spLocks noChangeShapeType="1"/>
                      </p:cNvSpPr>
                      <p:nvPr/>
                    </p:nvSpPr>
                    <p:spPr bwMode="auto">
                      <a:xfrm>
                        <a:off x="4683" y="1100"/>
                        <a:ext cx="1" cy="22"/>
                      </a:xfrm>
                      <a:prstGeom prst="line">
                        <a:avLst/>
                      </a:prstGeom>
                      <a:noFill/>
                      <a:ln w="1588">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4610" name="Línea 182"/>
                      <p:cNvSpPr>
                        <a:spLocks noChangeShapeType="1"/>
                      </p:cNvSpPr>
                      <p:nvPr/>
                    </p:nvSpPr>
                    <p:spPr bwMode="auto">
                      <a:xfrm>
                        <a:off x="4644" y="1099"/>
                        <a:ext cx="40" cy="10"/>
                      </a:xfrm>
                      <a:prstGeom prst="line">
                        <a:avLst/>
                      </a:prstGeom>
                      <a:noFill/>
                      <a:ln w="1588">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4611" name="Línea 183"/>
                      <p:cNvSpPr>
                        <a:spLocks noChangeShapeType="1"/>
                      </p:cNvSpPr>
                      <p:nvPr/>
                    </p:nvSpPr>
                    <p:spPr bwMode="auto">
                      <a:xfrm flipH="1" flipV="1">
                        <a:off x="4644" y="1097"/>
                        <a:ext cx="40" cy="9"/>
                      </a:xfrm>
                      <a:prstGeom prst="line">
                        <a:avLst/>
                      </a:prstGeom>
                      <a:noFill/>
                      <a:ln w="1588">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grpSp>
              </p:grpSp>
              <p:grpSp>
                <p:nvGrpSpPr>
                  <p:cNvPr id="34571" name="Grupo 184"/>
                  <p:cNvGrpSpPr>
                    <a:grpSpLocks/>
                  </p:cNvGrpSpPr>
                  <p:nvPr/>
                </p:nvGrpSpPr>
                <p:grpSpPr bwMode="auto">
                  <a:xfrm>
                    <a:off x="4600" y="1093"/>
                    <a:ext cx="103" cy="52"/>
                    <a:chOff x="4600" y="1093"/>
                    <a:chExt cx="103" cy="52"/>
                  </a:xfrm>
                </p:grpSpPr>
                <p:grpSp>
                  <p:nvGrpSpPr>
                    <p:cNvPr id="34572" name="Grupo 185"/>
                    <p:cNvGrpSpPr>
                      <a:grpSpLocks/>
                    </p:cNvGrpSpPr>
                    <p:nvPr/>
                  </p:nvGrpSpPr>
                  <p:grpSpPr bwMode="auto">
                    <a:xfrm>
                      <a:off x="4680" y="1121"/>
                      <a:ext cx="17" cy="12"/>
                      <a:chOff x="4680" y="1121"/>
                      <a:chExt cx="17" cy="12"/>
                    </a:xfrm>
                  </p:grpSpPr>
                  <p:sp>
                    <p:nvSpPr>
                      <p:cNvPr id="34601" name="Forma libre 186"/>
                      <p:cNvSpPr>
                        <a:spLocks/>
                      </p:cNvSpPr>
                      <p:nvPr/>
                    </p:nvSpPr>
                    <p:spPr bwMode="auto">
                      <a:xfrm>
                        <a:off x="4691" y="1121"/>
                        <a:ext cx="6" cy="12"/>
                      </a:xfrm>
                      <a:custGeom>
                        <a:avLst/>
                        <a:gdLst>
                          <a:gd name="T0" fmla="*/ 1 w 10"/>
                          <a:gd name="T1" fmla="*/ 0 h 25"/>
                          <a:gd name="T2" fmla="*/ 1 w 10"/>
                          <a:gd name="T3" fmla="*/ 0 h 25"/>
                          <a:gd name="T4" fmla="*/ 1 w 10"/>
                          <a:gd name="T5" fmla="*/ 0 h 25"/>
                          <a:gd name="T6" fmla="*/ 0 w 10"/>
                          <a:gd name="T7" fmla="*/ 0 h 25"/>
                          <a:gd name="T8" fmla="*/ 1 w 10"/>
                          <a:gd name="T9" fmla="*/ 0 h 25"/>
                          <a:gd name="T10" fmla="*/ 0 60000 65536"/>
                          <a:gd name="T11" fmla="*/ 0 60000 65536"/>
                          <a:gd name="T12" fmla="*/ 0 60000 65536"/>
                          <a:gd name="T13" fmla="*/ 0 60000 65536"/>
                          <a:gd name="T14" fmla="*/ 0 60000 65536"/>
                          <a:gd name="T15" fmla="*/ 0 w 10"/>
                          <a:gd name="T16" fmla="*/ 0 h 25"/>
                          <a:gd name="T17" fmla="*/ 10 w 10"/>
                          <a:gd name="T18" fmla="*/ 25 h 25"/>
                        </a:gdLst>
                        <a:ahLst/>
                        <a:cxnLst>
                          <a:cxn ang="T10">
                            <a:pos x="T0" y="T1"/>
                          </a:cxn>
                          <a:cxn ang="T11">
                            <a:pos x="T2" y="T3"/>
                          </a:cxn>
                          <a:cxn ang="T12">
                            <a:pos x="T4" y="T5"/>
                          </a:cxn>
                          <a:cxn ang="T13">
                            <a:pos x="T6" y="T7"/>
                          </a:cxn>
                          <a:cxn ang="T14">
                            <a:pos x="T8" y="T9"/>
                          </a:cxn>
                        </a:cxnLst>
                        <a:rect l="T15" t="T16" r="T17" b="T18"/>
                        <a:pathLst>
                          <a:path w="10" h="25">
                            <a:moveTo>
                              <a:pt x="7" y="0"/>
                            </a:moveTo>
                            <a:lnTo>
                              <a:pt x="10" y="23"/>
                            </a:lnTo>
                            <a:lnTo>
                              <a:pt x="3" y="25"/>
                            </a:lnTo>
                            <a:lnTo>
                              <a:pt x="0" y="1"/>
                            </a:lnTo>
                            <a:lnTo>
                              <a:pt x="7" y="0"/>
                            </a:lnTo>
                            <a:close/>
                          </a:path>
                        </a:pathLst>
                      </a:custGeom>
                      <a:solidFill>
                        <a:srgbClr val="606060"/>
                      </a:solidFill>
                      <a:ln w="1588">
                        <a:solidFill>
                          <a:srgbClr val="000000"/>
                        </a:solidFill>
                        <a:round/>
                        <a:headEnd/>
                        <a:tailEnd/>
                      </a:ln>
                    </p:spPr>
                    <p:txBody>
                      <a:bodyPr/>
                      <a:lstStyle/>
                      <a:p>
                        <a:endParaRPr lang="es-AR"/>
                      </a:p>
                    </p:txBody>
                  </p:sp>
                  <p:sp>
                    <p:nvSpPr>
                      <p:cNvPr id="34602" name="Forma libre 187"/>
                      <p:cNvSpPr>
                        <a:spLocks/>
                      </p:cNvSpPr>
                      <p:nvPr/>
                    </p:nvSpPr>
                    <p:spPr bwMode="auto">
                      <a:xfrm>
                        <a:off x="4680" y="1123"/>
                        <a:ext cx="13" cy="10"/>
                      </a:xfrm>
                      <a:custGeom>
                        <a:avLst/>
                        <a:gdLst>
                          <a:gd name="T0" fmla="*/ 0 w 27"/>
                          <a:gd name="T1" fmla="*/ 0 h 21"/>
                          <a:gd name="T2" fmla="*/ 0 w 27"/>
                          <a:gd name="T3" fmla="*/ 0 h 21"/>
                          <a:gd name="T4" fmla="*/ 0 w 27"/>
                          <a:gd name="T5" fmla="*/ 0 h 21"/>
                          <a:gd name="T6" fmla="*/ 0 w 27"/>
                          <a:gd name="T7" fmla="*/ 0 h 21"/>
                          <a:gd name="T8" fmla="*/ 0 w 27"/>
                          <a:gd name="T9" fmla="*/ 0 h 21"/>
                          <a:gd name="T10" fmla="*/ 0 w 27"/>
                          <a:gd name="T11" fmla="*/ 0 h 21"/>
                          <a:gd name="T12" fmla="*/ 0 w 27"/>
                          <a:gd name="T13" fmla="*/ 0 h 21"/>
                          <a:gd name="T14" fmla="*/ 0 60000 65536"/>
                          <a:gd name="T15" fmla="*/ 0 60000 65536"/>
                          <a:gd name="T16" fmla="*/ 0 60000 65536"/>
                          <a:gd name="T17" fmla="*/ 0 60000 65536"/>
                          <a:gd name="T18" fmla="*/ 0 60000 65536"/>
                          <a:gd name="T19" fmla="*/ 0 60000 65536"/>
                          <a:gd name="T20" fmla="*/ 0 60000 65536"/>
                          <a:gd name="T21" fmla="*/ 0 w 27"/>
                          <a:gd name="T22" fmla="*/ 0 h 21"/>
                          <a:gd name="T23" fmla="*/ 27 w 27"/>
                          <a:gd name="T24" fmla="*/ 21 h 2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7" h="21">
                            <a:moveTo>
                              <a:pt x="25" y="0"/>
                            </a:moveTo>
                            <a:lnTo>
                              <a:pt x="27" y="21"/>
                            </a:lnTo>
                            <a:lnTo>
                              <a:pt x="0" y="10"/>
                            </a:lnTo>
                            <a:lnTo>
                              <a:pt x="10" y="7"/>
                            </a:lnTo>
                            <a:lnTo>
                              <a:pt x="21" y="12"/>
                            </a:lnTo>
                            <a:lnTo>
                              <a:pt x="18" y="0"/>
                            </a:lnTo>
                            <a:lnTo>
                              <a:pt x="25" y="0"/>
                            </a:lnTo>
                            <a:close/>
                          </a:path>
                        </a:pathLst>
                      </a:custGeom>
                      <a:solidFill>
                        <a:srgbClr val="404040"/>
                      </a:solidFill>
                      <a:ln w="1588">
                        <a:solidFill>
                          <a:srgbClr val="000000"/>
                        </a:solidFill>
                        <a:round/>
                        <a:headEnd/>
                        <a:tailEnd/>
                      </a:ln>
                    </p:spPr>
                    <p:txBody>
                      <a:bodyPr/>
                      <a:lstStyle/>
                      <a:p>
                        <a:endParaRPr lang="es-AR"/>
                      </a:p>
                    </p:txBody>
                  </p:sp>
                </p:grpSp>
                <p:grpSp>
                  <p:nvGrpSpPr>
                    <p:cNvPr id="34573" name="Grupo 188"/>
                    <p:cNvGrpSpPr>
                      <a:grpSpLocks/>
                    </p:cNvGrpSpPr>
                    <p:nvPr/>
                  </p:nvGrpSpPr>
                  <p:grpSpPr bwMode="auto">
                    <a:xfrm>
                      <a:off x="4600" y="1093"/>
                      <a:ext cx="103" cy="52"/>
                      <a:chOff x="4600" y="1093"/>
                      <a:chExt cx="103" cy="52"/>
                    </a:xfrm>
                  </p:grpSpPr>
                  <p:sp>
                    <p:nvSpPr>
                      <p:cNvPr id="34574" name="Forma libre 189"/>
                      <p:cNvSpPr>
                        <a:spLocks/>
                      </p:cNvSpPr>
                      <p:nvPr/>
                    </p:nvSpPr>
                    <p:spPr bwMode="auto">
                      <a:xfrm>
                        <a:off x="4600" y="1093"/>
                        <a:ext cx="101" cy="46"/>
                      </a:xfrm>
                      <a:custGeom>
                        <a:avLst/>
                        <a:gdLst>
                          <a:gd name="T0" fmla="*/ 0 w 203"/>
                          <a:gd name="T1" fmla="*/ 0 h 94"/>
                          <a:gd name="T2" fmla="*/ 0 w 203"/>
                          <a:gd name="T3" fmla="*/ 0 h 94"/>
                          <a:gd name="T4" fmla="*/ 0 w 203"/>
                          <a:gd name="T5" fmla="*/ 0 h 94"/>
                          <a:gd name="T6" fmla="*/ 0 w 203"/>
                          <a:gd name="T7" fmla="*/ 0 h 94"/>
                          <a:gd name="T8" fmla="*/ 0 w 203"/>
                          <a:gd name="T9" fmla="*/ 0 h 94"/>
                          <a:gd name="T10" fmla="*/ 0 60000 65536"/>
                          <a:gd name="T11" fmla="*/ 0 60000 65536"/>
                          <a:gd name="T12" fmla="*/ 0 60000 65536"/>
                          <a:gd name="T13" fmla="*/ 0 60000 65536"/>
                          <a:gd name="T14" fmla="*/ 0 60000 65536"/>
                          <a:gd name="T15" fmla="*/ 0 w 203"/>
                          <a:gd name="T16" fmla="*/ 0 h 94"/>
                          <a:gd name="T17" fmla="*/ 203 w 203"/>
                          <a:gd name="T18" fmla="*/ 94 h 94"/>
                        </a:gdLst>
                        <a:ahLst/>
                        <a:cxnLst>
                          <a:cxn ang="T10">
                            <a:pos x="T0" y="T1"/>
                          </a:cxn>
                          <a:cxn ang="T11">
                            <a:pos x="T2" y="T3"/>
                          </a:cxn>
                          <a:cxn ang="T12">
                            <a:pos x="T4" y="T5"/>
                          </a:cxn>
                          <a:cxn ang="T13">
                            <a:pos x="T6" y="T7"/>
                          </a:cxn>
                          <a:cxn ang="T14">
                            <a:pos x="T8" y="T9"/>
                          </a:cxn>
                        </a:cxnLst>
                        <a:rect l="T15" t="T16" r="T17" b="T18"/>
                        <a:pathLst>
                          <a:path w="203" h="94">
                            <a:moveTo>
                              <a:pt x="203" y="39"/>
                            </a:moveTo>
                            <a:lnTo>
                              <a:pt x="107" y="94"/>
                            </a:lnTo>
                            <a:lnTo>
                              <a:pt x="0" y="40"/>
                            </a:lnTo>
                            <a:lnTo>
                              <a:pt x="82" y="0"/>
                            </a:lnTo>
                            <a:lnTo>
                              <a:pt x="203" y="39"/>
                            </a:lnTo>
                            <a:close/>
                          </a:path>
                        </a:pathLst>
                      </a:custGeom>
                      <a:solidFill>
                        <a:srgbClr val="808080"/>
                      </a:solidFill>
                      <a:ln w="1588">
                        <a:solidFill>
                          <a:srgbClr val="000000"/>
                        </a:solidFill>
                        <a:round/>
                        <a:headEnd/>
                        <a:tailEnd/>
                      </a:ln>
                    </p:spPr>
                    <p:txBody>
                      <a:bodyPr/>
                      <a:lstStyle/>
                      <a:p>
                        <a:endParaRPr lang="es-AR"/>
                      </a:p>
                    </p:txBody>
                  </p:sp>
                  <p:sp>
                    <p:nvSpPr>
                      <p:cNvPr id="34575" name="Forma libre 190"/>
                      <p:cNvSpPr>
                        <a:spLocks/>
                      </p:cNvSpPr>
                      <p:nvPr/>
                    </p:nvSpPr>
                    <p:spPr bwMode="auto">
                      <a:xfrm>
                        <a:off x="4652" y="1112"/>
                        <a:ext cx="51" cy="33"/>
                      </a:xfrm>
                      <a:custGeom>
                        <a:avLst/>
                        <a:gdLst>
                          <a:gd name="T0" fmla="*/ 1 w 102"/>
                          <a:gd name="T1" fmla="*/ 0 h 67"/>
                          <a:gd name="T2" fmla="*/ 0 w 102"/>
                          <a:gd name="T3" fmla="*/ 0 h 67"/>
                          <a:gd name="T4" fmla="*/ 1 w 102"/>
                          <a:gd name="T5" fmla="*/ 0 h 67"/>
                          <a:gd name="T6" fmla="*/ 1 w 102"/>
                          <a:gd name="T7" fmla="*/ 0 h 67"/>
                          <a:gd name="T8" fmla="*/ 1 w 102"/>
                          <a:gd name="T9" fmla="*/ 0 h 67"/>
                          <a:gd name="T10" fmla="*/ 0 60000 65536"/>
                          <a:gd name="T11" fmla="*/ 0 60000 65536"/>
                          <a:gd name="T12" fmla="*/ 0 60000 65536"/>
                          <a:gd name="T13" fmla="*/ 0 60000 65536"/>
                          <a:gd name="T14" fmla="*/ 0 60000 65536"/>
                          <a:gd name="T15" fmla="*/ 0 w 102"/>
                          <a:gd name="T16" fmla="*/ 0 h 67"/>
                          <a:gd name="T17" fmla="*/ 102 w 102"/>
                          <a:gd name="T18" fmla="*/ 67 h 67"/>
                        </a:gdLst>
                        <a:ahLst/>
                        <a:cxnLst>
                          <a:cxn ang="T10">
                            <a:pos x="T0" y="T1"/>
                          </a:cxn>
                          <a:cxn ang="T11">
                            <a:pos x="T2" y="T3"/>
                          </a:cxn>
                          <a:cxn ang="T12">
                            <a:pos x="T4" y="T5"/>
                          </a:cxn>
                          <a:cxn ang="T13">
                            <a:pos x="T6" y="T7"/>
                          </a:cxn>
                          <a:cxn ang="T14">
                            <a:pos x="T8" y="T9"/>
                          </a:cxn>
                        </a:cxnLst>
                        <a:rect l="T15" t="T16" r="T17" b="T18"/>
                        <a:pathLst>
                          <a:path w="102" h="67">
                            <a:moveTo>
                              <a:pt x="98" y="0"/>
                            </a:moveTo>
                            <a:lnTo>
                              <a:pt x="0" y="55"/>
                            </a:lnTo>
                            <a:lnTo>
                              <a:pt x="3" y="67"/>
                            </a:lnTo>
                            <a:lnTo>
                              <a:pt x="102" y="10"/>
                            </a:lnTo>
                            <a:lnTo>
                              <a:pt x="98" y="0"/>
                            </a:lnTo>
                            <a:close/>
                          </a:path>
                        </a:pathLst>
                      </a:custGeom>
                      <a:solidFill>
                        <a:srgbClr val="606060"/>
                      </a:solidFill>
                      <a:ln w="1588">
                        <a:solidFill>
                          <a:srgbClr val="000000"/>
                        </a:solidFill>
                        <a:round/>
                        <a:headEnd/>
                        <a:tailEnd/>
                      </a:ln>
                    </p:spPr>
                    <p:txBody>
                      <a:bodyPr/>
                      <a:lstStyle/>
                      <a:p>
                        <a:endParaRPr lang="es-AR"/>
                      </a:p>
                    </p:txBody>
                  </p:sp>
                  <p:sp>
                    <p:nvSpPr>
                      <p:cNvPr id="34576" name="Forma libre 191"/>
                      <p:cNvSpPr>
                        <a:spLocks/>
                      </p:cNvSpPr>
                      <p:nvPr/>
                    </p:nvSpPr>
                    <p:spPr bwMode="auto">
                      <a:xfrm>
                        <a:off x="4600" y="1113"/>
                        <a:ext cx="54" cy="32"/>
                      </a:xfrm>
                      <a:custGeom>
                        <a:avLst/>
                        <a:gdLst>
                          <a:gd name="T0" fmla="*/ 1 w 108"/>
                          <a:gd name="T1" fmla="*/ 0 h 66"/>
                          <a:gd name="T2" fmla="*/ 1 w 108"/>
                          <a:gd name="T3" fmla="*/ 0 h 66"/>
                          <a:gd name="T4" fmla="*/ 0 w 108"/>
                          <a:gd name="T5" fmla="*/ 0 h 66"/>
                          <a:gd name="T6" fmla="*/ 1 w 108"/>
                          <a:gd name="T7" fmla="*/ 0 h 66"/>
                          <a:gd name="T8" fmla="*/ 1 w 108"/>
                          <a:gd name="T9" fmla="*/ 0 h 66"/>
                          <a:gd name="T10" fmla="*/ 0 60000 65536"/>
                          <a:gd name="T11" fmla="*/ 0 60000 65536"/>
                          <a:gd name="T12" fmla="*/ 0 60000 65536"/>
                          <a:gd name="T13" fmla="*/ 0 60000 65536"/>
                          <a:gd name="T14" fmla="*/ 0 60000 65536"/>
                          <a:gd name="T15" fmla="*/ 0 w 108"/>
                          <a:gd name="T16" fmla="*/ 0 h 66"/>
                          <a:gd name="T17" fmla="*/ 108 w 108"/>
                          <a:gd name="T18" fmla="*/ 66 h 66"/>
                        </a:gdLst>
                        <a:ahLst/>
                        <a:cxnLst>
                          <a:cxn ang="T10">
                            <a:pos x="T0" y="T1"/>
                          </a:cxn>
                          <a:cxn ang="T11">
                            <a:pos x="T2" y="T3"/>
                          </a:cxn>
                          <a:cxn ang="T12">
                            <a:pos x="T4" y="T5"/>
                          </a:cxn>
                          <a:cxn ang="T13">
                            <a:pos x="T6" y="T7"/>
                          </a:cxn>
                          <a:cxn ang="T14">
                            <a:pos x="T8" y="T9"/>
                          </a:cxn>
                        </a:cxnLst>
                        <a:rect l="T15" t="T16" r="T17" b="T18"/>
                        <a:pathLst>
                          <a:path w="108" h="66">
                            <a:moveTo>
                              <a:pt x="108" y="66"/>
                            </a:moveTo>
                            <a:lnTo>
                              <a:pt x="105" y="54"/>
                            </a:lnTo>
                            <a:lnTo>
                              <a:pt x="0" y="0"/>
                            </a:lnTo>
                            <a:lnTo>
                              <a:pt x="5" y="11"/>
                            </a:lnTo>
                            <a:lnTo>
                              <a:pt x="108" y="66"/>
                            </a:lnTo>
                            <a:close/>
                          </a:path>
                        </a:pathLst>
                      </a:custGeom>
                      <a:solidFill>
                        <a:srgbClr val="404040"/>
                      </a:solidFill>
                      <a:ln w="1588">
                        <a:solidFill>
                          <a:srgbClr val="000000"/>
                        </a:solidFill>
                        <a:round/>
                        <a:headEnd/>
                        <a:tailEnd/>
                      </a:ln>
                    </p:spPr>
                    <p:txBody>
                      <a:bodyPr/>
                      <a:lstStyle/>
                      <a:p>
                        <a:endParaRPr lang="es-AR"/>
                      </a:p>
                    </p:txBody>
                  </p:sp>
                  <p:sp>
                    <p:nvSpPr>
                      <p:cNvPr id="34577" name="Forma libre 192"/>
                      <p:cNvSpPr>
                        <a:spLocks/>
                      </p:cNvSpPr>
                      <p:nvPr/>
                    </p:nvSpPr>
                    <p:spPr bwMode="auto">
                      <a:xfrm>
                        <a:off x="4640" y="1114"/>
                        <a:ext cx="41" cy="21"/>
                      </a:xfrm>
                      <a:custGeom>
                        <a:avLst/>
                        <a:gdLst>
                          <a:gd name="T0" fmla="*/ 1 w 81"/>
                          <a:gd name="T1" fmla="*/ 1 h 42"/>
                          <a:gd name="T2" fmla="*/ 1 w 81"/>
                          <a:gd name="T3" fmla="*/ 0 h 42"/>
                          <a:gd name="T4" fmla="*/ 0 w 81"/>
                          <a:gd name="T5" fmla="*/ 1 h 42"/>
                          <a:gd name="T6" fmla="*/ 1 w 81"/>
                          <a:gd name="T7" fmla="*/ 1 h 42"/>
                          <a:gd name="T8" fmla="*/ 1 w 81"/>
                          <a:gd name="T9" fmla="*/ 1 h 42"/>
                          <a:gd name="T10" fmla="*/ 0 60000 65536"/>
                          <a:gd name="T11" fmla="*/ 0 60000 65536"/>
                          <a:gd name="T12" fmla="*/ 0 60000 65536"/>
                          <a:gd name="T13" fmla="*/ 0 60000 65536"/>
                          <a:gd name="T14" fmla="*/ 0 60000 65536"/>
                          <a:gd name="T15" fmla="*/ 0 w 81"/>
                          <a:gd name="T16" fmla="*/ 0 h 42"/>
                          <a:gd name="T17" fmla="*/ 81 w 81"/>
                          <a:gd name="T18" fmla="*/ 42 h 42"/>
                        </a:gdLst>
                        <a:ahLst/>
                        <a:cxnLst>
                          <a:cxn ang="T10">
                            <a:pos x="T0" y="T1"/>
                          </a:cxn>
                          <a:cxn ang="T11">
                            <a:pos x="T2" y="T3"/>
                          </a:cxn>
                          <a:cxn ang="T12">
                            <a:pos x="T4" y="T5"/>
                          </a:cxn>
                          <a:cxn ang="T13">
                            <a:pos x="T6" y="T7"/>
                          </a:cxn>
                          <a:cxn ang="T14">
                            <a:pos x="T8" y="T9"/>
                          </a:cxn>
                        </a:cxnLst>
                        <a:rect l="T15" t="T16" r="T17" b="T18"/>
                        <a:pathLst>
                          <a:path w="81" h="42">
                            <a:moveTo>
                              <a:pt x="81" y="12"/>
                            </a:moveTo>
                            <a:lnTo>
                              <a:pt x="53" y="0"/>
                            </a:lnTo>
                            <a:lnTo>
                              <a:pt x="0" y="30"/>
                            </a:lnTo>
                            <a:lnTo>
                              <a:pt x="28" y="42"/>
                            </a:lnTo>
                            <a:lnTo>
                              <a:pt x="81" y="12"/>
                            </a:lnTo>
                            <a:close/>
                          </a:path>
                        </a:pathLst>
                      </a:custGeom>
                      <a:solidFill>
                        <a:srgbClr val="A0A0A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578" name="Forma libre 193"/>
                      <p:cNvSpPr>
                        <a:spLocks/>
                      </p:cNvSpPr>
                      <p:nvPr/>
                    </p:nvSpPr>
                    <p:spPr bwMode="auto">
                      <a:xfrm>
                        <a:off x="4605" y="1100"/>
                        <a:ext cx="60" cy="27"/>
                      </a:xfrm>
                      <a:custGeom>
                        <a:avLst/>
                        <a:gdLst>
                          <a:gd name="T0" fmla="*/ 1 w 120"/>
                          <a:gd name="T1" fmla="*/ 0 h 55"/>
                          <a:gd name="T2" fmla="*/ 1 w 120"/>
                          <a:gd name="T3" fmla="*/ 0 h 55"/>
                          <a:gd name="T4" fmla="*/ 0 w 120"/>
                          <a:gd name="T5" fmla="*/ 0 h 55"/>
                          <a:gd name="T6" fmla="*/ 1 w 120"/>
                          <a:gd name="T7" fmla="*/ 0 h 55"/>
                          <a:gd name="T8" fmla="*/ 1 w 120"/>
                          <a:gd name="T9" fmla="*/ 0 h 55"/>
                          <a:gd name="T10" fmla="*/ 0 60000 65536"/>
                          <a:gd name="T11" fmla="*/ 0 60000 65536"/>
                          <a:gd name="T12" fmla="*/ 0 60000 65536"/>
                          <a:gd name="T13" fmla="*/ 0 60000 65536"/>
                          <a:gd name="T14" fmla="*/ 0 60000 65536"/>
                          <a:gd name="T15" fmla="*/ 0 w 120"/>
                          <a:gd name="T16" fmla="*/ 0 h 55"/>
                          <a:gd name="T17" fmla="*/ 120 w 120"/>
                          <a:gd name="T18" fmla="*/ 55 h 55"/>
                        </a:gdLst>
                        <a:ahLst/>
                        <a:cxnLst>
                          <a:cxn ang="T10">
                            <a:pos x="T0" y="T1"/>
                          </a:cxn>
                          <a:cxn ang="T11">
                            <a:pos x="T2" y="T3"/>
                          </a:cxn>
                          <a:cxn ang="T12">
                            <a:pos x="T4" y="T5"/>
                          </a:cxn>
                          <a:cxn ang="T13">
                            <a:pos x="T6" y="T7"/>
                          </a:cxn>
                          <a:cxn ang="T14">
                            <a:pos x="T8" y="T9"/>
                          </a:cxn>
                        </a:cxnLst>
                        <a:rect l="T15" t="T16" r="T17" b="T18"/>
                        <a:pathLst>
                          <a:path w="120" h="55">
                            <a:moveTo>
                              <a:pt x="120" y="27"/>
                            </a:moveTo>
                            <a:lnTo>
                              <a:pt x="68" y="55"/>
                            </a:lnTo>
                            <a:lnTo>
                              <a:pt x="0" y="24"/>
                            </a:lnTo>
                            <a:lnTo>
                              <a:pt x="49" y="0"/>
                            </a:lnTo>
                            <a:lnTo>
                              <a:pt x="120" y="27"/>
                            </a:lnTo>
                            <a:close/>
                          </a:path>
                        </a:pathLst>
                      </a:custGeom>
                      <a:solidFill>
                        <a:srgbClr val="A0A0A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579" name="Forma libre 194"/>
                      <p:cNvSpPr>
                        <a:spLocks/>
                      </p:cNvSpPr>
                      <p:nvPr/>
                    </p:nvSpPr>
                    <p:spPr bwMode="auto">
                      <a:xfrm>
                        <a:off x="4630" y="1094"/>
                        <a:ext cx="67" cy="25"/>
                      </a:xfrm>
                      <a:custGeom>
                        <a:avLst/>
                        <a:gdLst>
                          <a:gd name="T0" fmla="*/ 1 w 133"/>
                          <a:gd name="T1" fmla="*/ 0 h 51"/>
                          <a:gd name="T2" fmla="*/ 1 w 133"/>
                          <a:gd name="T3" fmla="*/ 0 h 51"/>
                          <a:gd name="T4" fmla="*/ 1 w 133"/>
                          <a:gd name="T5" fmla="*/ 0 h 51"/>
                          <a:gd name="T6" fmla="*/ 0 w 133"/>
                          <a:gd name="T7" fmla="*/ 0 h 51"/>
                          <a:gd name="T8" fmla="*/ 1 w 133"/>
                          <a:gd name="T9" fmla="*/ 0 h 51"/>
                          <a:gd name="T10" fmla="*/ 0 60000 65536"/>
                          <a:gd name="T11" fmla="*/ 0 60000 65536"/>
                          <a:gd name="T12" fmla="*/ 0 60000 65536"/>
                          <a:gd name="T13" fmla="*/ 0 60000 65536"/>
                          <a:gd name="T14" fmla="*/ 0 60000 65536"/>
                          <a:gd name="T15" fmla="*/ 0 w 133"/>
                          <a:gd name="T16" fmla="*/ 0 h 51"/>
                          <a:gd name="T17" fmla="*/ 133 w 133"/>
                          <a:gd name="T18" fmla="*/ 51 h 51"/>
                        </a:gdLst>
                        <a:ahLst/>
                        <a:cxnLst>
                          <a:cxn ang="T10">
                            <a:pos x="T0" y="T1"/>
                          </a:cxn>
                          <a:cxn ang="T11">
                            <a:pos x="T2" y="T3"/>
                          </a:cxn>
                          <a:cxn ang="T12">
                            <a:pos x="T4" y="T5"/>
                          </a:cxn>
                          <a:cxn ang="T13">
                            <a:pos x="T6" y="T7"/>
                          </a:cxn>
                          <a:cxn ang="T14">
                            <a:pos x="T8" y="T9"/>
                          </a:cxn>
                        </a:cxnLst>
                        <a:rect l="T15" t="T16" r="T17" b="T18"/>
                        <a:pathLst>
                          <a:path w="133" h="51">
                            <a:moveTo>
                              <a:pt x="105" y="51"/>
                            </a:moveTo>
                            <a:lnTo>
                              <a:pt x="133" y="36"/>
                            </a:lnTo>
                            <a:lnTo>
                              <a:pt x="22" y="0"/>
                            </a:lnTo>
                            <a:lnTo>
                              <a:pt x="0" y="11"/>
                            </a:lnTo>
                            <a:lnTo>
                              <a:pt x="105" y="51"/>
                            </a:lnTo>
                            <a:close/>
                          </a:path>
                        </a:pathLst>
                      </a:custGeom>
                      <a:solidFill>
                        <a:srgbClr val="A0A0A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580" name="Línea 195"/>
                      <p:cNvSpPr>
                        <a:spLocks noChangeShapeType="1"/>
                      </p:cNvSpPr>
                      <p:nvPr/>
                    </p:nvSpPr>
                    <p:spPr bwMode="auto">
                      <a:xfrm flipH="1" flipV="1">
                        <a:off x="4638" y="1096"/>
                        <a:ext cx="57" cy="19"/>
                      </a:xfrm>
                      <a:prstGeom prst="line">
                        <a:avLst/>
                      </a:prstGeom>
                      <a:noFill/>
                      <a:ln w="1588">
                        <a:solidFill>
                          <a:srgbClr val="80808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4581" name="Línea 196"/>
                      <p:cNvSpPr>
                        <a:spLocks noChangeShapeType="1"/>
                      </p:cNvSpPr>
                      <p:nvPr/>
                    </p:nvSpPr>
                    <p:spPr bwMode="auto">
                      <a:xfrm flipH="1" flipV="1">
                        <a:off x="4635" y="1097"/>
                        <a:ext cx="56" cy="20"/>
                      </a:xfrm>
                      <a:prstGeom prst="line">
                        <a:avLst/>
                      </a:prstGeom>
                      <a:noFill/>
                      <a:ln w="1588">
                        <a:solidFill>
                          <a:srgbClr val="80808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4582" name="Línea 197"/>
                      <p:cNvSpPr>
                        <a:spLocks noChangeShapeType="1"/>
                      </p:cNvSpPr>
                      <p:nvPr/>
                    </p:nvSpPr>
                    <p:spPr bwMode="auto">
                      <a:xfrm flipH="1" flipV="1">
                        <a:off x="4633" y="1098"/>
                        <a:ext cx="54" cy="21"/>
                      </a:xfrm>
                      <a:prstGeom prst="line">
                        <a:avLst/>
                      </a:prstGeom>
                      <a:noFill/>
                      <a:ln w="1588">
                        <a:solidFill>
                          <a:srgbClr val="80808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4583" name="Línea 198"/>
                      <p:cNvSpPr>
                        <a:spLocks noChangeShapeType="1"/>
                      </p:cNvSpPr>
                      <p:nvPr/>
                    </p:nvSpPr>
                    <p:spPr bwMode="auto">
                      <a:xfrm flipH="1" flipV="1">
                        <a:off x="4626" y="1102"/>
                        <a:ext cx="54" cy="22"/>
                      </a:xfrm>
                      <a:prstGeom prst="line">
                        <a:avLst/>
                      </a:prstGeom>
                      <a:noFill/>
                      <a:ln w="1588">
                        <a:solidFill>
                          <a:srgbClr val="80808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4584" name="Línea 199"/>
                      <p:cNvSpPr>
                        <a:spLocks noChangeShapeType="1"/>
                      </p:cNvSpPr>
                      <p:nvPr/>
                    </p:nvSpPr>
                    <p:spPr bwMode="auto">
                      <a:xfrm flipH="1" flipV="1">
                        <a:off x="4622" y="1105"/>
                        <a:ext cx="53" cy="21"/>
                      </a:xfrm>
                      <a:prstGeom prst="line">
                        <a:avLst/>
                      </a:prstGeom>
                      <a:noFill/>
                      <a:ln w="1588">
                        <a:solidFill>
                          <a:srgbClr val="80808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4585" name="Línea 200"/>
                      <p:cNvSpPr>
                        <a:spLocks noChangeShapeType="1"/>
                      </p:cNvSpPr>
                      <p:nvPr/>
                    </p:nvSpPr>
                    <p:spPr bwMode="auto">
                      <a:xfrm flipH="1" flipV="1">
                        <a:off x="4617" y="1106"/>
                        <a:ext cx="54" cy="23"/>
                      </a:xfrm>
                      <a:prstGeom prst="line">
                        <a:avLst/>
                      </a:prstGeom>
                      <a:noFill/>
                      <a:ln w="1588">
                        <a:solidFill>
                          <a:srgbClr val="80808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4586" name="Línea 201"/>
                      <p:cNvSpPr>
                        <a:spLocks noChangeShapeType="1"/>
                      </p:cNvSpPr>
                      <p:nvPr/>
                    </p:nvSpPr>
                    <p:spPr bwMode="auto">
                      <a:xfrm flipH="1" flipV="1">
                        <a:off x="4615" y="1108"/>
                        <a:ext cx="50" cy="22"/>
                      </a:xfrm>
                      <a:prstGeom prst="line">
                        <a:avLst/>
                      </a:prstGeom>
                      <a:noFill/>
                      <a:ln w="1588">
                        <a:solidFill>
                          <a:srgbClr val="80808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4587" name="Línea 202"/>
                      <p:cNvSpPr>
                        <a:spLocks noChangeShapeType="1"/>
                      </p:cNvSpPr>
                      <p:nvPr/>
                    </p:nvSpPr>
                    <p:spPr bwMode="auto">
                      <a:xfrm flipH="1" flipV="1">
                        <a:off x="4610" y="1110"/>
                        <a:ext cx="51" cy="23"/>
                      </a:xfrm>
                      <a:prstGeom prst="line">
                        <a:avLst/>
                      </a:prstGeom>
                      <a:noFill/>
                      <a:ln w="1588">
                        <a:solidFill>
                          <a:srgbClr val="80808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4588" name="Línea 203"/>
                      <p:cNvSpPr>
                        <a:spLocks noChangeShapeType="1"/>
                      </p:cNvSpPr>
                      <p:nvPr/>
                    </p:nvSpPr>
                    <p:spPr bwMode="auto">
                      <a:xfrm flipH="1">
                        <a:off x="4650" y="1118"/>
                        <a:ext cx="26" cy="15"/>
                      </a:xfrm>
                      <a:prstGeom prst="line">
                        <a:avLst/>
                      </a:prstGeom>
                      <a:noFill/>
                      <a:ln w="1588">
                        <a:solidFill>
                          <a:srgbClr val="80808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4589" name="Línea 204"/>
                      <p:cNvSpPr>
                        <a:spLocks noChangeShapeType="1"/>
                      </p:cNvSpPr>
                      <p:nvPr/>
                    </p:nvSpPr>
                    <p:spPr bwMode="auto">
                      <a:xfrm flipH="1">
                        <a:off x="4645" y="1116"/>
                        <a:ext cx="26" cy="14"/>
                      </a:xfrm>
                      <a:prstGeom prst="line">
                        <a:avLst/>
                      </a:prstGeom>
                      <a:noFill/>
                      <a:ln w="1588">
                        <a:solidFill>
                          <a:srgbClr val="80808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4590" name="Línea 205"/>
                      <p:cNvSpPr>
                        <a:spLocks noChangeShapeType="1"/>
                      </p:cNvSpPr>
                      <p:nvPr/>
                    </p:nvSpPr>
                    <p:spPr bwMode="auto">
                      <a:xfrm flipH="1">
                        <a:off x="4634" y="1111"/>
                        <a:ext cx="25" cy="13"/>
                      </a:xfrm>
                      <a:prstGeom prst="line">
                        <a:avLst/>
                      </a:prstGeom>
                      <a:noFill/>
                      <a:ln w="1588">
                        <a:solidFill>
                          <a:srgbClr val="80808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4591" name="Línea 206"/>
                      <p:cNvSpPr>
                        <a:spLocks noChangeShapeType="1"/>
                      </p:cNvSpPr>
                      <p:nvPr/>
                    </p:nvSpPr>
                    <p:spPr bwMode="auto">
                      <a:xfrm flipH="1">
                        <a:off x="4628" y="1109"/>
                        <a:ext cx="25" cy="13"/>
                      </a:xfrm>
                      <a:prstGeom prst="line">
                        <a:avLst/>
                      </a:prstGeom>
                      <a:noFill/>
                      <a:ln w="1588">
                        <a:solidFill>
                          <a:srgbClr val="80808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4592" name="Línea 207"/>
                      <p:cNvSpPr>
                        <a:spLocks noChangeShapeType="1"/>
                      </p:cNvSpPr>
                      <p:nvPr/>
                    </p:nvSpPr>
                    <p:spPr bwMode="auto">
                      <a:xfrm flipH="1">
                        <a:off x="4622" y="1107"/>
                        <a:ext cx="23" cy="12"/>
                      </a:xfrm>
                      <a:prstGeom prst="line">
                        <a:avLst/>
                      </a:prstGeom>
                      <a:noFill/>
                      <a:ln w="1588">
                        <a:solidFill>
                          <a:srgbClr val="80808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4593" name="Línea 208"/>
                      <p:cNvSpPr>
                        <a:spLocks noChangeShapeType="1"/>
                      </p:cNvSpPr>
                      <p:nvPr/>
                    </p:nvSpPr>
                    <p:spPr bwMode="auto">
                      <a:xfrm flipH="1">
                        <a:off x="4617" y="1104"/>
                        <a:ext cx="25" cy="13"/>
                      </a:xfrm>
                      <a:prstGeom prst="line">
                        <a:avLst/>
                      </a:prstGeom>
                      <a:noFill/>
                      <a:ln w="1588">
                        <a:solidFill>
                          <a:srgbClr val="80808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4594" name="Línea 209"/>
                      <p:cNvSpPr>
                        <a:spLocks noChangeShapeType="1"/>
                      </p:cNvSpPr>
                      <p:nvPr/>
                    </p:nvSpPr>
                    <p:spPr bwMode="auto">
                      <a:xfrm flipH="1">
                        <a:off x="4612" y="1102"/>
                        <a:ext cx="24" cy="12"/>
                      </a:xfrm>
                      <a:prstGeom prst="line">
                        <a:avLst/>
                      </a:prstGeom>
                      <a:noFill/>
                      <a:ln w="1588">
                        <a:solidFill>
                          <a:srgbClr val="80808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4595" name="Línea 210"/>
                      <p:cNvSpPr>
                        <a:spLocks noChangeShapeType="1"/>
                      </p:cNvSpPr>
                      <p:nvPr/>
                    </p:nvSpPr>
                    <p:spPr bwMode="auto">
                      <a:xfrm flipH="1">
                        <a:off x="4675" y="1110"/>
                        <a:ext cx="13" cy="6"/>
                      </a:xfrm>
                      <a:prstGeom prst="line">
                        <a:avLst/>
                      </a:prstGeom>
                      <a:noFill/>
                      <a:ln w="1588">
                        <a:solidFill>
                          <a:srgbClr val="80808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4596" name="Línea 211"/>
                      <p:cNvSpPr>
                        <a:spLocks noChangeShapeType="1"/>
                      </p:cNvSpPr>
                      <p:nvPr/>
                    </p:nvSpPr>
                    <p:spPr bwMode="auto">
                      <a:xfrm flipH="1">
                        <a:off x="4668" y="1107"/>
                        <a:ext cx="12" cy="6"/>
                      </a:xfrm>
                      <a:prstGeom prst="line">
                        <a:avLst/>
                      </a:prstGeom>
                      <a:noFill/>
                      <a:ln w="1588">
                        <a:solidFill>
                          <a:srgbClr val="80808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4597" name="Línea 212"/>
                      <p:cNvSpPr>
                        <a:spLocks noChangeShapeType="1"/>
                      </p:cNvSpPr>
                      <p:nvPr/>
                    </p:nvSpPr>
                    <p:spPr bwMode="auto">
                      <a:xfrm flipH="1">
                        <a:off x="4660" y="1104"/>
                        <a:ext cx="13" cy="6"/>
                      </a:xfrm>
                      <a:prstGeom prst="line">
                        <a:avLst/>
                      </a:prstGeom>
                      <a:noFill/>
                      <a:ln w="1588">
                        <a:solidFill>
                          <a:srgbClr val="80808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4598" name="Línea 213"/>
                      <p:cNvSpPr>
                        <a:spLocks noChangeShapeType="1"/>
                      </p:cNvSpPr>
                      <p:nvPr/>
                    </p:nvSpPr>
                    <p:spPr bwMode="auto">
                      <a:xfrm flipH="1">
                        <a:off x="4652" y="1101"/>
                        <a:ext cx="13" cy="6"/>
                      </a:xfrm>
                      <a:prstGeom prst="line">
                        <a:avLst/>
                      </a:prstGeom>
                      <a:noFill/>
                      <a:ln w="1588">
                        <a:solidFill>
                          <a:srgbClr val="80808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4599" name="Línea 214"/>
                      <p:cNvSpPr>
                        <a:spLocks noChangeShapeType="1"/>
                      </p:cNvSpPr>
                      <p:nvPr/>
                    </p:nvSpPr>
                    <p:spPr bwMode="auto">
                      <a:xfrm flipH="1">
                        <a:off x="4646" y="1099"/>
                        <a:ext cx="10" cy="5"/>
                      </a:xfrm>
                      <a:prstGeom prst="line">
                        <a:avLst/>
                      </a:prstGeom>
                      <a:noFill/>
                      <a:ln w="1588">
                        <a:solidFill>
                          <a:srgbClr val="80808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4600" name="Línea 215"/>
                      <p:cNvSpPr>
                        <a:spLocks noChangeShapeType="1"/>
                      </p:cNvSpPr>
                      <p:nvPr/>
                    </p:nvSpPr>
                    <p:spPr bwMode="auto">
                      <a:xfrm flipH="1">
                        <a:off x="4637" y="1096"/>
                        <a:ext cx="11" cy="5"/>
                      </a:xfrm>
                      <a:prstGeom prst="line">
                        <a:avLst/>
                      </a:prstGeom>
                      <a:noFill/>
                      <a:ln w="1588">
                        <a:solidFill>
                          <a:srgbClr val="808080"/>
                        </a:solidFill>
                        <a:round/>
                        <a:headEnd/>
                        <a:tailEnd/>
                      </a:ln>
                      <a:extLst>
                        <a:ext uri="{909E8E84-426E-40DD-AFC4-6F175D3DCCD1}">
                          <a14:hiddenFill xmlns:a14="http://schemas.microsoft.com/office/drawing/2010/main">
                            <a:noFill/>
                          </a14:hiddenFill>
                        </a:ext>
                      </a:extLst>
                    </p:spPr>
                    <p:txBody>
                      <a:bodyPr/>
                      <a:lstStyle/>
                      <a:p>
                        <a:endParaRPr lang="es-AR"/>
                      </a:p>
                    </p:txBody>
                  </p:sp>
                </p:grpSp>
              </p:grpSp>
            </p:grpSp>
          </p:grpSp>
          <p:grpSp>
            <p:nvGrpSpPr>
              <p:cNvPr id="34479" name="Grupo 216"/>
              <p:cNvGrpSpPr>
                <a:grpSpLocks/>
              </p:cNvGrpSpPr>
              <p:nvPr/>
            </p:nvGrpSpPr>
            <p:grpSpPr bwMode="auto">
              <a:xfrm>
                <a:off x="4518" y="1008"/>
                <a:ext cx="181" cy="303"/>
                <a:chOff x="4518" y="1008"/>
                <a:chExt cx="181" cy="303"/>
              </a:xfrm>
            </p:grpSpPr>
            <p:grpSp>
              <p:nvGrpSpPr>
                <p:cNvPr id="34480" name="Grupo 217"/>
                <p:cNvGrpSpPr>
                  <a:grpSpLocks/>
                </p:cNvGrpSpPr>
                <p:nvPr/>
              </p:nvGrpSpPr>
              <p:grpSpPr bwMode="auto">
                <a:xfrm>
                  <a:off x="4583" y="1073"/>
                  <a:ext cx="25" cy="48"/>
                  <a:chOff x="4583" y="1073"/>
                  <a:chExt cx="25" cy="48"/>
                </a:xfrm>
              </p:grpSpPr>
              <p:sp>
                <p:nvSpPr>
                  <p:cNvPr id="34566" name="Forma libre 218"/>
                  <p:cNvSpPr>
                    <a:spLocks/>
                  </p:cNvSpPr>
                  <p:nvPr/>
                </p:nvSpPr>
                <p:spPr bwMode="auto">
                  <a:xfrm>
                    <a:off x="4583" y="1073"/>
                    <a:ext cx="25" cy="48"/>
                  </a:xfrm>
                  <a:custGeom>
                    <a:avLst/>
                    <a:gdLst>
                      <a:gd name="T0" fmla="*/ 0 w 50"/>
                      <a:gd name="T1" fmla="*/ 0 h 97"/>
                      <a:gd name="T2" fmla="*/ 1 w 50"/>
                      <a:gd name="T3" fmla="*/ 0 h 97"/>
                      <a:gd name="T4" fmla="*/ 1 w 50"/>
                      <a:gd name="T5" fmla="*/ 0 h 97"/>
                      <a:gd name="T6" fmla="*/ 1 w 50"/>
                      <a:gd name="T7" fmla="*/ 0 h 97"/>
                      <a:gd name="T8" fmla="*/ 1 w 50"/>
                      <a:gd name="T9" fmla="*/ 0 h 97"/>
                      <a:gd name="T10" fmla="*/ 1 w 50"/>
                      <a:gd name="T11" fmla="*/ 0 h 97"/>
                      <a:gd name="T12" fmla="*/ 1 w 50"/>
                      <a:gd name="T13" fmla="*/ 0 h 97"/>
                      <a:gd name="T14" fmla="*/ 1 w 50"/>
                      <a:gd name="T15" fmla="*/ 0 h 97"/>
                      <a:gd name="T16" fmla="*/ 1 w 50"/>
                      <a:gd name="T17" fmla="*/ 0 h 97"/>
                      <a:gd name="T18" fmla="*/ 1 w 50"/>
                      <a:gd name="T19" fmla="*/ 0 h 97"/>
                      <a:gd name="T20" fmla="*/ 1 w 50"/>
                      <a:gd name="T21" fmla="*/ 0 h 97"/>
                      <a:gd name="T22" fmla="*/ 0 w 50"/>
                      <a:gd name="T23" fmla="*/ 0 h 97"/>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50"/>
                      <a:gd name="T37" fmla="*/ 0 h 97"/>
                      <a:gd name="T38" fmla="*/ 50 w 50"/>
                      <a:gd name="T39" fmla="*/ 97 h 97"/>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50" h="97">
                        <a:moveTo>
                          <a:pt x="0" y="34"/>
                        </a:moveTo>
                        <a:lnTo>
                          <a:pt x="10" y="21"/>
                        </a:lnTo>
                        <a:lnTo>
                          <a:pt x="19" y="15"/>
                        </a:lnTo>
                        <a:lnTo>
                          <a:pt x="22" y="5"/>
                        </a:lnTo>
                        <a:lnTo>
                          <a:pt x="25" y="0"/>
                        </a:lnTo>
                        <a:lnTo>
                          <a:pt x="35" y="0"/>
                        </a:lnTo>
                        <a:lnTo>
                          <a:pt x="50" y="8"/>
                        </a:lnTo>
                        <a:lnTo>
                          <a:pt x="45" y="25"/>
                        </a:lnTo>
                        <a:lnTo>
                          <a:pt x="41" y="34"/>
                        </a:lnTo>
                        <a:lnTo>
                          <a:pt x="32" y="64"/>
                        </a:lnTo>
                        <a:lnTo>
                          <a:pt x="16" y="97"/>
                        </a:lnTo>
                        <a:lnTo>
                          <a:pt x="0" y="34"/>
                        </a:lnTo>
                        <a:close/>
                      </a:path>
                    </a:pathLst>
                  </a:custGeom>
                  <a:solidFill>
                    <a:srgbClr val="C0C0C0"/>
                  </a:solidFill>
                  <a:ln w="1588">
                    <a:solidFill>
                      <a:srgbClr val="000000"/>
                    </a:solidFill>
                    <a:round/>
                    <a:headEnd/>
                    <a:tailEnd/>
                  </a:ln>
                </p:spPr>
                <p:txBody>
                  <a:bodyPr/>
                  <a:lstStyle/>
                  <a:p>
                    <a:endParaRPr lang="es-AR"/>
                  </a:p>
                </p:txBody>
              </p:sp>
              <p:sp>
                <p:nvSpPr>
                  <p:cNvPr id="34567" name="Forma libre 219"/>
                  <p:cNvSpPr>
                    <a:spLocks/>
                  </p:cNvSpPr>
                  <p:nvPr/>
                </p:nvSpPr>
                <p:spPr bwMode="auto">
                  <a:xfrm>
                    <a:off x="4586" y="1076"/>
                    <a:ext cx="20" cy="34"/>
                  </a:xfrm>
                  <a:custGeom>
                    <a:avLst/>
                    <a:gdLst>
                      <a:gd name="T0" fmla="*/ 1 w 38"/>
                      <a:gd name="T1" fmla="*/ 0 h 68"/>
                      <a:gd name="T2" fmla="*/ 1 w 38"/>
                      <a:gd name="T3" fmla="*/ 1 h 68"/>
                      <a:gd name="T4" fmla="*/ 1 w 38"/>
                      <a:gd name="T5" fmla="*/ 1 h 68"/>
                      <a:gd name="T6" fmla="*/ 1 w 38"/>
                      <a:gd name="T7" fmla="*/ 1 h 68"/>
                      <a:gd name="T8" fmla="*/ 1 w 38"/>
                      <a:gd name="T9" fmla="*/ 1 h 68"/>
                      <a:gd name="T10" fmla="*/ 1 w 38"/>
                      <a:gd name="T11" fmla="*/ 1 h 68"/>
                      <a:gd name="T12" fmla="*/ 1 w 38"/>
                      <a:gd name="T13" fmla="*/ 1 h 68"/>
                      <a:gd name="T14" fmla="*/ 1 w 38"/>
                      <a:gd name="T15" fmla="*/ 1 h 68"/>
                      <a:gd name="T16" fmla="*/ 1 w 38"/>
                      <a:gd name="T17" fmla="*/ 1 h 68"/>
                      <a:gd name="T18" fmla="*/ 1 w 38"/>
                      <a:gd name="T19" fmla="*/ 1 h 68"/>
                      <a:gd name="T20" fmla="*/ 1 w 38"/>
                      <a:gd name="T21" fmla="*/ 1 h 68"/>
                      <a:gd name="T22" fmla="*/ 1 w 38"/>
                      <a:gd name="T23" fmla="*/ 1 h 68"/>
                      <a:gd name="T24" fmla="*/ 1 w 38"/>
                      <a:gd name="T25" fmla="*/ 1 h 68"/>
                      <a:gd name="T26" fmla="*/ 1 w 38"/>
                      <a:gd name="T27" fmla="*/ 1 h 68"/>
                      <a:gd name="T28" fmla="*/ 1 w 38"/>
                      <a:gd name="T29" fmla="*/ 1 h 68"/>
                      <a:gd name="T30" fmla="*/ 1 w 38"/>
                      <a:gd name="T31" fmla="*/ 1 h 68"/>
                      <a:gd name="T32" fmla="*/ 1 w 38"/>
                      <a:gd name="T33" fmla="*/ 1 h 68"/>
                      <a:gd name="T34" fmla="*/ 1 w 38"/>
                      <a:gd name="T35" fmla="*/ 1 h 68"/>
                      <a:gd name="T36" fmla="*/ 1 w 38"/>
                      <a:gd name="T37" fmla="*/ 1 h 68"/>
                      <a:gd name="T38" fmla="*/ 1 w 38"/>
                      <a:gd name="T39" fmla="*/ 1 h 68"/>
                      <a:gd name="T40" fmla="*/ 1 w 38"/>
                      <a:gd name="T41" fmla="*/ 1 h 68"/>
                      <a:gd name="T42" fmla="*/ 1 w 38"/>
                      <a:gd name="T43" fmla="*/ 1 h 68"/>
                      <a:gd name="T44" fmla="*/ 0 w 38"/>
                      <a:gd name="T45" fmla="*/ 1 h 68"/>
                      <a:gd name="T46" fmla="*/ 1 w 38"/>
                      <a:gd name="T47" fmla="*/ 1 h 68"/>
                      <a:gd name="T48" fmla="*/ 1 w 38"/>
                      <a:gd name="T49" fmla="*/ 1 h 68"/>
                      <a:gd name="T50" fmla="*/ 1 w 38"/>
                      <a:gd name="T51" fmla="*/ 1 h 68"/>
                      <a:gd name="T52" fmla="*/ 1 w 38"/>
                      <a:gd name="T53" fmla="*/ 1 h 68"/>
                      <a:gd name="T54" fmla="*/ 1 w 38"/>
                      <a:gd name="T55" fmla="*/ 0 h 68"/>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w 38"/>
                      <a:gd name="T85" fmla="*/ 0 h 68"/>
                      <a:gd name="T86" fmla="*/ 38 w 38"/>
                      <a:gd name="T87" fmla="*/ 68 h 68"/>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T84" t="T85" r="T86" b="T87"/>
                    <a:pathLst>
                      <a:path w="38" h="68">
                        <a:moveTo>
                          <a:pt x="16" y="0"/>
                        </a:moveTo>
                        <a:lnTo>
                          <a:pt x="21" y="4"/>
                        </a:lnTo>
                        <a:lnTo>
                          <a:pt x="29" y="7"/>
                        </a:lnTo>
                        <a:lnTo>
                          <a:pt x="38" y="7"/>
                        </a:lnTo>
                        <a:lnTo>
                          <a:pt x="34" y="23"/>
                        </a:lnTo>
                        <a:lnTo>
                          <a:pt x="26" y="22"/>
                        </a:lnTo>
                        <a:lnTo>
                          <a:pt x="22" y="19"/>
                        </a:lnTo>
                        <a:lnTo>
                          <a:pt x="25" y="23"/>
                        </a:lnTo>
                        <a:lnTo>
                          <a:pt x="32" y="25"/>
                        </a:lnTo>
                        <a:lnTo>
                          <a:pt x="26" y="43"/>
                        </a:lnTo>
                        <a:lnTo>
                          <a:pt x="22" y="54"/>
                        </a:lnTo>
                        <a:lnTo>
                          <a:pt x="21" y="47"/>
                        </a:lnTo>
                        <a:lnTo>
                          <a:pt x="19" y="35"/>
                        </a:lnTo>
                        <a:lnTo>
                          <a:pt x="19" y="26"/>
                        </a:lnTo>
                        <a:lnTo>
                          <a:pt x="18" y="31"/>
                        </a:lnTo>
                        <a:lnTo>
                          <a:pt x="18" y="40"/>
                        </a:lnTo>
                        <a:lnTo>
                          <a:pt x="19" y="51"/>
                        </a:lnTo>
                        <a:lnTo>
                          <a:pt x="21" y="59"/>
                        </a:lnTo>
                        <a:lnTo>
                          <a:pt x="16" y="68"/>
                        </a:lnTo>
                        <a:lnTo>
                          <a:pt x="10" y="44"/>
                        </a:lnTo>
                        <a:lnTo>
                          <a:pt x="7" y="35"/>
                        </a:lnTo>
                        <a:lnTo>
                          <a:pt x="3" y="23"/>
                        </a:lnTo>
                        <a:lnTo>
                          <a:pt x="0" y="20"/>
                        </a:lnTo>
                        <a:lnTo>
                          <a:pt x="3" y="14"/>
                        </a:lnTo>
                        <a:lnTo>
                          <a:pt x="12" y="10"/>
                        </a:lnTo>
                        <a:lnTo>
                          <a:pt x="15" y="14"/>
                        </a:lnTo>
                        <a:lnTo>
                          <a:pt x="13" y="7"/>
                        </a:lnTo>
                        <a:lnTo>
                          <a:pt x="16" y="0"/>
                        </a:lnTo>
                        <a:close/>
                      </a:path>
                    </a:pathLst>
                  </a:custGeom>
                  <a:solidFill>
                    <a:srgbClr val="E0E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grpSp>
            <p:grpSp>
              <p:nvGrpSpPr>
                <p:cNvPr id="34481" name="Grupo 220"/>
                <p:cNvGrpSpPr>
                  <a:grpSpLocks/>
                </p:cNvGrpSpPr>
                <p:nvPr/>
              </p:nvGrpSpPr>
              <p:grpSpPr bwMode="auto">
                <a:xfrm>
                  <a:off x="4579" y="1044"/>
                  <a:ext cx="31" cy="34"/>
                  <a:chOff x="4579" y="1044"/>
                  <a:chExt cx="31" cy="34"/>
                </a:xfrm>
              </p:grpSpPr>
              <p:sp>
                <p:nvSpPr>
                  <p:cNvPr id="34551" name="Forma libre 221"/>
                  <p:cNvSpPr>
                    <a:spLocks/>
                  </p:cNvSpPr>
                  <p:nvPr/>
                </p:nvSpPr>
                <p:spPr bwMode="auto">
                  <a:xfrm>
                    <a:off x="4587" y="1047"/>
                    <a:ext cx="23" cy="31"/>
                  </a:xfrm>
                  <a:custGeom>
                    <a:avLst/>
                    <a:gdLst>
                      <a:gd name="T0" fmla="*/ 1 w 46"/>
                      <a:gd name="T1" fmla="*/ 0 h 64"/>
                      <a:gd name="T2" fmla="*/ 1 w 46"/>
                      <a:gd name="T3" fmla="*/ 0 h 64"/>
                      <a:gd name="T4" fmla="*/ 1 w 46"/>
                      <a:gd name="T5" fmla="*/ 0 h 64"/>
                      <a:gd name="T6" fmla="*/ 1 w 46"/>
                      <a:gd name="T7" fmla="*/ 0 h 64"/>
                      <a:gd name="T8" fmla="*/ 1 w 46"/>
                      <a:gd name="T9" fmla="*/ 0 h 64"/>
                      <a:gd name="T10" fmla="*/ 1 w 46"/>
                      <a:gd name="T11" fmla="*/ 0 h 64"/>
                      <a:gd name="T12" fmla="*/ 1 w 46"/>
                      <a:gd name="T13" fmla="*/ 0 h 64"/>
                      <a:gd name="T14" fmla="*/ 1 w 46"/>
                      <a:gd name="T15" fmla="*/ 0 h 64"/>
                      <a:gd name="T16" fmla="*/ 1 w 46"/>
                      <a:gd name="T17" fmla="*/ 0 h 64"/>
                      <a:gd name="T18" fmla="*/ 1 w 46"/>
                      <a:gd name="T19" fmla="*/ 0 h 64"/>
                      <a:gd name="T20" fmla="*/ 1 w 46"/>
                      <a:gd name="T21" fmla="*/ 0 h 64"/>
                      <a:gd name="T22" fmla="*/ 1 w 46"/>
                      <a:gd name="T23" fmla="*/ 0 h 64"/>
                      <a:gd name="T24" fmla="*/ 1 w 46"/>
                      <a:gd name="T25" fmla="*/ 0 h 64"/>
                      <a:gd name="T26" fmla="*/ 1 w 46"/>
                      <a:gd name="T27" fmla="*/ 0 h 64"/>
                      <a:gd name="T28" fmla="*/ 1 w 46"/>
                      <a:gd name="T29" fmla="*/ 0 h 64"/>
                      <a:gd name="T30" fmla="*/ 1 w 46"/>
                      <a:gd name="T31" fmla="*/ 0 h 64"/>
                      <a:gd name="T32" fmla="*/ 1 w 46"/>
                      <a:gd name="T33" fmla="*/ 0 h 64"/>
                      <a:gd name="T34" fmla="*/ 1 w 46"/>
                      <a:gd name="T35" fmla="*/ 0 h 64"/>
                      <a:gd name="T36" fmla="*/ 1 w 46"/>
                      <a:gd name="T37" fmla="*/ 0 h 64"/>
                      <a:gd name="T38" fmla="*/ 1 w 46"/>
                      <a:gd name="T39" fmla="*/ 0 h 64"/>
                      <a:gd name="T40" fmla="*/ 1 w 46"/>
                      <a:gd name="T41" fmla="*/ 0 h 64"/>
                      <a:gd name="T42" fmla="*/ 1 w 46"/>
                      <a:gd name="T43" fmla="*/ 0 h 64"/>
                      <a:gd name="T44" fmla="*/ 1 w 46"/>
                      <a:gd name="T45" fmla="*/ 0 h 64"/>
                      <a:gd name="T46" fmla="*/ 1 w 46"/>
                      <a:gd name="T47" fmla="*/ 0 h 64"/>
                      <a:gd name="T48" fmla="*/ 1 w 46"/>
                      <a:gd name="T49" fmla="*/ 0 h 64"/>
                      <a:gd name="T50" fmla="*/ 1 w 46"/>
                      <a:gd name="T51" fmla="*/ 0 h 64"/>
                      <a:gd name="T52" fmla="*/ 1 w 46"/>
                      <a:gd name="T53" fmla="*/ 0 h 64"/>
                      <a:gd name="T54" fmla="*/ 1 w 46"/>
                      <a:gd name="T55" fmla="*/ 0 h 64"/>
                      <a:gd name="T56" fmla="*/ 1 w 46"/>
                      <a:gd name="T57" fmla="*/ 0 h 64"/>
                      <a:gd name="T58" fmla="*/ 1 w 46"/>
                      <a:gd name="T59" fmla="*/ 0 h 64"/>
                      <a:gd name="T60" fmla="*/ 1 w 46"/>
                      <a:gd name="T61" fmla="*/ 0 h 64"/>
                      <a:gd name="T62" fmla="*/ 1 w 46"/>
                      <a:gd name="T63" fmla="*/ 0 h 64"/>
                      <a:gd name="T64" fmla="*/ 1 w 46"/>
                      <a:gd name="T65" fmla="*/ 0 h 64"/>
                      <a:gd name="T66" fmla="*/ 1 w 46"/>
                      <a:gd name="T67" fmla="*/ 0 h 64"/>
                      <a:gd name="T68" fmla="*/ 1 w 46"/>
                      <a:gd name="T69" fmla="*/ 0 h 64"/>
                      <a:gd name="T70" fmla="*/ 1 w 46"/>
                      <a:gd name="T71" fmla="*/ 0 h 64"/>
                      <a:gd name="T72" fmla="*/ 1 w 46"/>
                      <a:gd name="T73" fmla="*/ 0 h 64"/>
                      <a:gd name="T74" fmla="*/ 1 w 46"/>
                      <a:gd name="T75" fmla="*/ 0 h 64"/>
                      <a:gd name="T76" fmla="*/ 1 w 46"/>
                      <a:gd name="T77" fmla="*/ 0 h 64"/>
                      <a:gd name="T78" fmla="*/ 1 w 46"/>
                      <a:gd name="T79" fmla="*/ 0 h 64"/>
                      <a:gd name="T80" fmla="*/ 1 w 46"/>
                      <a:gd name="T81" fmla="*/ 0 h 64"/>
                      <a:gd name="T82" fmla="*/ 1 w 46"/>
                      <a:gd name="T83" fmla="*/ 0 h 64"/>
                      <a:gd name="T84" fmla="*/ 1 w 46"/>
                      <a:gd name="T85" fmla="*/ 0 h 64"/>
                      <a:gd name="T86" fmla="*/ 1 w 46"/>
                      <a:gd name="T87" fmla="*/ 0 h 64"/>
                      <a:gd name="T88" fmla="*/ 0 w 46"/>
                      <a:gd name="T89" fmla="*/ 0 h 64"/>
                      <a:gd name="T90" fmla="*/ 1 w 46"/>
                      <a:gd name="T91" fmla="*/ 0 h 64"/>
                      <a:gd name="T92" fmla="*/ 1 w 46"/>
                      <a:gd name="T93" fmla="*/ 0 h 64"/>
                      <a:gd name="T94" fmla="*/ 1 w 46"/>
                      <a:gd name="T95" fmla="*/ 0 h 64"/>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46"/>
                      <a:gd name="T145" fmla="*/ 0 h 64"/>
                      <a:gd name="T146" fmla="*/ 46 w 46"/>
                      <a:gd name="T147" fmla="*/ 64 h 64"/>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46" h="64">
                        <a:moveTo>
                          <a:pt x="2" y="24"/>
                        </a:moveTo>
                        <a:lnTo>
                          <a:pt x="3" y="28"/>
                        </a:lnTo>
                        <a:lnTo>
                          <a:pt x="5" y="31"/>
                        </a:lnTo>
                        <a:lnTo>
                          <a:pt x="6" y="34"/>
                        </a:lnTo>
                        <a:lnTo>
                          <a:pt x="9" y="37"/>
                        </a:lnTo>
                        <a:lnTo>
                          <a:pt x="12" y="40"/>
                        </a:lnTo>
                        <a:lnTo>
                          <a:pt x="14" y="42"/>
                        </a:lnTo>
                        <a:lnTo>
                          <a:pt x="18" y="43"/>
                        </a:lnTo>
                        <a:lnTo>
                          <a:pt x="18" y="46"/>
                        </a:lnTo>
                        <a:lnTo>
                          <a:pt x="18" y="49"/>
                        </a:lnTo>
                        <a:lnTo>
                          <a:pt x="17" y="57"/>
                        </a:lnTo>
                        <a:lnTo>
                          <a:pt x="24" y="63"/>
                        </a:lnTo>
                        <a:lnTo>
                          <a:pt x="28" y="64"/>
                        </a:lnTo>
                        <a:lnTo>
                          <a:pt x="33" y="64"/>
                        </a:lnTo>
                        <a:lnTo>
                          <a:pt x="37" y="64"/>
                        </a:lnTo>
                        <a:lnTo>
                          <a:pt x="39" y="60"/>
                        </a:lnTo>
                        <a:lnTo>
                          <a:pt x="40" y="48"/>
                        </a:lnTo>
                        <a:lnTo>
                          <a:pt x="43" y="43"/>
                        </a:lnTo>
                        <a:lnTo>
                          <a:pt x="45" y="37"/>
                        </a:lnTo>
                        <a:lnTo>
                          <a:pt x="46" y="31"/>
                        </a:lnTo>
                        <a:lnTo>
                          <a:pt x="46" y="24"/>
                        </a:lnTo>
                        <a:lnTo>
                          <a:pt x="46" y="19"/>
                        </a:lnTo>
                        <a:lnTo>
                          <a:pt x="46" y="18"/>
                        </a:lnTo>
                        <a:lnTo>
                          <a:pt x="45" y="12"/>
                        </a:lnTo>
                        <a:lnTo>
                          <a:pt x="43" y="11"/>
                        </a:lnTo>
                        <a:lnTo>
                          <a:pt x="39" y="9"/>
                        </a:lnTo>
                        <a:lnTo>
                          <a:pt x="37" y="6"/>
                        </a:lnTo>
                        <a:lnTo>
                          <a:pt x="34" y="5"/>
                        </a:lnTo>
                        <a:lnTo>
                          <a:pt x="31" y="6"/>
                        </a:lnTo>
                        <a:lnTo>
                          <a:pt x="30" y="3"/>
                        </a:lnTo>
                        <a:lnTo>
                          <a:pt x="25" y="2"/>
                        </a:lnTo>
                        <a:lnTo>
                          <a:pt x="23" y="5"/>
                        </a:lnTo>
                        <a:lnTo>
                          <a:pt x="20" y="0"/>
                        </a:lnTo>
                        <a:lnTo>
                          <a:pt x="15" y="2"/>
                        </a:lnTo>
                        <a:lnTo>
                          <a:pt x="12" y="9"/>
                        </a:lnTo>
                        <a:lnTo>
                          <a:pt x="12" y="12"/>
                        </a:lnTo>
                        <a:lnTo>
                          <a:pt x="11" y="18"/>
                        </a:lnTo>
                        <a:lnTo>
                          <a:pt x="9" y="24"/>
                        </a:lnTo>
                        <a:lnTo>
                          <a:pt x="8" y="21"/>
                        </a:lnTo>
                        <a:lnTo>
                          <a:pt x="8" y="16"/>
                        </a:lnTo>
                        <a:lnTo>
                          <a:pt x="6" y="14"/>
                        </a:lnTo>
                        <a:lnTo>
                          <a:pt x="5" y="12"/>
                        </a:lnTo>
                        <a:lnTo>
                          <a:pt x="3" y="11"/>
                        </a:lnTo>
                        <a:lnTo>
                          <a:pt x="2" y="11"/>
                        </a:lnTo>
                        <a:lnTo>
                          <a:pt x="0" y="12"/>
                        </a:lnTo>
                        <a:lnTo>
                          <a:pt x="2" y="15"/>
                        </a:lnTo>
                        <a:lnTo>
                          <a:pt x="2" y="19"/>
                        </a:lnTo>
                        <a:lnTo>
                          <a:pt x="2" y="24"/>
                        </a:lnTo>
                        <a:close/>
                      </a:path>
                    </a:pathLst>
                  </a:custGeom>
                  <a:solidFill>
                    <a:srgbClr val="FFC080"/>
                  </a:solidFill>
                  <a:ln w="1588">
                    <a:solidFill>
                      <a:srgbClr val="402000"/>
                    </a:solidFill>
                    <a:round/>
                    <a:headEnd/>
                    <a:tailEnd/>
                  </a:ln>
                </p:spPr>
                <p:txBody>
                  <a:bodyPr/>
                  <a:lstStyle/>
                  <a:p>
                    <a:endParaRPr lang="es-AR"/>
                  </a:p>
                </p:txBody>
              </p:sp>
              <p:sp>
                <p:nvSpPr>
                  <p:cNvPr id="34552" name="Forma libre 222"/>
                  <p:cNvSpPr>
                    <a:spLocks/>
                  </p:cNvSpPr>
                  <p:nvPr/>
                </p:nvSpPr>
                <p:spPr bwMode="auto">
                  <a:xfrm>
                    <a:off x="4598" y="1049"/>
                    <a:ext cx="11" cy="12"/>
                  </a:xfrm>
                  <a:custGeom>
                    <a:avLst/>
                    <a:gdLst>
                      <a:gd name="T0" fmla="*/ 0 w 24"/>
                      <a:gd name="T1" fmla="*/ 0 h 23"/>
                      <a:gd name="T2" fmla="*/ 0 w 24"/>
                      <a:gd name="T3" fmla="*/ 1 h 23"/>
                      <a:gd name="T4" fmla="*/ 0 w 24"/>
                      <a:gd name="T5" fmla="*/ 1 h 23"/>
                      <a:gd name="T6" fmla="*/ 0 w 24"/>
                      <a:gd name="T7" fmla="*/ 1 h 23"/>
                      <a:gd name="T8" fmla="*/ 0 w 24"/>
                      <a:gd name="T9" fmla="*/ 1 h 23"/>
                      <a:gd name="T10" fmla="*/ 0 w 24"/>
                      <a:gd name="T11" fmla="*/ 1 h 23"/>
                      <a:gd name="T12" fmla="*/ 0 w 24"/>
                      <a:gd name="T13" fmla="*/ 1 h 23"/>
                      <a:gd name="T14" fmla="*/ 0 w 24"/>
                      <a:gd name="T15" fmla="*/ 1 h 23"/>
                      <a:gd name="T16" fmla="*/ 0 w 24"/>
                      <a:gd name="T17" fmla="*/ 1 h 23"/>
                      <a:gd name="T18" fmla="*/ 0 w 24"/>
                      <a:gd name="T19" fmla="*/ 1 h 23"/>
                      <a:gd name="T20" fmla="*/ 0 w 24"/>
                      <a:gd name="T21" fmla="*/ 1 h 23"/>
                      <a:gd name="T22" fmla="*/ 0 w 24"/>
                      <a:gd name="T23" fmla="*/ 1 h 23"/>
                      <a:gd name="T24" fmla="*/ 0 w 24"/>
                      <a:gd name="T25" fmla="*/ 1 h 23"/>
                      <a:gd name="T26" fmla="*/ 0 w 24"/>
                      <a:gd name="T27" fmla="*/ 1 h 23"/>
                      <a:gd name="T28" fmla="*/ 0 w 24"/>
                      <a:gd name="T29" fmla="*/ 1 h 23"/>
                      <a:gd name="T30" fmla="*/ 0 w 24"/>
                      <a:gd name="T31" fmla="*/ 1 h 23"/>
                      <a:gd name="T32" fmla="*/ 0 w 24"/>
                      <a:gd name="T33" fmla="*/ 1 h 23"/>
                      <a:gd name="T34" fmla="*/ 0 w 24"/>
                      <a:gd name="T35" fmla="*/ 1 h 23"/>
                      <a:gd name="T36" fmla="*/ 0 w 24"/>
                      <a:gd name="T37" fmla="*/ 1 h 23"/>
                      <a:gd name="T38" fmla="*/ 0 w 24"/>
                      <a:gd name="T39" fmla="*/ 1 h 23"/>
                      <a:gd name="T40" fmla="*/ 0 w 24"/>
                      <a:gd name="T41" fmla="*/ 1 h 23"/>
                      <a:gd name="T42" fmla="*/ 0 w 24"/>
                      <a:gd name="T43" fmla="*/ 1 h 23"/>
                      <a:gd name="T44" fmla="*/ 0 w 24"/>
                      <a:gd name="T45" fmla="*/ 1 h 23"/>
                      <a:gd name="T46" fmla="*/ 0 w 24"/>
                      <a:gd name="T47" fmla="*/ 1 h 23"/>
                      <a:gd name="T48" fmla="*/ 0 w 24"/>
                      <a:gd name="T49" fmla="*/ 1 h 23"/>
                      <a:gd name="T50" fmla="*/ 0 w 24"/>
                      <a:gd name="T51" fmla="*/ 1 h 23"/>
                      <a:gd name="T52" fmla="*/ 0 w 24"/>
                      <a:gd name="T53" fmla="*/ 1 h 23"/>
                      <a:gd name="T54" fmla="*/ 0 w 24"/>
                      <a:gd name="T55" fmla="*/ 1 h 23"/>
                      <a:gd name="T56" fmla="*/ 0 w 24"/>
                      <a:gd name="T57" fmla="*/ 1 h 23"/>
                      <a:gd name="T58" fmla="*/ 0 w 24"/>
                      <a:gd name="T59" fmla="*/ 1 h 23"/>
                      <a:gd name="T60" fmla="*/ 0 w 24"/>
                      <a:gd name="T61" fmla="*/ 1 h 23"/>
                      <a:gd name="T62" fmla="*/ 0 w 24"/>
                      <a:gd name="T63" fmla="*/ 1 h 23"/>
                      <a:gd name="T64" fmla="*/ 0 w 24"/>
                      <a:gd name="T65" fmla="*/ 1 h 23"/>
                      <a:gd name="T66" fmla="*/ 0 w 24"/>
                      <a:gd name="T67" fmla="*/ 1 h 23"/>
                      <a:gd name="T68" fmla="*/ 0 w 24"/>
                      <a:gd name="T69" fmla="*/ 1 h 23"/>
                      <a:gd name="T70" fmla="*/ 0 w 24"/>
                      <a:gd name="T71" fmla="*/ 1 h 23"/>
                      <a:gd name="T72" fmla="*/ 0 w 24"/>
                      <a:gd name="T73" fmla="*/ 1 h 23"/>
                      <a:gd name="T74" fmla="*/ 0 w 24"/>
                      <a:gd name="T75" fmla="*/ 1 h 23"/>
                      <a:gd name="T76" fmla="*/ 0 w 24"/>
                      <a:gd name="T77" fmla="*/ 1 h 23"/>
                      <a:gd name="T78" fmla="*/ 0 w 24"/>
                      <a:gd name="T79" fmla="*/ 1 h 23"/>
                      <a:gd name="T80" fmla="*/ 0 w 24"/>
                      <a:gd name="T81" fmla="*/ 1 h 23"/>
                      <a:gd name="T82" fmla="*/ 0 w 24"/>
                      <a:gd name="T83" fmla="*/ 1 h 23"/>
                      <a:gd name="T84" fmla="*/ 0 w 24"/>
                      <a:gd name="T85" fmla="*/ 1 h 23"/>
                      <a:gd name="T86" fmla="*/ 0 w 24"/>
                      <a:gd name="T87" fmla="*/ 1 h 23"/>
                      <a:gd name="T88" fmla="*/ 0 w 24"/>
                      <a:gd name="T89" fmla="*/ 1 h 23"/>
                      <a:gd name="T90" fmla="*/ 0 w 24"/>
                      <a:gd name="T91" fmla="*/ 1 h 23"/>
                      <a:gd name="T92" fmla="*/ 0 w 24"/>
                      <a:gd name="T93" fmla="*/ 1 h 23"/>
                      <a:gd name="T94" fmla="*/ 0 w 24"/>
                      <a:gd name="T95" fmla="*/ 1 h 23"/>
                      <a:gd name="T96" fmla="*/ 0 w 24"/>
                      <a:gd name="T97" fmla="*/ 0 h 23"/>
                      <a:gd name="T98" fmla="*/ 0 w 24"/>
                      <a:gd name="T99" fmla="*/ 0 h 23"/>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24"/>
                      <a:gd name="T151" fmla="*/ 0 h 23"/>
                      <a:gd name="T152" fmla="*/ 24 w 24"/>
                      <a:gd name="T153" fmla="*/ 23 h 23"/>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24" h="23">
                        <a:moveTo>
                          <a:pt x="2" y="0"/>
                        </a:moveTo>
                        <a:lnTo>
                          <a:pt x="3" y="6"/>
                        </a:lnTo>
                        <a:lnTo>
                          <a:pt x="4" y="9"/>
                        </a:lnTo>
                        <a:lnTo>
                          <a:pt x="2" y="16"/>
                        </a:lnTo>
                        <a:lnTo>
                          <a:pt x="3" y="17"/>
                        </a:lnTo>
                        <a:lnTo>
                          <a:pt x="4" y="19"/>
                        </a:lnTo>
                        <a:lnTo>
                          <a:pt x="7" y="19"/>
                        </a:lnTo>
                        <a:lnTo>
                          <a:pt x="9" y="14"/>
                        </a:lnTo>
                        <a:lnTo>
                          <a:pt x="10" y="11"/>
                        </a:lnTo>
                        <a:lnTo>
                          <a:pt x="10" y="7"/>
                        </a:lnTo>
                        <a:lnTo>
                          <a:pt x="9" y="1"/>
                        </a:lnTo>
                        <a:lnTo>
                          <a:pt x="10" y="3"/>
                        </a:lnTo>
                        <a:lnTo>
                          <a:pt x="10" y="7"/>
                        </a:lnTo>
                        <a:lnTo>
                          <a:pt x="12" y="10"/>
                        </a:lnTo>
                        <a:lnTo>
                          <a:pt x="12" y="11"/>
                        </a:lnTo>
                        <a:lnTo>
                          <a:pt x="10" y="14"/>
                        </a:lnTo>
                        <a:lnTo>
                          <a:pt x="9" y="17"/>
                        </a:lnTo>
                        <a:lnTo>
                          <a:pt x="9" y="20"/>
                        </a:lnTo>
                        <a:lnTo>
                          <a:pt x="10" y="22"/>
                        </a:lnTo>
                        <a:lnTo>
                          <a:pt x="13" y="22"/>
                        </a:lnTo>
                        <a:lnTo>
                          <a:pt x="15" y="19"/>
                        </a:lnTo>
                        <a:lnTo>
                          <a:pt x="19" y="14"/>
                        </a:lnTo>
                        <a:lnTo>
                          <a:pt x="18" y="13"/>
                        </a:lnTo>
                        <a:lnTo>
                          <a:pt x="18" y="9"/>
                        </a:lnTo>
                        <a:lnTo>
                          <a:pt x="19" y="11"/>
                        </a:lnTo>
                        <a:lnTo>
                          <a:pt x="19" y="14"/>
                        </a:lnTo>
                        <a:lnTo>
                          <a:pt x="16" y="19"/>
                        </a:lnTo>
                        <a:lnTo>
                          <a:pt x="16" y="20"/>
                        </a:lnTo>
                        <a:lnTo>
                          <a:pt x="18" y="23"/>
                        </a:lnTo>
                        <a:lnTo>
                          <a:pt x="19" y="23"/>
                        </a:lnTo>
                        <a:lnTo>
                          <a:pt x="21" y="22"/>
                        </a:lnTo>
                        <a:lnTo>
                          <a:pt x="24" y="19"/>
                        </a:lnTo>
                        <a:lnTo>
                          <a:pt x="21" y="23"/>
                        </a:lnTo>
                        <a:lnTo>
                          <a:pt x="19" y="23"/>
                        </a:lnTo>
                        <a:lnTo>
                          <a:pt x="18" y="23"/>
                        </a:lnTo>
                        <a:lnTo>
                          <a:pt x="16" y="22"/>
                        </a:lnTo>
                        <a:lnTo>
                          <a:pt x="15" y="20"/>
                        </a:lnTo>
                        <a:lnTo>
                          <a:pt x="15" y="22"/>
                        </a:lnTo>
                        <a:lnTo>
                          <a:pt x="12" y="23"/>
                        </a:lnTo>
                        <a:lnTo>
                          <a:pt x="9" y="23"/>
                        </a:lnTo>
                        <a:lnTo>
                          <a:pt x="7" y="20"/>
                        </a:lnTo>
                        <a:lnTo>
                          <a:pt x="7" y="19"/>
                        </a:lnTo>
                        <a:lnTo>
                          <a:pt x="6" y="19"/>
                        </a:lnTo>
                        <a:lnTo>
                          <a:pt x="4" y="19"/>
                        </a:lnTo>
                        <a:lnTo>
                          <a:pt x="2" y="17"/>
                        </a:lnTo>
                        <a:lnTo>
                          <a:pt x="2" y="16"/>
                        </a:lnTo>
                        <a:lnTo>
                          <a:pt x="3" y="9"/>
                        </a:lnTo>
                        <a:lnTo>
                          <a:pt x="2" y="6"/>
                        </a:lnTo>
                        <a:lnTo>
                          <a:pt x="0" y="0"/>
                        </a:lnTo>
                        <a:lnTo>
                          <a:pt x="2" y="0"/>
                        </a:lnTo>
                        <a:close/>
                      </a:path>
                    </a:pathLst>
                  </a:custGeom>
                  <a:solidFill>
                    <a:srgbClr val="402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553" name="Forma libre 223"/>
                  <p:cNvSpPr>
                    <a:spLocks/>
                  </p:cNvSpPr>
                  <p:nvPr/>
                </p:nvSpPr>
                <p:spPr bwMode="auto">
                  <a:xfrm>
                    <a:off x="4600" y="1055"/>
                    <a:ext cx="2" cy="1"/>
                  </a:xfrm>
                  <a:custGeom>
                    <a:avLst/>
                    <a:gdLst>
                      <a:gd name="T0" fmla="*/ 0 w 5"/>
                      <a:gd name="T1" fmla="*/ 1 h 1"/>
                      <a:gd name="T2" fmla="*/ 0 w 5"/>
                      <a:gd name="T3" fmla="*/ 1 h 1"/>
                      <a:gd name="T4" fmla="*/ 0 w 5"/>
                      <a:gd name="T5" fmla="*/ 1 h 1"/>
                      <a:gd name="T6" fmla="*/ 0 w 5"/>
                      <a:gd name="T7" fmla="*/ 0 h 1"/>
                      <a:gd name="T8" fmla="*/ 0 w 5"/>
                      <a:gd name="T9" fmla="*/ 1 h 1"/>
                      <a:gd name="T10" fmla="*/ 0 60000 65536"/>
                      <a:gd name="T11" fmla="*/ 0 60000 65536"/>
                      <a:gd name="T12" fmla="*/ 0 60000 65536"/>
                      <a:gd name="T13" fmla="*/ 0 60000 65536"/>
                      <a:gd name="T14" fmla="*/ 0 60000 65536"/>
                      <a:gd name="T15" fmla="*/ 0 w 5"/>
                      <a:gd name="T16" fmla="*/ 0 h 1"/>
                      <a:gd name="T17" fmla="*/ 5 w 5"/>
                      <a:gd name="T18" fmla="*/ 1 h 1"/>
                    </a:gdLst>
                    <a:ahLst/>
                    <a:cxnLst>
                      <a:cxn ang="T10">
                        <a:pos x="T0" y="T1"/>
                      </a:cxn>
                      <a:cxn ang="T11">
                        <a:pos x="T2" y="T3"/>
                      </a:cxn>
                      <a:cxn ang="T12">
                        <a:pos x="T4" y="T5"/>
                      </a:cxn>
                      <a:cxn ang="T13">
                        <a:pos x="T6" y="T7"/>
                      </a:cxn>
                      <a:cxn ang="T14">
                        <a:pos x="T8" y="T9"/>
                      </a:cxn>
                    </a:cxnLst>
                    <a:rect l="T15" t="T16" r="T17" b="T18"/>
                    <a:pathLst>
                      <a:path w="5" h="1">
                        <a:moveTo>
                          <a:pt x="0" y="1"/>
                        </a:moveTo>
                        <a:lnTo>
                          <a:pt x="2" y="1"/>
                        </a:lnTo>
                        <a:lnTo>
                          <a:pt x="5" y="1"/>
                        </a:lnTo>
                        <a:lnTo>
                          <a:pt x="2" y="0"/>
                        </a:lnTo>
                        <a:lnTo>
                          <a:pt x="0" y="1"/>
                        </a:lnTo>
                        <a:close/>
                      </a:path>
                    </a:pathLst>
                  </a:custGeom>
                  <a:solidFill>
                    <a:srgbClr val="402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554" name="Forma libre 224"/>
                  <p:cNvSpPr>
                    <a:spLocks/>
                  </p:cNvSpPr>
                  <p:nvPr/>
                </p:nvSpPr>
                <p:spPr bwMode="auto">
                  <a:xfrm>
                    <a:off x="4602" y="1057"/>
                    <a:ext cx="3" cy="1"/>
                  </a:xfrm>
                  <a:custGeom>
                    <a:avLst/>
                    <a:gdLst>
                      <a:gd name="T0" fmla="*/ 1 w 6"/>
                      <a:gd name="T1" fmla="*/ 0 h 3"/>
                      <a:gd name="T2" fmla="*/ 1 w 6"/>
                      <a:gd name="T3" fmla="*/ 0 h 3"/>
                      <a:gd name="T4" fmla="*/ 1 w 6"/>
                      <a:gd name="T5" fmla="*/ 0 h 3"/>
                      <a:gd name="T6" fmla="*/ 1 w 6"/>
                      <a:gd name="T7" fmla="*/ 0 h 3"/>
                      <a:gd name="T8" fmla="*/ 0 w 6"/>
                      <a:gd name="T9" fmla="*/ 0 h 3"/>
                      <a:gd name="T10" fmla="*/ 1 w 6"/>
                      <a:gd name="T11" fmla="*/ 0 h 3"/>
                      <a:gd name="T12" fmla="*/ 1 w 6"/>
                      <a:gd name="T13" fmla="*/ 0 h 3"/>
                      <a:gd name="T14" fmla="*/ 1 w 6"/>
                      <a:gd name="T15" fmla="*/ 0 h 3"/>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3"/>
                      <a:gd name="T26" fmla="*/ 6 w 6"/>
                      <a:gd name="T27" fmla="*/ 3 h 3"/>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3">
                        <a:moveTo>
                          <a:pt x="6" y="1"/>
                        </a:moveTo>
                        <a:lnTo>
                          <a:pt x="4" y="1"/>
                        </a:lnTo>
                        <a:lnTo>
                          <a:pt x="3" y="1"/>
                        </a:lnTo>
                        <a:lnTo>
                          <a:pt x="1" y="0"/>
                        </a:lnTo>
                        <a:lnTo>
                          <a:pt x="0" y="3"/>
                        </a:lnTo>
                        <a:lnTo>
                          <a:pt x="1" y="1"/>
                        </a:lnTo>
                        <a:lnTo>
                          <a:pt x="3" y="1"/>
                        </a:lnTo>
                        <a:lnTo>
                          <a:pt x="6" y="1"/>
                        </a:lnTo>
                        <a:close/>
                      </a:path>
                    </a:pathLst>
                  </a:custGeom>
                  <a:solidFill>
                    <a:srgbClr val="402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555" name="Forma libre 225"/>
                  <p:cNvSpPr>
                    <a:spLocks/>
                  </p:cNvSpPr>
                  <p:nvPr/>
                </p:nvSpPr>
                <p:spPr bwMode="auto">
                  <a:xfrm>
                    <a:off x="4606" y="1058"/>
                    <a:ext cx="3" cy="1"/>
                  </a:xfrm>
                  <a:custGeom>
                    <a:avLst/>
                    <a:gdLst>
                      <a:gd name="T0" fmla="*/ 0 w 4"/>
                      <a:gd name="T1" fmla="*/ 1 h 1"/>
                      <a:gd name="T2" fmla="*/ 1 w 4"/>
                      <a:gd name="T3" fmla="*/ 0 h 1"/>
                      <a:gd name="T4" fmla="*/ 2 w 4"/>
                      <a:gd name="T5" fmla="*/ 0 h 1"/>
                      <a:gd name="T6" fmla="*/ 2 w 4"/>
                      <a:gd name="T7" fmla="*/ 1 h 1"/>
                      <a:gd name="T8" fmla="*/ 2 w 4"/>
                      <a:gd name="T9" fmla="*/ 1 h 1"/>
                      <a:gd name="T10" fmla="*/ 2 w 4"/>
                      <a:gd name="T11" fmla="*/ 0 h 1"/>
                      <a:gd name="T12" fmla="*/ 0 w 4"/>
                      <a:gd name="T13" fmla="*/ 1 h 1"/>
                      <a:gd name="T14" fmla="*/ 0 60000 65536"/>
                      <a:gd name="T15" fmla="*/ 0 60000 65536"/>
                      <a:gd name="T16" fmla="*/ 0 60000 65536"/>
                      <a:gd name="T17" fmla="*/ 0 60000 65536"/>
                      <a:gd name="T18" fmla="*/ 0 60000 65536"/>
                      <a:gd name="T19" fmla="*/ 0 60000 65536"/>
                      <a:gd name="T20" fmla="*/ 0 60000 65536"/>
                      <a:gd name="T21" fmla="*/ 0 w 4"/>
                      <a:gd name="T22" fmla="*/ 0 h 1"/>
                      <a:gd name="T23" fmla="*/ 4 w 4"/>
                      <a:gd name="T24" fmla="*/ 1 h 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 h="1">
                        <a:moveTo>
                          <a:pt x="0" y="1"/>
                        </a:moveTo>
                        <a:lnTo>
                          <a:pt x="1" y="0"/>
                        </a:lnTo>
                        <a:lnTo>
                          <a:pt x="3" y="0"/>
                        </a:lnTo>
                        <a:lnTo>
                          <a:pt x="4" y="1"/>
                        </a:lnTo>
                        <a:lnTo>
                          <a:pt x="3" y="1"/>
                        </a:lnTo>
                        <a:lnTo>
                          <a:pt x="3" y="0"/>
                        </a:lnTo>
                        <a:lnTo>
                          <a:pt x="0" y="1"/>
                        </a:lnTo>
                        <a:close/>
                      </a:path>
                    </a:pathLst>
                  </a:custGeom>
                  <a:solidFill>
                    <a:srgbClr val="402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556" name="Forma libre 226"/>
                  <p:cNvSpPr>
                    <a:spLocks/>
                  </p:cNvSpPr>
                  <p:nvPr/>
                </p:nvSpPr>
                <p:spPr bwMode="auto">
                  <a:xfrm>
                    <a:off x="4599" y="1061"/>
                    <a:ext cx="2" cy="6"/>
                  </a:xfrm>
                  <a:custGeom>
                    <a:avLst/>
                    <a:gdLst>
                      <a:gd name="T0" fmla="*/ 0 w 4"/>
                      <a:gd name="T1" fmla="*/ 0 h 14"/>
                      <a:gd name="T2" fmla="*/ 1 w 4"/>
                      <a:gd name="T3" fmla="*/ 0 h 14"/>
                      <a:gd name="T4" fmla="*/ 1 w 4"/>
                      <a:gd name="T5" fmla="*/ 0 h 14"/>
                      <a:gd name="T6" fmla="*/ 1 w 4"/>
                      <a:gd name="T7" fmla="*/ 0 h 14"/>
                      <a:gd name="T8" fmla="*/ 1 w 4"/>
                      <a:gd name="T9" fmla="*/ 0 h 14"/>
                      <a:gd name="T10" fmla="*/ 1 w 4"/>
                      <a:gd name="T11" fmla="*/ 0 h 14"/>
                      <a:gd name="T12" fmla="*/ 1 w 4"/>
                      <a:gd name="T13" fmla="*/ 0 h 14"/>
                      <a:gd name="T14" fmla="*/ 0 w 4"/>
                      <a:gd name="T15" fmla="*/ 0 h 14"/>
                      <a:gd name="T16" fmla="*/ 0 60000 65536"/>
                      <a:gd name="T17" fmla="*/ 0 60000 65536"/>
                      <a:gd name="T18" fmla="*/ 0 60000 65536"/>
                      <a:gd name="T19" fmla="*/ 0 60000 65536"/>
                      <a:gd name="T20" fmla="*/ 0 60000 65536"/>
                      <a:gd name="T21" fmla="*/ 0 60000 65536"/>
                      <a:gd name="T22" fmla="*/ 0 60000 65536"/>
                      <a:gd name="T23" fmla="*/ 0 60000 65536"/>
                      <a:gd name="T24" fmla="*/ 0 w 4"/>
                      <a:gd name="T25" fmla="*/ 0 h 14"/>
                      <a:gd name="T26" fmla="*/ 4 w 4"/>
                      <a:gd name="T27" fmla="*/ 14 h 1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 h="14">
                        <a:moveTo>
                          <a:pt x="0" y="0"/>
                        </a:moveTo>
                        <a:lnTo>
                          <a:pt x="3" y="3"/>
                        </a:lnTo>
                        <a:lnTo>
                          <a:pt x="4" y="8"/>
                        </a:lnTo>
                        <a:lnTo>
                          <a:pt x="4" y="14"/>
                        </a:lnTo>
                        <a:lnTo>
                          <a:pt x="4" y="8"/>
                        </a:lnTo>
                        <a:lnTo>
                          <a:pt x="4" y="5"/>
                        </a:lnTo>
                        <a:lnTo>
                          <a:pt x="4" y="3"/>
                        </a:lnTo>
                        <a:lnTo>
                          <a:pt x="0" y="0"/>
                        </a:lnTo>
                        <a:close/>
                      </a:path>
                    </a:pathLst>
                  </a:custGeom>
                  <a:solidFill>
                    <a:srgbClr val="402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557" name="Forma libre 227"/>
                  <p:cNvSpPr>
                    <a:spLocks/>
                  </p:cNvSpPr>
                  <p:nvPr/>
                </p:nvSpPr>
                <p:spPr bwMode="auto">
                  <a:xfrm>
                    <a:off x="4592" y="1058"/>
                    <a:ext cx="5" cy="2"/>
                  </a:xfrm>
                  <a:custGeom>
                    <a:avLst/>
                    <a:gdLst>
                      <a:gd name="T0" fmla="*/ 0 w 9"/>
                      <a:gd name="T1" fmla="*/ 0 h 5"/>
                      <a:gd name="T2" fmla="*/ 1 w 9"/>
                      <a:gd name="T3" fmla="*/ 0 h 5"/>
                      <a:gd name="T4" fmla="*/ 1 w 9"/>
                      <a:gd name="T5" fmla="*/ 0 h 5"/>
                      <a:gd name="T6" fmla="*/ 1 w 9"/>
                      <a:gd name="T7" fmla="*/ 0 h 5"/>
                      <a:gd name="T8" fmla="*/ 0 w 9"/>
                      <a:gd name="T9" fmla="*/ 0 h 5"/>
                      <a:gd name="T10" fmla="*/ 0 w 9"/>
                      <a:gd name="T11" fmla="*/ 0 h 5"/>
                      <a:gd name="T12" fmla="*/ 0 60000 65536"/>
                      <a:gd name="T13" fmla="*/ 0 60000 65536"/>
                      <a:gd name="T14" fmla="*/ 0 60000 65536"/>
                      <a:gd name="T15" fmla="*/ 0 60000 65536"/>
                      <a:gd name="T16" fmla="*/ 0 60000 65536"/>
                      <a:gd name="T17" fmla="*/ 0 60000 65536"/>
                      <a:gd name="T18" fmla="*/ 0 w 9"/>
                      <a:gd name="T19" fmla="*/ 0 h 5"/>
                      <a:gd name="T20" fmla="*/ 9 w 9"/>
                      <a:gd name="T21" fmla="*/ 5 h 5"/>
                    </a:gdLst>
                    <a:ahLst/>
                    <a:cxnLst>
                      <a:cxn ang="T12">
                        <a:pos x="T0" y="T1"/>
                      </a:cxn>
                      <a:cxn ang="T13">
                        <a:pos x="T2" y="T3"/>
                      </a:cxn>
                      <a:cxn ang="T14">
                        <a:pos x="T4" y="T5"/>
                      </a:cxn>
                      <a:cxn ang="T15">
                        <a:pos x="T6" y="T7"/>
                      </a:cxn>
                      <a:cxn ang="T16">
                        <a:pos x="T8" y="T9"/>
                      </a:cxn>
                      <a:cxn ang="T17">
                        <a:pos x="T10" y="T11"/>
                      </a:cxn>
                    </a:cxnLst>
                    <a:rect l="T18" t="T19" r="T20" b="T21"/>
                    <a:pathLst>
                      <a:path w="9" h="5">
                        <a:moveTo>
                          <a:pt x="0" y="2"/>
                        </a:moveTo>
                        <a:lnTo>
                          <a:pt x="3" y="3"/>
                        </a:lnTo>
                        <a:lnTo>
                          <a:pt x="9" y="5"/>
                        </a:lnTo>
                        <a:lnTo>
                          <a:pt x="4" y="2"/>
                        </a:lnTo>
                        <a:lnTo>
                          <a:pt x="0" y="0"/>
                        </a:lnTo>
                        <a:lnTo>
                          <a:pt x="0" y="2"/>
                        </a:lnTo>
                        <a:close/>
                      </a:path>
                    </a:pathLst>
                  </a:custGeom>
                  <a:solidFill>
                    <a:srgbClr val="402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558" name="Forma libre 228"/>
                  <p:cNvSpPr>
                    <a:spLocks/>
                  </p:cNvSpPr>
                  <p:nvPr/>
                </p:nvSpPr>
                <p:spPr bwMode="auto">
                  <a:xfrm>
                    <a:off x="4598" y="1068"/>
                    <a:ext cx="3" cy="3"/>
                  </a:xfrm>
                  <a:custGeom>
                    <a:avLst/>
                    <a:gdLst>
                      <a:gd name="T0" fmla="*/ 0 w 7"/>
                      <a:gd name="T1" fmla="*/ 0 h 6"/>
                      <a:gd name="T2" fmla="*/ 0 w 7"/>
                      <a:gd name="T3" fmla="*/ 1 h 6"/>
                      <a:gd name="T4" fmla="*/ 0 w 7"/>
                      <a:gd name="T5" fmla="*/ 1 h 6"/>
                      <a:gd name="T6" fmla="*/ 0 w 7"/>
                      <a:gd name="T7" fmla="*/ 1 h 6"/>
                      <a:gd name="T8" fmla="*/ 0 w 7"/>
                      <a:gd name="T9" fmla="*/ 0 h 6"/>
                      <a:gd name="T10" fmla="*/ 0 60000 65536"/>
                      <a:gd name="T11" fmla="*/ 0 60000 65536"/>
                      <a:gd name="T12" fmla="*/ 0 60000 65536"/>
                      <a:gd name="T13" fmla="*/ 0 60000 65536"/>
                      <a:gd name="T14" fmla="*/ 0 60000 65536"/>
                      <a:gd name="T15" fmla="*/ 0 w 7"/>
                      <a:gd name="T16" fmla="*/ 0 h 6"/>
                      <a:gd name="T17" fmla="*/ 7 w 7"/>
                      <a:gd name="T18" fmla="*/ 6 h 6"/>
                    </a:gdLst>
                    <a:ahLst/>
                    <a:cxnLst>
                      <a:cxn ang="T10">
                        <a:pos x="T0" y="T1"/>
                      </a:cxn>
                      <a:cxn ang="T11">
                        <a:pos x="T2" y="T3"/>
                      </a:cxn>
                      <a:cxn ang="T12">
                        <a:pos x="T4" y="T5"/>
                      </a:cxn>
                      <a:cxn ang="T13">
                        <a:pos x="T6" y="T7"/>
                      </a:cxn>
                      <a:cxn ang="T14">
                        <a:pos x="T8" y="T9"/>
                      </a:cxn>
                    </a:cxnLst>
                    <a:rect l="T15" t="T16" r="T17" b="T18"/>
                    <a:pathLst>
                      <a:path w="7" h="6">
                        <a:moveTo>
                          <a:pt x="7" y="0"/>
                        </a:moveTo>
                        <a:lnTo>
                          <a:pt x="4" y="3"/>
                        </a:lnTo>
                        <a:lnTo>
                          <a:pt x="0" y="6"/>
                        </a:lnTo>
                        <a:lnTo>
                          <a:pt x="6" y="5"/>
                        </a:lnTo>
                        <a:lnTo>
                          <a:pt x="7" y="0"/>
                        </a:lnTo>
                        <a:close/>
                      </a:path>
                    </a:pathLst>
                  </a:custGeom>
                  <a:solidFill>
                    <a:srgbClr val="402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559" name="Forma libre 229"/>
                  <p:cNvSpPr>
                    <a:spLocks/>
                  </p:cNvSpPr>
                  <p:nvPr/>
                </p:nvSpPr>
                <p:spPr bwMode="auto">
                  <a:xfrm>
                    <a:off x="4603" y="1066"/>
                    <a:ext cx="3" cy="3"/>
                  </a:xfrm>
                  <a:custGeom>
                    <a:avLst/>
                    <a:gdLst>
                      <a:gd name="T0" fmla="*/ 0 w 8"/>
                      <a:gd name="T1" fmla="*/ 0 h 6"/>
                      <a:gd name="T2" fmla="*/ 0 w 8"/>
                      <a:gd name="T3" fmla="*/ 1 h 6"/>
                      <a:gd name="T4" fmla="*/ 0 w 8"/>
                      <a:gd name="T5" fmla="*/ 1 h 6"/>
                      <a:gd name="T6" fmla="*/ 0 w 8"/>
                      <a:gd name="T7" fmla="*/ 1 h 6"/>
                      <a:gd name="T8" fmla="*/ 0 w 8"/>
                      <a:gd name="T9" fmla="*/ 1 h 6"/>
                      <a:gd name="T10" fmla="*/ 0 w 8"/>
                      <a:gd name="T11" fmla="*/ 1 h 6"/>
                      <a:gd name="T12" fmla="*/ 0 w 8"/>
                      <a:gd name="T13" fmla="*/ 1 h 6"/>
                      <a:gd name="T14" fmla="*/ 0 w 8"/>
                      <a:gd name="T15" fmla="*/ 0 h 6"/>
                      <a:gd name="T16" fmla="*/ 0 60000 65536"/>
                      <a:gd name="T17" fmla="*/ 0 60000 65536"/>
                      <a:gd name="T18" fmla="*/ 0 60000 65536"/>
                      <a:gd name="T19" fmla="*/ 0 60000 65536"/>
                      <a:gd name="T20" fmla="*/ 0 60000 65536"/>
                      <a:gd name="T21" fmla="*/ 0 60000 65536"/>
                      <a:gd name="T22" fmla="*/ 0 60000 65536"/>
                      <a:gd name="T23" fmla="*/ 0 60000 65536"/>
                      <a:gd name="T24" fmla="*/ 0 w 8"/>
                      <a:gd name="T25" fmla="*/ 0 h 6"/>
                      <a:gd name="T26" fmla="*/ 8 w 8"/>
                      <a:gd name="T27" fmla="*/ 6 h 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8" h="6">
                        <a:moveTo>
                          <a:pt x="0" y="0"/>
                        </a:moveTo>
                        <a:lnTo>
                          <a:pt x="0" y="3"/>
                        </a:lnTo>
                        <a:lnTo>
                          <a:pt x="5" y="6"/>
                        </a:lnTo>
                        <a:lnTo>
                          <a:pt x="8" y="6"/>
                        </a:lnTo>
                        <a:lnTo>
                          <a:pt x="3" y="6"/>
                        </a:lnTo>
                        <a:lnTo>
                          <a:pt x="0" y="4"/>
                        </a:lnTo>
                        <a:lnTo>
                          <a:pt x="0" y="1"/>
                        </a:lnTo>
                        <a:lnTo>
                          <a:pt x="0" y="0"/>
                        </a:lnTo>
                        <a:close/>
                      </a:path>
                    </a:pathLst>
                  </a:custGeom>
                  <a:solidFill>
                    <a:srgbClr val="402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560" name="Forma libre 230"/>
                  <p:cNvSpPr>
                    <a:spLocks/>
                  </p:cNvSpPr>
                  <p:nvPr/>
                </p:nvSpPr>
                <p:spPr bwMode="auto">
                  <a:xfrm>
                    <a:off x="4579" y="1044"/>
                    <a:ext cx="18" cy="14"/>
                  </a:xfrm>
                  <a:custGeom>
                    <a:avLst/>
                    <a:gdLst>
                      <a:gd name="T0" fmla="*/ 1 w 36"/>
                      <a:gd name="T1" fmla="*/ 1 h 28"/>
                      <a:gd name="T2" fmla="*/ 1 w 36"/>
                      <a:gd name="T3" fmla="*/ 1 h 28"/>
                      <a:gd name="T4" fmla="*/ 1 w 36"/>
                      <a:gd name="T5" fmla="*/ 1 h 28"/>
                      <a:gd name="T6" fmla="*/ 1 w 36"/>
                      <a:gd name="T7" fmla="*/ 0 h 28"/>
                      <a:gd name="T8" fmla="*/ 0 w 36"/>
                      <a:gd name="T9" fmla="*/ 1 h 28"/>
                      <a:gd name="T10" fmla="*/ 1 w 36"/>
                      <a:gd name="T11" fmla="*/ 1 h 28"/>
                      <a:gd name="T12" fmla="*/ 1 w 36"/>
                      <a:gd name="T13" fmla="*/ 1 h 28"/>
                      <a:gd name="T14" fmla="*/ 0 60000 65536"/>
                      <a:gd name="T15" fmla="*/ 0 60000 65536"/>
                      <a:gd name="T16" fmla="*/ 0 60000 65536"/>
                      <a:gd name="T17" fmla="*/ 0 60000 65536"/>
                      <a:gd name="T18" fmla="*/ 0 60000 65536"/>
                      <a:gd name="T19" fmla="*/ 0 60000 65536"/>
                      <a:gd name="T20" fmla="*/ 0 60000 65536"/>
                      <a:gd name="T21" fmla="*/ 0 w 36"/>
                      <a:gd name="T22" fmla="*/ 0 h 28"/>
                      <a:gd name="T23" fmla="*/ 36 w 36"/>
                      <a:gd name="T24" fmla="*/ 28 h 2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6" h="28">
                        <a:moveTo>
                          <a:pt x="30" y="28"/>
                        </a:moveTo>
                        <a:lnTo>
                          <a:pt x="36" y="13"/>
                        </a:lnTo>
                        <a:lnTo>
                          <a:pt x="24" y="6"/>
                        </a:lnTo>
                        <a:lnTo>
                          <a:pt x="5" y="0"/>
                        </a:lnTo>
                        <a:lnTo>
                          <a:pt x="0" y="16"/>
                        </a:lnTo>
                        <a:lnTo>
                          <a:pt x="16" y="20"/>
                        </a:lnTo>
                        <a:lnTo>
                          <a:pt x="30" y="28"/>
                        </a:lnTo>
                        <a:close/>
                      </a:path>
                    </a:pathLst>
                  </a:custGeom>
                  <a:solidFill>
                    <a:srgbClr val="FFFFFF"/>
                  </a:solidFill>
                  <a:ln w="1588">
                    <a:solidFill>
                      <a:srgbClr val="000000"/>
                    </a:solidFill>
                    <a:round/>
                    <a:headEnd/>
                    <a:tailEnd/>
                  </a:ln>
                </p:spPr>
                <p:txBody>
                  <a:bodyPr/>
                  <a:lstStyle/>
                  <a:p>
                    <a:endParaRPr lang="es-AR"/>
                  </a:p>
                </p:txBody>
              </p:sp>
              <p:sp>
                <p:nvSpPr>
                  <p:cNvPr id="34561" name="Elipse 231"/>
                  <p:cNvSpPr>
                    <a:spLocks noChangeArrowheads="1"/>
                  </p:cNvSpPr>
                  <p:nvPr/>
                </p:nvSpPr>
                <p:spPr bwMode="auto">
                  <a:xfrm>
                    <a:off x="4589" y="1050"/>
                    <a:ext cx="5" cy="5"/>
                  </a:xfrm>
                  <a:prstGeom prst="ellipse">
                    <a:avLst/>
                  </a:prstGeom>
                  <a:solidFill>
                    <a:srgbClr val="FFFFFF"/>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562" name="Forma libre 232"/>
                  <p:cNvSpPr>
                    <a:spLocks/>
                  </p:cNvSpPr>
                  <p:nvPr/>
                </p:nvSpPr>
                <p:spPr bwMode="auto">
                  <a:xfrm>
                    <a:off x="4587" y="1052"/>
                    <a:ext cx="5" cy="9"/>
                  </a:xfrm>
                  <a:custGeom>
                    <a:avLst/>
                    <a:gdLst>
                      <a:gd name="T0" fmla="*/ 1 w 9"/>
                      <a:gd name="T1" fmla="*/ 0 h 19"/>
                      <a:gd name="T2" fmla="*/ 1 w 9"/>
                      <a:gd name="T3" fmla="*/ 0 h 19"/>
                      <a:gd name="T4" fmla="*/ 1 w 9"/>
                      <a:gd name="T5" fmla="*/ 0 h 19"/>
                      <a:gd name="T6" fmla="*/ 1 w 9"/>
                      <a:gd name="T7" fmla="*/ 0 h 19"/>
                      <a:gd name="T8" fmla="*/ 0 w 9"/>
                      <a:gd name="T9" fmla="*/ 0 h 19"/>
                      <a:gd name="T10" fmla="*/ 1 w 9"/>
                      <a:gd name="T11" fmla="*/ 0 h 19"/>
                      <a:gd name="T12" fmla="*/ 1 w 9"/>
                      <a:gd name="T13" fmla="*/ 0 h 19"/>
                      <a:gd name="T14" fmla="*/ 1 w 9"/>
                      <a:gd name="T15" fmla="*/ 0 h 19"/>
                      <a:gd name="T16" fmla="*/ 1 w 9"/>
                      <a:gd name="T17" fmla="*/ 0 h 19"/>
                      <a:gd name="T18" fmla="*/ 1 w 9"/>
                      <a:gd name="T19" fmla="*/ 0 h 19"/>
                      <a:gd name="T20" fmla="*/ 1 w 9"/>
                      <a:gd name="T21" fmla="*/ 0 h 19"/>
                      <a:gd name="T22" fmla="*/ 1 w 9"/>
                      <a:gd name="T23" fmla="*/ 0 h 19"/>
                      <a:gd name="T24" fmla="*/ 1 w 9"/>
                      <a:gd name="T25" fmla="*/ 0 h 19"/>
                      <a:gd name="T26" fmla="*/ 1 w 9"/>
                      <a:gd name="T27" fmla="*/ 0 h 19"/>
                      <a:gd name="T28" fmla="*/ 1 w 9"/>
                      <a:gd name="T29" fmla="*/ 0 h 19"/>
                      <a:gd name="T30" fmla="*/ 1 w 9"/>
                      <a:gd name="T31" fmla="*/ 0 h 19"/>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9"/>
                      <a:gd name="T49" fmla="*/ 0 h 19"/>
                      <a:gd name="T50" fmla="*/ 9 w 9"/>
                      <a:gd name="T51" fmla="*/ 19 h 19"/>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9" h="19">
                        <a:moveTo>
                          <a:pt x="2" y="13"/>
                        </a:moveTo>
                        <a:lnTo>
                          <a:pt x="2" y="10"/>
                        </a:lnTo>
                        <a:lnTo>
                          <a:pt x="2" y="5"/>
                        </a:lnTo>
                        <a:lnTo>
                          <a:pt x="2" y="4"/>
                        </a:lnTo>
                        <a:lnTo>
                          <a:pt x="0" y="1"/>
                        </a:lnTo>
                        <a:lnTo>
                          <a:pt x="2" y="0"/>
                        </a:lnTo>
                        <a:lnTo>
                          <a:pt x="5" y="1"/>
                        </a:lnTo>
                        <a:lnTo>
                          <a:pt x="6" y="3"/>
                        </a:lnTo>
                        <a:lnTo>
                          <a:pt x="8" y="4"/>
                        </a:lnTo>
                        <a:lnTo>
                          <a:pt x="8" y="7"/>
                        </a:lnTo>
                        <a:lnTo>
                          <a:pt x="8" y="10"/>
                        </a:lnTo>
                        <a:lnTo>
                          <a:pt x="9" y="13"/>
                        </a:lnTo>
                        <a:lnTo>
                          <a:pt x="5" y="19"/>
                        </a:lnTo>
                        <a:lnTo>
                          <a:pt x="2" y="17"/>
                        </a:lnTo>
                        <a:lnTo>
                          <a:pt x="2" y="13"/>
                        </a:lnTo>
                        <a:close/>
                      </a:path>
                    </a:pathLst>
                  </a:custGeom>
                  <a:solidFill>
                    <a:srgbClr val="FFC080"/>
                  </a:solidFill>
                  <a:ln w="1588">
                    <a:solidFill>
                      <a:srgbClr val="402000"/>
                    </a:solidFill>
                    <a:round/>
                    <a:headEnd/>
                    <a:tailEnd/>
                  </a:ln>
                </p:spPr>
                <p:txBody>
                  <a:bodyPr/>
                  <a:lstStyle/>
                  <a:p>
                    <a:endParaRPr lang="es-AR"/>
                  </a:p>
                </p:txBody>
              </p:sp>
              <p:sp>
                <p:nvSpPr>
                  <p:cNvPr id="34563" name="Forma libre 233"/>
                  <p:cNvSpPr>
                    <a:spLocks/>
                  </p:cNvSpPr>
                  <p:nvPr/>
                </p:nvSpPr>
                <p:spPr bwMode="auto">
                  <a:xfrm>
                    <a:off x="4589" y="1058"/>
                    <a:ext cx="3" cy="3"/>
                  </a:xfrm>
                  <a:custGeom>
                    <a:avLst/>
                    <a:gdLst>
                      <a:gd name="T0" fmla="*/ 1 w 6"/>
                      <a:gd name="T1" fmla="*/ 0 h 6"/>
                      <a:gd name="T2" fmla="*/ 1 w 6"/>
                      <a:gd name="T3" fmla="*/ 1 h 6"/>
                      <a:gd name="T4" fmla="*/ 1 w 6"/>
                      <a:gd name="T5" fmla="*/ 1 h 6"/>
                      <a:gd name="T6" fmla="*/ 0 w 6"/>
                      <a:gd name="T7" fmla="*/ 1 h 6"/>
                      <a:gd name="T8" fmla="*/ 1 w 6"/>
                      <a:gd name="T9" fmla="*/ 0 h 6"/>
                      <a:gd name="T10" fmla="*/ 0 60000 65536"/>
                      <a:gd name="T11" fmla="*/ 0 60000 65536"/>
                      <a:gd name="T12" fmla="*/ 0 60000 65536"/>
                      <a:gd name="T13" fmla="*/ 0 60000 65536"/>
                      <a:gd name="T14" fmla="*/ 0 60000 65536"/>
                      <a:gd name="T15" fmla="*/ 0 w 6"/>
                      <a:gd name="T16" fmla="*/ 0 h 6"/>
                      <a:gd name="T17" fmla="*/ 6 w 6"/>
                      <a:gd name="T18" fmla="*/ 6 h 6"/>
                    </a:gdLst>
                    <a:ahLst/>
                    <a:cxnLst>
                      <a:cxn ang="T10">
                        <a:pos x="T0" y="T1"/>
                      </a:cxn>
                      <a:cxn ang="T11">
                        <a:pos x="T2" y="T3"/>
                      </a:cxn>
                      <a:cxn ang="T12">
                        <a:pos x="T4" y="T5"/>
                      </a:cxn>
                      <a:cxn ang="T13">
                        <a:pos x="T6" y="T7"/>
                      </a:cxn>
                      <a:cxn ang="T14">
                        <a:pos x="T8" y="T9"/>
                      </a:cxn>
                    </a:cxnLst>
                    <a:rect l="T15" t="T16" r="T17" b="T18"/>
                    <a:pathLst>
                      <a:path w="6" h="6">
                        <a:moveTo>
                          <a:pt x="4" y="0"/>
                        </a:moveTo>
                        <a:lnTo>
                          <a:pt x="6" y="1"/>
                        </a:lnTo>
                        <a:lnTo>
                          <a:pt x="1" y="6"/>
                        </a:lnTo>
                        <a:lnTo>
                          <a:pt x="0" y="4"/>
                        </a:lnTo>
                        <a:lnTo>
                          <a:pt x="4" y="0"/>
                        </a:lnTo>
                        <a:close/>
                      </a:path>
                    </a:pathLst>
                  </a:custGeom>
                  <a:solidFill>
                    <a:srgbClr val="FFC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564" name="Forma libre 234"/>
                  <p:cNvSpPr>
                    <a:spLocks/>
                  </p:cNvSpPr>
                  <p:nvPr/>
                </p:nvSpPr>
                <p:spPr bwMode="auto">
                  <a:xfrm>
                    <a:off x="4594" y="1047"/>
                    <a:ext cx="4" cy="8"/>
                  </a:xfrm>
                  <a:custGeom>
                    <a:avLst/>
                    <a:gdLst>
                      <a:gd name="T0" fmla="*/ 0 w 9"/>
                      <a:gd name="T1" fmla="*/ 1 h 16"/>
                      <a:gd name="T2" fmla="*/ 0 w 9"/>
                      <a:gd name="T3" fmla="*/ 1 h 16"/>
                      <a:gd name="T4" fmla="*/ 0 w 9"/>
                      <a:gd name="T5" fmla="*/ 1 h 16"/>
                      <a:gd name="T6" fmla="*/ 0 w 9"/>
                      <a:gd name="T7" fmla="*/ 1 h 16"/>
                      <a:gd name="T8" fmla="*/ 0 w 9"/>
                      <a:gd name="T9" fmla="*/ 1 h 16"/>
                      <a:gd name="T10" fmla="*/ 0 w 9"/>
                      <a:gd name="T11" fmla="*/ 1 h 16"/>
                      <a:gd name="T12" fmla="*/ 0 w 9"/>
                      <a:gd name="T13" fmla="*/ 1 h 16"/>
                      <a:gd name="T14" fmla="*/ 0 w 9"/>
                      <a:gd name="T15" fmla="*/ 1 h 16"/>
                      <a:gd name="T16" fmla="*/ 0 w 9"/>
                      <a:gd name="T17" fmla="*/ 1 h 16"/>
                      <a:gd name="T18" fmla="*/ 0 w 9"/>
                      <a:gd name="T19" fmla="*/ 1 h 16"/>
                      <a:gd name="T20" fmla="*/ 0 w 9"/>
                      <a:gd name="T21" fmla="*/ 1 h 16"/>
                      <a:gd name="T22" fmla="*/ 0 w 9"/>
                      <a:gd name="T23" fmla="*/ 1 h 16"/>
                      <a:gd name="T24" fmla="*/ 0 w 9"/>
                      <a:gd name="T25" fmla="*/ 1 h 16"/>
                      <a:gd name="T26" fmla="*/ 0 w 9"/>
                      <a:gd name="T27" fmla="*/ 1 h 16"/>
                      <a:gd name="T28" fmla="*/ 0 w 9"/>
                      <a:gd name="T29" fmla="*/ 1 h 16"/>
                      <a:gd name="T30" fmla="*/ 0 w 9"/>
                      <a:gd name="T31" fmla="*/ 1 h 16"/>
                      <a:gd name="T32" fmla="*/ 0 w 9"/>
                      <a:gd name="T33" fmla="*/ 0 h 16"/>
                      <a:gd name="T34" fmla="*/ 0 w 9"/>
                      <a:gd name="T35" fmla="*/ 0 h 16"/>
                      <a:gd name="T36" fmla="*/ 0 w 9"/>
                      <a:gd name="T37" fmla="*/ 1 h 1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9"/>
                      <a:gd name="T58" fmla="*/ 0 h 16"/>
                      <a:gd name="T59" fmla="*/ 9 w 9"/>
                      <a:gd name="T60" fmla="*/ 16 h 1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9" h="16">
                        <a:moveTo>
                          <a:pt x="0" y="3"/>
                        </a:moveTo>
                        <a:lnTo>
                          <a:pt x="1" y="7"/>
                        </a:lnTo>
                        <a:lnTo>
                          <a:pt x="1" y="9"/>
                        </a:lnTo>
                        <a:lnTo>
                          <a:pt x="1" y="10"/>
                        </a:lnTo>
                        <a:lnTo>
                          <a:pt x="1" y="12"/>
                        </a:lnTo>
                        <a:lnTo>
                          <a:pt x="1" y="14"/>
                        </a:lnTo>
                        <a:lnTo>
                          <a:pt x="3" y="16"/>
                        </a:lnTo>
                        <a:lnTo>
                          <a:pt x="4" y="16"/>
                        </a:lnTo>
                        <a:lnTo>
                          <a:pt x="6" y="16"/>
                        </a:lnTo>
                        <a:lnTo>
                          <a:pt x="7" y="16"/>
                        </a:lnTo>
                        <a:lnTo>
                          <a:pt x="9" y="14"/>
                        </a:lnTo>
                        <a:lnTo>
                          <a:pt x="9" y="13"/>
                        </a:lnTo>
                        <a:lnTo>
                          <a:pt x="9" y="10"/>
                        </a:lnTo>
                        <a:lnTo>
                          <a:pt x="9" y="7"/>
                        </a:lnTo>
                        <a:lnTo>
                          <a:pt x="9" y="4"/>
                        </a:lnTo>
                        <a:lnTo>
                          <a:pt x="7" y="3"/>
                        </a:lnTo>
                        <a:lnTo>
                          <a:pt x="6" y="0"/>
                        </a:lnTo>
                        <a:lnTo>
                          <a:pt x="1" y="0"/>
                        </a:lnTo>
                        <a:lnTo>
                          <a:pt x="0" y="3"/>
                        </a:lnTo>
                        <a:close/>
                      </a:path>
                    </a:pathLst>
                  </a:custGeom>
                  <a:solidFill>
                    <a:srgbClr val="FFC080"/>
                  </a:solidFill>
                  <a:ln w="1588">
                    <a:solidFill>
                      <a:srgbClr val="402000"/>
                    </a:solidFill>
                    <a:round/>
                    <a:headEnd/>
                    <a:tailEnd/>
                  </a:ln>
                </p:spPr>
                <p:txBody>
                  <a:bodyPr/>
                  <a:lstStyle/>
                  <a:p>
                    <a:endParaRPr lang="es-AR"/>
                  </a:p>
                </p:txBody>
              </p:sp>
              <p:sp>
                <p:nvSpPr>
                  <p:cNvPr id="34565" name="Forma libre 235"/>
                  <p:cNvSpPr>
                    <a:spLocks/>
                  </p:cNvSpPr>
                  <p:nvPr/>
                </p:nvSpPr>
                <p:spPr bwMode="auto">
                  <a:xfrm>
                    <a:off x="4595" y="1053"/>
                    <a:ext cx="3" cy="2"/>
                  </a:xfrm>
                  <a:custGeom>
                    <a:avLst/>
                    <a:gdLst>
                      <a:gd name="T0" fmla="*/ 2 w 4"/>
                      <a:gd name="T1" fmla="*/ 1 h 4"/>
                      <a:gd name="T2" fmla="*/ 2 w 4"/>
                      <a:gd name="T3" fmla="*/ 0 h 4"/>
                      <a:gd name="T4" fmla="*/ 1 w 4"/>
                      <a:gd name="T5" fmla="*/ 0 h 4"/>
                      <a:gd name="T6" fmla="*/ 0 w 4"/>
                      <a:gd name="T7" fmla="*/ 1 h 4"/>
                      <a:gd name="T8" fmla="*/ 0 w 4"/>
                      <a:gd name="T9" fmla="*/ 1 h 4"/>
                      <a:gd name="T10" fmla="*/ 1 w 4"/>
                      <a:gd name="T11" fmla="*/ 1 h 4"/>
                      <a:gd name="T12" fmla="*/ 1 w 4"/>
                      <a:gd name="T13" fmla="*/ 1 h 4"/>
                      <a:gd name="T14" fmla="*/ 2 w 4"/>
                      <a:gd name="T15" fmla="*/ 1 h 4"/>
                      <a:gd name="T16" fmla="*/ 0 60000 65536"/>
                      <a:gd name="T17" fmla="*/ 0 60000 65536"/>
                      <a:gd name="T18" fmla="*/ 0 60000 65536"/>
                      <a:gd name="T19" fmla="*/ 0 60000 65536"/>
                      <a:gd name="T20" fmla="*/ 0 60000 65536"/>
                      <a:gd name="T21" fmla="*/ 0 60000 65536"/>
                      <a:gd name="T22" fmla="*/ 0 60000 65536"/>
                      <a:gd name="T23" fmla="*/ 0 60000 65536"/>
                      <a:gd name="T24" fmla="*/ 0 w 4"/>
                      <a:gd name="T25" fmla="*/ 0 h 4"/>
                      <a:gd name="T26" fmla="*/ 4 w 4"/>
                      <a:gd name="T27" fmla="*/ 4 h 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 h="4">
                        <a:moveTo>
                          <a:pt x="4" y="2"/>
                        </a:moveTo>
                        <a:lnTo>
                          <a:pt x="3" y="0"/>
                        </a:lnTo>
                        <a:lnTo>
                          <a:pt x="1" y="0"/>
                        </a:lnTo>
                        <a:lnTo>
                          <a:pt x="0" y="2"/>
                        </a:lnTo>
                        <a:lnTo>
                          <a:pt x="0" y="4"/>
                        </a:lnTo>
                        <a:lnTo>
                          <a:pt x="1" y="2"/>
                        </a:lnTo>
                        <a:lnTo>
                          <a:pt x="4" y="2"/>
                        </a:lnTo>
                        <a:close/>
                      </a:path>
                    </a:pathLst>
                  </a:custGeom>
                  <a:solidFill>
                    <a:srgbClr val="402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grpSp>
            <p:grpSp>
              <p:nvGrpSpPr>
                <p:cNvPr id="34482" name="Grupo 236"/>
                <p:cNvGrpSpPr>
                  <a:grpSpLocks/>
                </p:cNvGrpSpPr>
                <p:nvPr/>
              </p:nvGrpSpPr>
              <p:grpSpPr bwMode="auto">
                <a:xfrm>
                  <a:off x="4623" y="1271"/>
                  <a:ext cx="61" cy="31"/>
                  <a:chOff x="4623" y="1271"/>
                  <a:chExt cx="61" cy="31"/>
                </a:xfrm>
              </p:grpSpPr>
              <p:sp>
                <p:nvSpPr>
                  <p:cNvPr id="34546" name="Forma libre 237"/>
                  <p:cNvSpPr>
                    <a:spLocks/>
                  </p:cNvSpPr>
                  <p:nvPr/>
                </p:nvSpPr>
                <p:spPr bwMode="auto">
                  <a:xfrm>
                    <a:off x="4623" y="1271"/>
                    <a:ext cx="61" cy="31"/>
                  </a:xfrm>
                  <a:custGeom>
                    <a:avLst/>
                    <a:gdLst>
                      <a:gd name="T0" fmla="*/ 0 w 123"/>
                      <a:gd name="T1" fmla="*/ 0 h 63"/>
                      <a:gd name="T2" fmla="*/ 0 w 123"/>
                      <a:gd name="T3" fmla="*/ 0 h 63"/>
                      <a:gd name="T4" fmla="*/ 0 w 123"/>
                      <a:gd name="T5" fmla="*/ 0 h 63"/>
                      <a:gd name="T6" fmla="*/ 0 w 123"/>
                      <a:gd name="T7" fmla="*/ 0 h 63"/>
                      <a:gd name="T8" fmla="*/ 0 w 123"/>
                      <a:gd name="T9" fmla="*/ 0 h 63"/>
                      <a:gd name="T10" fmla="*/ 0 w 123"/>
                      <a:gd name="T11" fmla="*/ 0 h 63"/>
                      <a:gd name="T12" fmla="*/ 0 w 123"/>
                      <a:gd name="T13" fmla="*/ 0 h 63"/>
                      <a:gd name="T14" fmla="*/ 0 w 123"/>
                      <a:gd name="T15" fmla="*/ 0 h 63"/>
                      <a:gd name="T16" fmla="*/ 0 w 123"/>
                      <a:gd name="T17" fmla="*/ 0 h 63"/>
                      <a:gd name="T18" fmla="*/ 0 w 123"/>
                      <a:gd name="T19" fmla="*/ 0 h 63"/>
                      <a:gd name="T20" fmla="*/ 0 w 123"/>
                      <a:gd name="T21" fmla="*/ 0 h 63"/>
                      <a:gd name="T22" fmla="*/ 0 w 123"/>
                      <a:gd name="T23" fmla="*/ 0 h 63"/>
                      <a:gd name="T24" fmla="*/ 0 w 123"/>
                      <a:gd name="T25" fmla="*/ 0 h 63"/>
                      <a:gd name="T26" fmla="*/ 0 w 123"/>
                      <a:gd name="T27" fmla="*/ 0 h 63"/>
                      <a:gd name="T28" fmla="*/ 0 w 123"/>
                      <a:gd name="T29" fmla="*/ 0 h 63"/>
                      <a:gd name="T30" fmla="*/ 0 w 123"/>
                      <a:gd name="T31" fmla="*/ 0 h 63"/>
                      <a:gd name="T32" fmla="*/ 0 w 123"/>
                      <a:gd name="T33" fmla="*/ 0 h 63"/>
                      <a:gd name="T34" fmla="*/ 0 w 123"/>
                      <a:gd name="T35" fmla="*/ 0 h 63"/>
                      <a:gd name="T36" fmla="*/ 0 w 123"/>
                      <a:gd name="T37" fmla="*/ 0 h 63"/>
                      <a:gd name="T38" fmla="*/ 0 w 123"/>
                      <a:gd name="T39" fmla="*/ 0 h 63"/>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23"/>
                      <a:gd name="T61" fmla="*/ 0 h 63"/>
                      <a:gd name="T62" fmla="*/ 123 w 123"/>
                      <a:gd name="T63" fmla="*/ 63 h 63"/>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23" h="63">
                        <a:moveTo>
                          <a:pt x="49" y="2"/>
                        </a:moveTo>
                        <a:lnTo>
                          <a:pt x="49" y="18"/>
                        </a:lnTo>
                        <a:lnTo>
                          <a:pt x="82" y="33"/>
                        </a:lnTo>
                        <a:lnTo>
                          <a:pt x="108" y="40"/>
                        </a:lnTo>
                        <a:lnTo>
                          <a:pt x="123" y="46"/>
                        </a:lnTo>
                        <a:lnTo>
                          <a:pt x="123" y="55"/>
                        </a:lnTo>
                        <a:lnTo>
                          <a:pt x="102" y="61"/>
                        </a:lnTo>
                        <a:lnTo>
                          <a:pt x="73" y="63"/>
                        </a:lnTo>
                        <a:lnTo>
                          <a:pt x="49" y="58"/>
                        </a:lnTo>
                        <a:lnTo>
                          <a:pt x="33" y="54"/>
                        </a:lnTo>
                        <a:lnTo>
                          <a:pt x="33" y="60"/>
                        </a:lnTo>
                        <a:lnTo>
                          <a:pt x="12" y="58"/>
                        </a:lnTo>
                        <a:lnTo>
                          <a:pt x="0" y="57"/>
                        </a:lnTo>
                        <a:lnTo>
                          <a:pt x="0" y="48"/>
                        </a:lnTo>
                        <a:lnTo>
                          <a:pt x="0" y="43"/>
                        </a:lnTo>
                        <a:lnTo>
                          <a:pt x="0" y="30"/>
                        </a:lnTo>
                        <a:lnTo>
                          <a:pt x="3" y="24"/>
                        </a:lnTo>
                        <a:lnTo>
                          <a:pt x="9" y="15"/>
                        </a:lnTo>
                        <a:lnTo>
                          <a:pt x="11" y="0"/>
                        </a:lnTo>
                        <a:lnTo>
                          <a:pt x="49" y="2"/>
                        </a:lnTo>
                        <a:close/>
                      </a:path>
                    </a:pathLst>
                  </a:custGeom>
                  <a:solidFill>
                    <a:srgbClr val="606060"/>
                  </a:solidFill>
                  <a:ln w="1588">
                    <a:solidFill>
                      <a:srgbClr val="000000"/>
                    </a:solidFill>
                    <a:round/>
                    <a:headEnd/>
                    <a:tailEnd/>
                  </a:ln>
                </p:spPr>
                <p:txBody>
                  <a:bodyPr/>
                  <a:lstStyle/>
                  <a:p>
                    <a:endParaRPr lang="es-AR"/>
                  </a:p>
                </p:txBody>
              </p:sp>
              <p:sp>
                <p:nvSpPr>
                  <p:cNvPr id="34547" name="Forma libre 238"/>
                  <p:cNvSpPr>
                    <a:spLocks/>
                  </p:cNvSpPr>
                  <p:nvPr/>
                </p:nvSpPr>
                <p:spPr bwMode="auto">
                  <a:xfrm>
                    <a:off x="4643" y="1282"/>
                    <a:ext cx="19" cy="9"/>
                  </a:xfrm>
                  <a:custGeom>
                    <a:avLst/>
                    <a:gdLst>
                      <a:gd name="T0" fmla="*/ 0 w 39"/>
                      <a:gd name="T1" fmla="*/ 0 h 19"/>
                      <a:gd name="T2" fmla="*/ 0 w 39"/>
                      <a:gd name="T3" fmla="*/ 0 h 19"/>
                      <a:gd name="T4" fmla="*/ 0 w 39"/>
                      <a:gd name="T5" fmla="*/ 0 h 19"/>
                      <a:gd name="T6" fmla="*/ 0 w 39"/>
                      <a:gd name="T7" fmla="*/ 0 h 19"/>
                      <a:gd name="T8" fmla="*/ 0 w 39"/>
                      <a:gd name="T9" fmla="*/ 0 h 19"/>
                      <a:gd name="T10" fmla="*/ 0 60000 65536"/>
                      <a:gd name="T11" fmla="*/ 0 60000 65536"/>
                      <a:gd name="T12" fmla="*/ 0 60000 65536"/>
                      <a:gd name="T13" fmla="*/ 0 60000 65536"/>
                      <a:gd name="T14" fmla="*/ 0 60000 65536"/>
                      <a:gd name="T15" fmla="*/ 0 w 39"/>
                      <a:gd name="T16" fmla="*/ 0 h 19"/>
                      <a:gd name="T17" fmla="*/ 39 w 39"/>
                      <a:gd name="T18" fmla="*/ 19 h 19"/>
                    </a:gdLst>
                    <a:ahLst/>
                    <a:cxnLst>
                      <a:cxn ang="T10">
                        <a:pos x="T0" y="T1"/>
                      </a:cxn>
                      <a:cxn ang="T11">
                        <a:pos x="T2" y="T3"/>
                      </a:cxn>
                      <a:cxn ang="T12">
                        <a:pos x="T4" y="T5"/>
                      </a:cxn>
                      <a:cxn ang="T13">
                        <a:pos x="T6" y="T7"/>
                      </a:cxn>
                      <a:cxn ang="T14">
                        <a:pos x="T8" y="T9"/>
                      </a:cxn>
                    </a:cxnLst>
                    <a:rect l="T15" t="T16" r="T17" b="T18"/>
                    <a:pathLst>
                      <a:path w="39" h="19">
                        <a:moveTo>
                          <a:pt x="11" y="0"/>
                        </a:moveTo>
                        <a:lnTo>
                          <a:pt x="0" y="10"/>
                        </a:lnTo>
                        <a:lnTo>
                          <a:pt x="34" y="19"/>
                        </a:lnTo>
                        <a:lnTo>
                          <a:pt x="39" y="12"/>
                        </a:lnTo>
                        <a:lnTo>
                          <a:pt x="11" y="0"/>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548" name="Forma libre 239"/>
                  <p:cNvSpPr>
                    <a:spLocks/>
                  </p:cNvSpPr>
                  <p:nvPr/>
                </p:nvSpPr>
                <p:spPr bwMode="auto">
                  <a:xfrm>
                    <a:off x="4661" y="1288"/>
                    <a:ext cx="21" cy="6"/>
                  </a:xfrm>
                  <a:custGeom>
                    <a:avLst/>
                    <a:gdLst>
                      <a:gd name="T0" fmla="*/ 0 w 43"/>
                      <a:gd name="T1" fmla="*/ 0 h 12"/>
                      <a:gd name="T2" fmla="*/ 0 w 43"/>
                      <a:gd name="T3" fmla="*/ 1 h 12"/>
                      <a:gd name="T4" fmla="*/ 0 w 43"/>
                      <a:gd name="T5" fmla="*/ 1 h 12"/>
                      <a:gd name="T6" fmla="*/ 0 w 43"/>
                      <a:gd name="T7" fmla="*/ 1 h 12"/>
                      <a:gd name="T8" fmla="*/ 0 w 43"/>
                      <a:gd name="T9" fmla="*/ 1 h 12"/>
                      <a:gd name="T10" fmla="*/ 0 w 43"/>
                      <a:gd name="T11" fmla="*/ 1 h 12"/>
                      <a:gd name="T12" fmla="*/ 0 w 43"/>
                      <a:gd name="T13" fmla="*/ 0 h 12"/>
                      <a:gd name="T14" fmla="*/ 0 60000 65536"/>
                      <a:gd name="T15" fmla="*/ 0 60000 65536"/>
                      <a:gd name="T16" fmla="*/ 0 60000 65536"/>
                      <a:gd name="T17" fmla="*/ 0 60000 65536"/>
                      <a:gd name="T18" fmla="*/ 0 60000 65536"/>
                      <a:gd name="T19" fmla="*/ 0 60000 65536"/>
                      <a:gd name="T20" fmla="*/ 0 60000 65536"/>
                      <a:gd name="T21" fmla="*/ 0 w 43"/>
                      <a:gd name="T22" fmla="*/ 0 h 12"/>
                      <a:gd name="T23" fmla="*/ 43 w 43"/>
                      <a:gd name="T24" fmla="*/ 12 h 1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3" h="12">
                        <a:moveTo>
                          <a:pt x="6" y="0"/>
                        </a:moveTo>
                        <a:lnTo>
                          <a:pt x="0" y="6"/>
                        </a:lnTo>
                        <a:lnTo>
                          <a:pt x="21" y="12"/>
                        </a:lnTo>
                        <a:lnTo>
                          <a:pt x="31" y="12"/>
                        </a:lnTo>
                        <a:lnTo>
                          <a:pt x="43" y="12"/>
                        </a:lnTo>
                        <a:lnTo>
                          <a:pt x="30" y="6"/>
                        </a:lnTo>
                        <a:lnTo>
                          <a:pt x="6" y="0"/>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549" name="Forma libre 240"/>
                  <p:cNvSpPr>
                    <a:spLocks/>
                  </p:cNvSpPr>
                  <p:nvPr/>
                </p:nvSpPr>
                <p:spPr bwMode="auto">
                  <a:xfrm>
                    <a:off x="4623" y="1282"/>
                    <a:ext cx="59" cy="18"/>
                  </a:xfrm>
                  <a:custGeom>
                    <a:avLst/>
                    <a:gdLst>
                      <a:gd name="T0" fmla="*/ 0 w 120"/>
                      <a:gd name="T1" fmla="*/ 0 h 37"/>
                      <a:gd name="T2" fmla="*/ 0 w 120"/>
                      <a:gd name="T3" fmla="*/ 0 h 37"/>
                      <a:gd name="T4" fmla="*/ 0 w 120"/>
                      <a:gd name="T5" fmla="*/ 0 h 37"/>
                      <a:gd name="T6" fmla="*/ 0 w 120"/>
                      <a:gd name="T7" fmla="*/ 0 h 37"/>
                      <a:gd name="T8" fmla="*/ 0 w 120"/>
                      <a:gd name="T9" fmla="*/ 0 h 37"/>
                      <a:gd name="T10" fmla="*/ 0 w 120"/>
                      <a:gd name="T11" fmla="*/ 0 h 37"/>
                      <a:gd name="T12" fmla="*/ 0 w 120"/>
                      <a:gd name="T13" fmla="*/ 0 h 37"/>
                      <a:gd name="T14" fmla="*/ 0 w 120"/>
                      <a:gd name="T15" fmla="*/ 0 h 37"/>
                      <a:gd name="T16" fmla="*/ 0 w 120"/>
                      <a:gd name="T17" fmla="*/ 0 h 37"/>
                      <a:gd name="T18" fmla="*/ 0 w 120"/>
                      <a:gd name="T19" fmla="*/ 0 h 37"/>
                      <a:gd name="T20" fmla="*/ 0 w 120"/>
                      <a:gd name="T21" fmla="*/ 0 h 37"/>
                      <a:gd name="T22" fmla="*/ 0 w 120"/>
                      <a:gd name="T23" fmla="*/ 0 h 37"/>
                      <a:gd name="T24" fmla="*/ 0 w 120"/>
                      <a:gd name="T25" fmla="*/ 0 h 37"/>
                      <a:gd name="T26" fmla="*/ 0 w 120"/>
                      <a:gd name="T27" fmla="*/ 0 h 37"/>
                      <a:gd name="T28" fmla="*/ 0 w 120"/>
                      <a:gd name="T29" fmla="*/ 0 h 37"/>
                      <a:gd name="T30" fmla="*/ 0 w 120"/>
                      <a:gd name="T31" fmla="*/ 0 h 37"/>
                      <a:gd name="T32" fmla="*/ 0 w 120"/>
                      <a:gd name="T33" fmla="*/ 0 h 37"/>
                      <a:gd name="T34" fmla="*/ 0 w 120"/>
                      <a:gd name="T35" fmla="*/ 0 h 37"/>
                      <a:gd name="T36" fmla="*/ 0 w 120"/>
                      <a:gd name="T37" fmla="*/ 0 h 37"/>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20"/>
                      <a:gd name="T58" fmla="*/ 0 h 37"/>
                      <a:gd name="T59" fmla="*/ 120 w 120"/>
                      <a:gd name="T60" fmla="*/ 37 h 37"/>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20" h="37">
                        <a:moveTo>
                          <a:pt x="120" y="31"/>
                        </a:moveTo>
                        <a:lnTo>
                          <a:pt x="120" y="25"/>
                        </a:lnTo>
                        <a:lnTo>
                          <a:pt x="105" y="26"/>
                        </a:lnTo>
                        <a:lnTo>
                          <a:pt x="80" y="23"/>
                        </a:lnTo>
                        <a:lnTo>
                          <a:pt x="65" y="20"/>
                        </a:lnTo>
                        <a:lnTo>
                          <a:pt x="37" y="12"/>
                        </a:lnTo>
                        <a:lnTo>
                          <a:pt x="25" y="10"/>
                        </a:lnTo>
                        <a:lnTo>
                          <a:pt x="14" y="6"/>
                        </a:lnTo>
                        <a:lnTo>
                          <a:pt x="8" y="0"/>
                        </a:lnTo>
                        <a:lnTo>
                          <a:pt x="0" y="7"/>
                        </a:lnTo>
                        <a:lnTo>
                          <a:pt x="0" y="23"/>
                        </a:lnTo>
                        <a:lnTo>
                          <a:pt x="9" y="25"/>
                        </a:lnTo>
                        <a:lnTo>
                          <a:pt x="31" y="28"/>
                        </a:lnTo>
                        <a:lnTo>
                          <a:pt x="40" y="29"/>
                        </a:lnTo>
                        <a:lnTo>
                          <a:pt x="53" y="34"/>
                        </a:lnTo>
                        <a:lnTo>
                          <a:pt x="70" y="37"/>
                        </a:lnTo>
                        <a:lnTo>
                          <a:pt x="82" y="37"/>
                        </a:lnTo>
                        <a:lnTo>
                          <a:pt x="99" y="37"/>
                        </a:lnTo>
                        <a:lnTo>
                          <a:pt x="120" y="31"/>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550" name="Forma libre 241"/>
                  <p:cNvSpPr>
                    <a:spLocks/>
                  </p:cNvSpPr>
                  <p:nvPr/>
                </p:nvSpPr>
                <p:spPr bwMode="auto">
                  <a:xfrm>
                    <a:off x="4627" y="1271"/>
                    <a:ext cx="19" cy="15"/>
                  </a:xfrm>
                  <a:custGeom>
                    <a:avLst/>
                    <a:gdLst>
                      <a:gd name="T0" fmla="*/ 0 w 39"/>
                      <a:gd name="T1" fmla="*/ 0 h 32"/>
                      <a:gd name="T2" fmla="*/ 0 w 39"/>
                      <a:gd name="T3" fmla="*/ 0 h 32"/>
                      <a:gd name="T4" fmla="*/ 0 w 39"/>
                      <a:gd name="T5" fmla="*/ 0 h 32"/>
                      <a:gd name="T6" fmla="*/ 0 w 39"/>
                      <a:gd name="T7" fmla="*/ 0 h 32"/>
                      <a:gd name="T8" fmla="*/ 0 w 39"/>
                      <a:gd name="T9" fmla="*/ 0 h 32"/>
                      <a:gd name="T10" fmla="*/ 0 w 39"/>
                      <a:gd name="T11" fmla="*/ 0 h 32"/>
                      <a:gd name="T12" fmla="*/ 0 w 39"/>
                      <a:gd name="T13" fmla="*/ 0 h 32"/>
                      <a:gd name="T14" fmla="*/ 0 w 39"/>
                      <a:gd name="T15" fmla="*/ 0 h 32"/>
                      <a:gd name="T16" fmla="*/ 0 w 39"/>
                      <a:gd name="T17" fmla="*/ 0 h 32"/>
                      <a:gd name="T18" fmla="*/ 0 w 39"/>
                      <a:gd name="T19" fmla="*/ 0 h 3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9"/>
                      <a:gd name="T31" fmla="*/ 0 h 32"/>
                      <a:gd name="T32" fmla="*/ 39 w 39"/>
                      <a:gd name="T33" fmla="*/ 32 h 32"/>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9" h="32">
                        <a:moveTo>
                          <a:pt x="39" y="3"/>
                        </a:moveTo>
                        <a:lnTo>
                          <a:pt x="37" y="18"/>
                        </a:lnTo>
                        <a:lnTo>
                          <a:pt x="39" y="21"/>
                        </a:lnTo>
                        <a:lnTo>
                          <a:pt x="30" y="32"/>
                        </a:lnTo>
                        <a:lnTo>
                          <a:pt x="18" y="32"/>
                        </a:lnTo>
                        <a:lnTo>
                          <a:pt x="5" y="27"/>
                        </a:lnTo>
                        <a:lnTo>
                          <a:pt x="0" y="21"/>
                        </a:lnTo>
                        <a:lnTo>
                          <a:pt x="3" y="17"/>
                        </a:lnTo>
                        <a:lnTo>
                          <a:pt x="3" y="0"/>
                        </a:lnTo>
                        <a:lnTo>
                          <a:pt x="39" y="3"/>
                        </a:lnTo>
                        <a:close/>
                      </a:path>
                    </a:pathLst>
                  </a:custGeom>
                  <a:solidFill>
                    <a:srgbClr val="A0A0A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grpSp>
            <p:grpSp>
              <p:nvGrpSpPr>
                <p:cNvPr id="34483" name="Grupo 242"/>
                <p:cNvGrpSpPr>
                  <a:grpSpLocks/>
                </p:cNvGrpSpPr>
                <p:nvPr/>
              </p:nvGrpSpPr>
              <p:grpSpPr bwMode="auto">
                <a:xfrm>
                  <a:off x="4623" y="1215"/>
                  <a:ext cx="26" cy="63"/>
                  <a:chOff x="4623" y="1215"/>
                  <a:chExt cx="26" cy="63"/>
                </a:xfrm>
              </p:grpSpPr>
              <p:sp>
                <p:nvSpPr>
                  <p:cNvPr id="34544" name="Forma libre 243"/>
                  <p:cNvSpPr>
                    <a:spLocks/>
                  </p:cNvSpPr>
                  <p:nvPr/>
                </p:nvSpPr>
                <p:spPr bwMode="auto">
                  <a:xfrm>
                    <a:off x="4623" y="1215"/>
                    <a:ext cx="26" cy="63"/>
                  </a:xfrm>
                  <a:custGeom>
                    <a:avLst/>
                    <a:gdLst>
                      <a:gd name="T0" fmla="*/ 1 w 51"/>
                      <a:gd name="T1" fmla="*/ 1 h 126"/>
                      <a:gd name="T2" fmla="*/ 1 w 51"/>
                      <a:gd name="T3" fmla="*/ 1 h 126"/>
                      <a:gd name="T4" fmla="*/ 1 w 51"/>
                      <a:gd name="T5" fmla="*/ 1 h 126"/>
                      <a:gd name="T6" fmla="*/ 0 w 51"/>
                      <a:gd name="T7" fmla="*/ 1 h 126"/>
                      <a:gd name="T8" fmla="*/ 1 w 51"/>
                      <a:gd name="T9" fmla="*/ 1 h 126"/>
                      <a:gd name="T10" fmla="*/ 1 w 51"/>
                      <a:gd name="T11" fmla="*/ 1 h 126"/>
                      <a:gd name="T12" fmla="*/ 1 w 51"/>
                      <a:gd name="T13" fmla="*/ 0 h 126"/>
                      <a:gd name="T14" fmla="*/ 1 w 51"/>
                      <a:gd name="T15" fmla="*/ 1 h 126"/>
                      <a:gd name="T16" fmla="*/ 0 60000 65536"/>
                      <a:gd name="T17" fmla="*/ 0 60000 65536"/>
                      <a:gd name="T18" fmla="*/ 0 60000 65536"/>
                      <a:gd name="T19" fmla="*/ 0 60000 65536"/>
                      <a:gd name="T20" fmla="*/ 0 60000 65536"/>
                      <a:gd name="T21" fmla="*/ 0 60000 65536"/>
                      <a:gd name="T22" fmla="*/ 0 60000 65536"/>
                      <a:gd name="T23" fmla="*/ 0 60000 65536"/>
                      <a:gd name="T24" fmla="*/ 0 w 51"/>
                      <a:gd name="T25" fmla="*/ 0 h 126"/>
                      <a:gd name="T26" fmla="*/ 51 w 51"/>
                      <a:gd name="T27" fmla="*/ 126 h 12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1" h="126">
                        <a:moveTo>
                          <a:pt x="4" y="2"/>
                        </a:moveTo>
                        <a:lnTo>
                          <a:pt x="1" y="45"/>
                        </a:lnTo>
                        <a:lnTo>
                          <a:pt x="1" y="80"/>
                        </a:lnTo>
                        <a:lnTo>
                          <a:pt x="0" y="120"/>
                        </a:lnTo>
                        <a:lnTo>
                          <a:pt x="25" y="126"/>
                        </a:lnTo>
                        <a:lnTo>
                          <a:pt x="50" y="126"/>
                        </a:lnTo>
                        <a:lnTo>
                          <a:pt x="51" y="0"/>
                        </a:lnTo>
                        <a:lnTo>
                          <a:pt x="4" y="2"/>
                        </a:lnTo>
                        <a:close/>
                      </a:path>
                    </a:pathLst>
                  </a:custGeom>
                  <a:solidFill>
                    <a:srgbClr val="606060"/>
                  </a:solidFill>
                  <a:ln w="1588">
                    <a:solidFill>
                      <a:srgbClr val="000000"/>
                    </a:solidFill>
                    <a:round/>
                    <a:headEnd/>
                    <a:tailEnd/>
                  </a:ln>
                </p:spPr>
                <p:txBody>
                  <a:bodyPr/>
                  <a:lstStyle/>
                  <a:p>
                    <a:endParaRPr lang="es-AR"/>
                  </a:p>
                </p:txBody>
              </p:sp>
              <p:sp>
                <p:nvSpPr>
                  <p:cNvPr id="34545" name="Forma libre 244"/>
                  <p:cNvSpPr>
                    <a:spLocks/>
                  </p:cNvSpPr>
                  <p:nvPr/>
                </p:nvSpPr>
                <p:spPr bwMode="auto">
                  <a:xfrm>
                    <a:off x="4626" y="1216"/>
                    <a:ext cx="22" cy="61"/>
                  </a:xfrm>
                  <a:custGeom>
                    <a:avLst/>
                    <a:gdLst>
                      <a:gd name="T0" fmla="*/ 0 w 45"/>
                      <a:gd name="T1" fmla="*/ 1 h 121"/>
                      <a:gd name="T2" fmla="*/ 0 w 45"/>
                      <a:gd name="T3" fmla="*/ 1 h 121"/>
                      <a:gd name="T4" fmla="*/ 0 w 45"/>
                      <a:gd name="T5" fmla="*/ 1 h 121"/>
                      <a:gd name="T6" fmla="*/ 0 w 45"/>
                      <a:gd name="T7" fmla="*/ 1 h 121"/>
                      <a:gd name="T8" fmla="*/ 0 w 45"/>
                      <a:gd name="T9" fmla="*/ 1 h 121"/>
                      <a:gd name="T10" fmla="*/ 0 w 45"/>
                      <a:gd name="T11" fmla="*/ 1 h 121"/>
                      <a:gd name="T12" fmla="*/ 0 w 45"/>
                      <a:gd name="T13" fmla="*/ 0 h 121"/>
                      <a:gd name="T14" fmla="*/ 0 w 45"/>
                      <a:gd name="T15" fmla="*/ 1 h 121"/>
                      <a:gd name="T16" fmla="*/ 0 60000 65536"/>
                      <a:gd name="T17" fmla="*/ 0 60000 65536"/>
                      <a:gd name="T18" fmla="*/ 0 60000 65536"/>
                      <a:gd name="T19" fmla="*/ 0 60000 65536"/>
                      <a:gd name="T20" fmla="*/ 0 60000 65536"/>
                      <a:gd name="T21" fmla="*/ 0 60000 65536"/>
                      <a:gd name="T22" fmla="*/ 0 60000 65536"/>
                      <a:gd name="T23" fmla="*/ 0 60000 65536"/>
                      <a:gd name="T24" fmla="*/ 0 w 45"/>
                      <a:gd name="T25" fmla="*/ 0 h 121"/>
                      <a:gd name="T26" fmla="*/ 45 w 45"/>
                      <a:gd name="T27" fmla="*/ 121 h 121"/>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45" h="121">
                        <a:moveTo>
                          <a:pt x="5" y="4"/>
                        </a:moveTo>
                        <a:lnTo>
                          <a:pt x="0" y="40"/>
                        </a:lnTo>
                        <a:lnTo>
                          <a:pt x="0" y="68"/>
                        </a:lnTo>
                        <a:lnTo>
                          <a:pt x="0" y="112"/>
                        </a:lnTo>
                        <a:lnTo>
                          <a:pt x="22" y="121"/>
                        </a:lnTo>
                        <a:lnTo>
                          <a:pt x="43" y="121"/>
                        </a:lnTo>
                        <a:lnTo>
                          <a:pt x="45" y="0"/>
                        </a:lnTo>
                        <a:lnTo>
                          <a:pt x="5" y="4"/>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grpSp>
            <p:grpSp>
              <p:nvGrpSpPr>
                <p:cNvPr id="34484" name="Grupo 245"/>
                <p:cNvGrpSpPr>
                  <a:grpSpLocks/>
                </p:cNvGrpSpPr>
                <p:nvPr/>
              </p:nvGrpSpPr>
              <p:grpSpPr bwMode="auto">
                <a:xfrm>
                  <a:off x="4637" y="1280"/>
                  <a:ext cx="62" cy="31"/>
                  <a:chOff x="4637" y="1280"/>
                  <a:chExt cx="62" cy="31"/>
                </a:xfrm>
              </p:grpSpPr>
              <p:sp>
                <p:nvSpPr>
                  <p:cNvPr id="34539" name="Forma libre 246"/>
                  <p:cNvSpPr>
                    <a:spLocks/>
                  </p:cNvSpPr>
                  <p:nvPr/>
                </p:nvSpPr>
                <p:spPr bwMode="auto">
                  <a:xfrm>
                    <a:off x="4637" y="1280"/>
                    <a:ext cx="62" cy="31"/>
                  </a:xfrm>
                  <a:custGeom>
                    <a:avLst/>
                    <a:gdLst>
                      <a:gd name="T0" fmla="*/ 0 w 126"/>
                      <a:gd name="T1" fmla="*/ 0 h 63"/>
                      <a:gd name="T2" fmla="*/ 0 w 126"/>
                      <a:gd name="T3" fmla="*/ 0 h 63"/>
                      <a:gd name="T4" fmla="*/ 0 w 126"/>
                      <a:gd name="T5" fmla="*/ 0 h 63"/>
                      <a:gd name="T6" fmla="*/ 0 w 126"/>
                      <a:gd name="T7" fmla="*/ 0 h 63"/>
                      <a:gd name="T8" fmla="*/ 0 w 126"/>
                      <a:gd name="T9" fmla="*/ 0 h 63"/>
                      <a:gd name="T10" fmla="*/ 0 w 126"/>
                      <a:gd name="T11" fmla="*/ 0 h 63"/>
                      <a:gd name="T12" fmla="*/ 0 w 126"/>
                      <a:gd name="T13" fmla="*/ 0 h 63"/>
                      <a:gd name="T14" fmla="*/ 0 w 126"/>
                      <a:gd name="T15" fmla="*/ 0 h 63"/>
                      <a:gd name="T16" fmla="*/ 0 w 126"/>
                      <a:gd name="T17" fmla="*/ 0 h 63"/>
                      <a:gd name="T18" fmla="*/ 0 w 126"/>
                      <a:gd name="T19" fmla="*/ 0 h 63"/>
                      <a:gd name="T20" fmla="*/ 0 w 126"/>
                      <a:gd name="T21" fmla="*/ 0 h 63"/>
                      <a:gd name="T22" fmla="*/ 0 w 126"/>
                      <a:gd name="T23" fmla="*/ 0 h 63"/>
                      <a:gd name="T24" fmla="*/ 0 w 126"/>
                      <a:gd name="T25" fmla="*/ 0 h 63"/>
                      <a:gd name="T26" fmla="*/ 0 w 126"/>
                      <a:gd name="T27" fmla="*/ 0 h 63"/>
                      <a:gd name="T28" fmla="*/ 0 w 126"/>
                      <a:gd name="T29" fmla="*/ 0 h 63"/>
                      <a:gd name="T30" fmla="*/ 0 w 126"/>
                      <a:gd name="T31" fmla="*/ 0 h 63"/>
                      <a:gd name="T32" fmla="*/ 0 w 126"/>
                      <a:gd name="T33" fmla="*/ 0 h 63"/>
                      <a:gd name="T34" fmla="*/ 0 w 126"/>
                      <a:gd name="T35" fmla="*/ 0 h 63"/>
                      <a:gd name="T36" fmla="*/ 0 w 126"/>
                      <a:gd name="T37" fmla="*/ 0 h 63"/>
                      <a:gd name="T38" fmla="*/ 0 w 126"/>
                      <a:gd name="T39" fmla="*/ 0 h 63"/>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w 126"/>
                      <a:gd name="T61" fmla="*/ 0 h 63"/>
                      <a:gd name="T62" fmla="*/ 126 w 126"/>
                      <a:gd name="T63" fmla="*/ 63 h 63"/>
                    </a:gdLst>
                    <a:ahLst/>
                    <a:cxnLst>
                      <a:cxn ang="T40">
                        <a:pos x="T0" y="T1"/>
                      </a:cxn>
                      <a:cxn ang="T41">
                        <a:pos x="T2" y="T3"/>
                      </a:cxn>
                      <a:cxn ang="T42">
                        <a:pos x="T4" y="T5"/>
                      </a:cxn>
                      <a:cxn ang="T43">
                        <a:pos x="T6" y="T7"/>
                      </a:cxn>
                      <a:cxn ang="T44">
                        <a:pos x="T8" y="T9"/>
                      </a:cxn>
                      <a:cxn ang="T45">
                        <a:pos x="T10" y="T11"/>
                      </a:cxn>
                      <a:cxn ang="T46">
                        <a:pos x="T12" y="T13"/>
                      </a:cxn>
                      <a:cxn ang="T47">
                        <a:pos x="T14" y="T15"/>
                      </a:cxn>
                      <a:cxn ang="T48">
                        <a:pos x="T16" y="T17"/>
                      </a:cxn>
                      <a:cxn ang="T49">
                        <a:pos x="T18" y="T19"/>
                      </a:cxn>
                      <a:cxn ang="T50">
                        <a:pos x="T20" y="T21"/>
                      </a:cxn>
                      <a:cxn ang="T51">
                        <a:pos x="T22" y="T23"/>
                      </a:cxn>
                      <a:cxn ang="T52">
                        <a:pos x="T24" y="T25"/>
                      </a:cxn>
                      <a:cxn ang="T53">
                        <a:pos x="T26" y="T27"/>
                      </a:cxn>
                      <a:cxn ang="T54">
                        <a:pos x="T28" y="T29"/>
                      </a:cxn>
                      <a:cxn ang="T55">
                        <a:pos x="T30" y="T31"/>
                      </a:cxn>
                      <a:cxn ang="T56">
                        <a:pos x="T32" y="T33"/>
                      </a:cxn>
                      <a:cxn ang="T57">
                        <a:pos x="T34" y="T35"/>
                      </a:cxn>
                      <a:cxn ang="T58">
                        <a:pos x="T36" y="T37"/>
                      </a:cxn>
                      <a:cxn ang="T59">
                        <a:pos x="T38" y="T39"/>
                      </a:cxn>
                    </a:cxnLst>
                    <a:rect l="T60" t="T61" r="T62" b="T63"/>
                    <a:pathLst>
                      <a:path w="126" h="63">
                        <a:moveTo>
                          <a:pt x="52" y="2"/>
                        </a:moveTo>
                        <a:lnTo>
                          <a:pt x="51" y="18"/>
                        </a:lnTo>
                        <a:lnTo>
                          <a:pt x="83" y="34"/>
                        </a:lnTo>
                        <a:lnTo>
                          <a:pt x="111" y="40"/>
                        </a:lnTo>
                        <a:lnTo>
                          <a:pt x="126" y="46"/>
                        </a:lnTo>
                        <a:lnTo>
                          <a:pt x="126" y="55"/>
                        </a:lnTo>
                        <a:lnTo>
                          <a:pt x="105" y="61"/>
                        </a:lnTo>
                        <a:lnTo>
                          <a:pt x="76" y="63"/>
                        </a:lnTo>
                        <a:lnTo>
                          <a:pt x="51" y="60"/>
                        </a:lnTo>
                        <a:lnTo>
                          <a:pt x="36" y="55"/>
                        </a:lnTo>
                        <a:lnTo>
                          <a:pt x="34" y="60"/>
                        </a:lnTo>
                        <a:lnTo>
                          <a:pt x="15" y="60"/>
                        </a:lnTo>
                        <a:lnTo>
                          <a:pt x="2" y="57"/>
                        </a:lnTo>
                        <a:lnTo>
                          <a:pt x="2" y="48"/>
                        </a:lnTo>
                        <a:lnTo>
                          <a:pt x="0" y="43"/>
                        </a:lnTo>
                        <a:lnTo>
                          <a:pt x="0" y="30"/>
                        </a:lnTo>
                        <a:lnTo>
                          <a:pt x="5" y="24"/>
                        </a:lnTo>
                        <a:lnTo>
                          <a:pt x="11" y="17"/>
                        </a:lnTo>
                        <a:lnTo>
                          <a:pt x="12" y="0"/>
                        </a:lnTo>
                        <a:lnTo>
                          <a:pt x="52" y="2"/>
                        </a:lnTo>
                        <a:close/>
                      </a:path>
                    </a:pathLst>
                  </a:custGeom>
                  <a:solidFill>
                    <a:srgbClr val="606060"/>
                  </a:solidFill>
                  <a:ln w="1588">
                    <a:solidFill>
                      <a:srgbClr val="000000"/>
                    </a:solidFill>
                    <a:round/>
                    <a:headEnd/>
                    <a:tailEnd/>
                  </a:ln>
                </p:spPr>
                <p:txBody>
                  <a:bodyPr/>
                  <a:lstStyle/>
                  <a:p>
                    <a:endParaRPr lang="es-AR"/>
                  </a:p>
                </p:txBody>
              </p:sp>
              <p:sp>
                <p:nvSpPr>
                  <p:cNvPr id="34540" name="Forma libre 247"/>
                  <p:cNvSpPr>
                    <a:spLocks/>
                  </p:cNvSpPr>
                  <p:nvPr/>
                </p:nvSpPr>
                <p:spPr bwMode="auto">
                  <a:xfrm>
                    <a:off x="4658" y="1291"/>
                    <a:ext cx="19" cy="9"/>
                  </a:xfrm>
                  <a:custGeom>
                    <a:avLst/>
                    <a:gdLst>
                      <a:gd name="T0" fmla="*/ 1 w 37"/>
                      <a:gd name="T1" fmla="*/ 0 h 20"/>
                      <a:gd name="T2" fmla="*/ 0 w 37"/>
                      <a:gd name="T3" fmla="*/ 0 h 20"/>
                      <a:gd name="T4" fmla="*/ 1 w 37"/>
                      <a:gd name="T5" fmla="*/ 0 h 20"/>
                      <a:gd name="T6" fmla="*/ 1 w 37"/>
                      <a:gd name="T7" fmla="*/ 0 h 20"/>
                      <a:gd name="T8" fmla="*/ 1 w 37"/>
                      <a:gd name="T9" fmla="*/ 0 h 20"/>
                      <a:gd name="T10" fmla="*/ 0 60000 65536"/>
                      <a:gd name="T11" fmla="*/ 0 60000 65536"/>
                      <a:gd name="T12" fmla="*/ 0 60000 65536"/>
                      <a:gd name="T13" fmla="*/ 0 60000 65536"/>
                      <a:gd name="T14" fmla="*/ 0 60000 65536"/>
                      <a:gd name="T15" fmla="*/ 0 w 37"/>
                      <a:gd name="T16" fmla="*/ 0 h 20"/>
                      <a:gd name="T17" fmla="*/ 37 w 37"/>
                      <a:gd name="T18" fmla="*/ 20 h 20"/>
                    </a:gdLst>
                    <a:ahLst/>
                    <a:cxnLst>
                      <a:cxn ang="T10">
                        <a:pos x="T0" y="T1"/>
                      </a:cxn>
                      <a:cxn ang="T11">
                        <a:pos x="T2" y="T3"/>
                      </a:cxn>
                      <a:cxn ang="T12">
                        <a:pos x="T4" y="T5"/>
                      </a:cxn>
                      <a:cxn ang="T13">
                        <a:pos x="T6" y="T7"/>
                      </a:cxn>
                      <a:cxn ang="T14">
                        <a:pos x="T8" y="T9"/>
                      </a:cxn>
                    </a:cxnLst>
                    <a:rect l="T15" t="T16" r="T17" b="T18"/>
                    <a:pathLst>
                      <a:path w="37" h="20">
                        <a:moveTo>
                          <a:pt x="9" y="0"/>
                        </a:moveTo>
                        <a:lnTo>
                          <a:pt x="0" y="11"/>
                        </a:lnTo>
                        <a:lnTo>
                          <a:pt x="34" y="20"/>
                        </a:lnTo>
                        <a:lnTo>
                          <a:pt x="37" y="12"/>
                        </a:lnTo>
                        <a:lnTo>
                          <a:pt x="9" y="0"/>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541" name="Forma libre 248"/>
                  <p:cNvSpPr>
                    <a:spLocks/>
                  </p:cNvSpPr>
                  <p:nvPr/>
                </p:nvSpPr>
                <p:spPr bwMode="auto">
                  <a:xfrm>
                    <a:off x="4677" y="1297"/>
                    <a:ext cx="21" cy="6"/>
                  </a:xfrm>
                  <a:custGeom>
                    <a:avLst/>
                    <a:gdLst>
                      <a:gd name="T0" fmla="*/ 0 w 43"/>
                      <a:gd name="T1" fmla="*/ 0 h 12"/>
                      <a:gd name="T2" fmla="*/ 0 w 43"/>
                      <a:gd name="T3" fmla="*/ 1 h 12"/>
                      <a:gd name="T4" fmla="*/ 0 w 43"/>
                      <a:gd name="T5" fmla="*/ 1 h 12"/>
                      <a:gd name="T6" fmla="*/ 0 w 43"/>
                      <a:gd name="T7" fmla="*/ 1 h 12"/>
                      <a:gd name="T8" fmla="*/ 0 w 43"/>
                      <a:gd name="T9" fmla="*/ 1 h 12"/>
                      <a:gd name="T10" fmla="*/ 0 w 43"/>
                      <a:gd name="T11" fmla="*/ 1 h 12"/>
                      <a:gd name="T12" fmla="*/ 0 w 43"/>
                      <a:gd name="T13" fmla="*/ 0 h 12"/>
                      <a:gd name="T14" fmla="*/ 0 60000 65536"/>
                      <a:gd name="T15" fmla="*/ 0 60000 65536"/>
                      <a:gd name="T16" fmla="*/ 0 60000 65536"/>
                      <a:gd name="T17" fmla="*/ 0 60000 65536"/>
                      <a:gd name="T18" fmla="*/ 0 60000 65536"/>
                      <a:gd name="T19" fmla="*/ 0 60000 65536"/>
                      <a:gd name="T20" fmla="*/ 0 60000 65536"/>
                      <a:gd name="T21" fmla="*/ 0 w 43"/>
                      <a:gd name="T22" fmla="*/ 0 h 12"/>
                      <a:gd name="T23" fmla="*/ 43 w 43"/>
                      <a:gd name="T24" fmla="*/ 12 h 1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3" h="12">
                        <a:moveTo>
                          <a:pt x="5" y="0"/>
                        </a:moveTo>
                        <a:lnTo>
                          <a:pt x="0" y="6"/>
                        </a:lnTo>
                        <a:lnTo>
                          <a:pt x="21" y="12"/>
                        </a:lnTo>
                        <a:lnTo>
                          <a:pt x="31" y="12"/>
                        </a:lnTo>
                        <a:lnTo>
                          <a:pt x="43" y="12"/>
                        </a:lnTo>
                        <a:lnTo>
                          <a:pt x="30" y="6"/>
                        </a:lnTo>
                        <a:lnTo>
                          <a:pt x="5" y="0"/>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542" name="Forma libre 249"/>
                  <p:cNvSpPr>
                    <a:spLocks/>
                  </p:cNvSpPr>
                  <p:nvPr/>
                </p:nvSpPr>
                <p:spPr bwMode="auto">
                  <a:xfrm>
                    <a:off x="4637" y="1291"/>
                    <a:ext cx="61" cy="18"/>
                  </a:xfrm>
                  <a:custGeom>
                    <a:avLst/>
                    <a:gdLst>
                      <a:gd name="T0" fmla="*/ 1 w 121"/>
                      <a:gd name="T1" fmla="*/ 0 h 38"/>
                      <a:gd name="T2" fmla="*/ 1 w 121"/>
                      <a:gd name="T3" fmla="*/ 0 h 38"/>
                      <a:gd name="T4" fmla="*/ 1 w 121"/>
                      <a:gd name="T5" fmla="*/ 0 h 38"/>
                      <a:gd name="T6" fmla="*/ 1 w 121"/>
                      <a:gd name="T7" fmla="*/ 0 h 38"/>
                      <a:gd name="T8" fmla="*/ 1 w 121"/>
                      <a:gd name="T9" fmla="*/ 0 h 38"/>
                      <a:gd name="T10" fmla="*/ 1 w 121"/>
                      <a:gd name="T11" fmla="*/ 0 h 38"/>
                      <a:gd name="T12" fmla="*/ 1 w 121"/>
                      <a:gd name="T13" fmla="*/ 0 h 38"/>
                      <a:gd name="T14" fmla="*/ 1 w 121"/>
                      <a:gd name="T15" fmla="*/ 0 h 38"/>
                      <a:gd name="T16" fmla="*/ 1 w 121"/>
                      <a:gd name="T17" fmla="*/ 0 h 38"/>
                      <a:gd name="T18" fmla="*/ 0 w 121"/>
                      <a:gd name="T19" fmla="*/ 0 h 38"/>
                      <a:gd name="T20" fmla="*/ 0 w 121"/>
                      <a:gd name="T21" fmla="*/ 0 h 38"/>
                      <a:gd name="T22" fmla="*/ 1 w 121"/>
                      <a:gd name="T23" fmla="*/ 0 h 38"/>
                      <a:gd name="T24" fmla="*/ 1 w 121"/>
                      <a:gd name="T25" fmla="*/ 0 h 38"/>
                      <a:gd name="T26" fmla="*/ 1 w 121"/>
                      <a:gd name="T27" fmla="*/ 0 h 38"/>
                      <a:gd name="T28" fmla="*/ 1 w 121"/>
                      <a:gd name="T29" fmla="*/ 0 h 38"/>
                      <a:gd name="T30" fmla="*/ 1 w 121"/>
                      <a:gd name="T31" fmla="*/ 0 h 38"/>
                      <a:gd name="T32" fmla="*/ 1 w 121"/>
                      <a:gd name="T33" fmla="*/ 0 h 38"/>
                      <a:gd name="T34" fmla="*/ 1 w 121"/>
                      <a:gd name="T35" fmla="*/ 0 h 38"/>
                      <a:gd name="T36" fmla="*/ 1 w 121"/>
                      <a:gd name="T37" fmla="*/ 0 h 38"/>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121"/>
                      <a:gd name="T58" fmla="*/ 0 h 38"/>
                      <a:gd name="T59" fmla="*/ 121 w 121"/>
                      <a:gd name="T60" fmla="*/ 38 h 38"/>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121" h="38">
                        <a:moveTo>
                          <a:pt x="121" y="32"/>
                        </a:moveTo>
                        <a:lnTo>
                          <a:pt x="121" y="27"/>
                        </a:lnTo>
                        <a:lnTo>
                          <a:pt x="106" y="29"/>
                        </a:lnTo>
                        <a:lnTo>
                          <a:pt x="80" y="24"/>
                        </a:lnTo>
                        <a:lnTo>
                          <a:pt x="66" y="21"/>
                        </a:lnTo>
                        <a:lnTo>
                          <a:pt x="38" y="12"/>
                        </a:lnTo>
                        <a:lnTo>
                          <a:pt x="25" y="11"/>
                        </a:lnTo>
                        <a:lnTo>
                          <a:pt x="13" y="6"/>
                        </a:lnTo>
                        <a:lnTo>
                          <a:pt x="7" y="0"/>
                        </a:lnTo>
                        <a:lnTo>
                          <a:pt x="0" y="8"/>
                        </a:lnTo>
                        <a:lnTo>
                          <a:pt x="0" y="24"/>
                        </a:lnTo>
                        <a:lnTo>
                          <a:pt x="9" y="27"/>
                        </a:lnTo>
                        <a:lnTo>
                          <a:pt x="31" y="29"/>
                        </a:lnTo>
                        <a:lnTo>
                          <a:pt x="40" y="30"/>
                        </a:lnTo>
                        <a:lnTo>
                          <a:pt x="55" y="36"/>
                        </a:lnTo>
                        <a:lnTo>
                          <a:pt x="71" y="38"/>
                        </a:lnTo>
                        <a:lnTo>
                          <a:pt x="83" y="38"/>
                        </a:lnTo>
                        <a:lnTo>
                          <a:pt x="100" y="38"/>
                        </a:lnTo>
                        <a:lnTo>
                          <a:pt x="121" y="3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543" name="Forma libre 250"/>
                  <p:cNvSpPr>
                    <a:spLocks/>
                  </p:cNvSpPr>
                  <p:nvPr/>
                </p:nvSpPr>
                <p:spPr bwMode="auto">
                  <a:xfrm>
                    <a:off x="4642" y="1280"/>
                    <a:ext cx="20" cy="15"/>
                  </a:xfrm>
                  <a:custGeom>
                    <a:avLst/>
                    <a:gdLst>
                      <a:gd name="T0" fmla="*/ 1 w 40"/>
                      <a:gd name="T1" fmla="*/ 1 h 29"/>
                      <a:gd name="T2" fmla="*/ 1 w 40"/>
                      <a:gd name="T3" fmla="*/ 1 h 29"/>
                      <a:gd name="T4" fmla="*/ 1 w 40"/>
                      <a:gd name="T5" fmla="*/ 1 h 29"/>
                      <a:gd name="T6" fmla="*/ 1 w 40"/>
                      <a:gd name="T7" fmla="*/ 1 h 29"/>
                      <a:gd name="T8" fmla="*/ 1 w 40"/>
                      <a:gd name="T9" fmla="*/ 1 h 29"/>
                      <a:gd name="T10" fmla="*/ 1 w 40"/>
                      <a:gd name="T11" fmla="*/ 1 h 29"/>
                      <a:gd name="T12" fmla="*/ 0 w 40"/>
                      <a:gd name="T13" fmla="*/ 1 h 29"/>
                      <a:gd name="T14" fmla="*/ 1 w 40"/>
                      <a:gd name="T15" fmla="*/ 1 h 29"/>
                      <a:gd name="T16" fmla="*/ 1 w 40"/>
                      <a:gd name="T17" fmla="*/ 0 h 29"/>
                      <a:gd name="T18" fmla="*/ 1 w 40"/>
                      <a:gd name="T19" fmla="*/ 1 h 2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40"/>
                      <a:gd name="T31" fmla="*/ 0 h 29"/>
                      <a:gd name="T32" fmla="*/ 40 w 40"/>
                      <a:gd name="T33" fmla="*/ 29 h 29"/>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40" h="29">
                        <a:moveTo>
                          <a:pt x="38" y="1"/>
                        </a:moveTo>
                        <a:lnTo>
                          <a:pt x="37" y="16"/>
                        </a:lnTo>
                        <a:lnTo>
                          <a:pt x="40" y="19"/>
                        </a:lnTo>
                        <a:lnTo>
                          <a:pt x="31" y="29"/>
                        </a:lnTo>
                        <a:lnTo>
                          <a:pt x="19" y="29"/>
                        </a:lnTo>
                        <a:lnTo>
                          <a:pt x="4" y="25"/>
                        </a:lnTo>
                        <a:lnTo>
                          <a:pt x="0" y="19"/>
                        </a:lnTo>
                        <a:lnTo>
                          <a:pt x="3" y="15"/>
                        </a:lnTo>
                        <a:lnTo>
                          <a:pt x="3" y="0"/>
                        </a:lnTo>
                        <a:lnTo>
                          <a:pt x="38" y="1"/>
                        </a:lnTo>
                        <a:close/>
                      </a:path>
                    </a:pathLst>
                  </a:custGeom>
                  <a:solidFill>
                    <a:srgbClr val="A0A0A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grpSp>
            <p:sp>
              <p:nvSpPr>
                <p:cNvPr id="34485" name="Elipse 251"/>
                <p:cNvSpPr>
                  <a:spLocks noChangeArrowheads="1"/>
                </p:cNvSpPr>
                <p:nvPr/>
              </p:nvSpPr>
              <p:spPr bwMode="auto">
                <a:xfrm>
                  <a:off x="4543" y="1279"/>
                  <a:ext cx="75" cy="30"/>
                </a:xfrm>
                <a:prstGeom prst="ellipse">
                  <a:avLst/>
                </a:prstGeom>
                <a:solidFill>
                  <a:srgbClr val="60606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486" name="Rectángulo 252"/>
                <p:cNvSpPr>
                  <a:spLocks noChangeArrowheads="1"/>
                </p:cNvSpPr>
                <p:nvPr/>
              </p:nvSpPr>
              <p:spPr bwMode="auto">
                <a:xfrm>
                  <a:off x="4569" y="1222"/>
                  <a:ext cx="21" cy="66"/>
                </a:xfrm>
                <a:prstGeom prst="rect">
                  <a:avLst/>
                </a:prstGeom>
                <a:solidFill>
                  <a:srgbClr val="60606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nvGrpSpPr>
                <p:cNvPr id="34487" name="Grupo 253"/>
                <p:cNvGrpSpPr>
                  <a:grpSpLocks/>
                </p:cNvGrpSpPr>
                <p:nvPr/>
              </p:nvGrpSpPr>
              <p:grpSpPr bwMode="auto">
                <a:xfrm>
                  <a:off x="4536" y="1197"/>
                  <a:ext cx="98" cy="34"/>
                  <a:chOff x="4536" y="1197"/>
                  <a:chExt cx="98" cy="34"/>
                </a:xfrm>
              </p:grpSpPr>
              <p:sp>
                <p:nvSpPr>
                  <p:cNvPr id="34537" name="Forma libre 254"/>
                  <p:cNvSpPr>
                    <a:spLocks/>
                  </p:cNvSpPr>
                  <p:nvPr/>
                </p:nvSpPr>
                <p:spPr bwMode="auto">
                  <a:xfrm>
                    <a:off x="4536" y="1197"/>
                    <a:ext cx="98" cy="34"/>
                  </a:xfrm>
                  <a:custGeom>
                    <a:avLst/>
                    <a:gdLst>
                      <a:gd name="T0" fmla="*/ 0 w 197"/>
                      <a:gd name="T1" fmla="*/ 0 h 69"/>
                      <a:gd name="T2" fmla="*/ 0 w 197"/>
                      <a:gd name="T3" fmla="*/ 0 h 69"/>
                      <a:gd name="T4" fmla="*/ 0 w 197"/>
                      <a:gd name="T5" fmla="*/ 0 h 69"/>
                      <a:gd name="T6" fmla="*/ 0 w 197"/>
                      <a:gd name="T7" fmla="*/ 0 h 69"/>
                      <a:gd name="T8" fmla="*/ 0 w 197"/>
                      <a:gd name="T9" fmla="*/ 0 h 69"/>
                      <a:gd name="T10" fmla="*/ 0 w 197"/>
                      <a:gd name="T11" fmla="*/ 0 h 69"/>
                      <a:gd name="T12" fmla="*/ 0 w 197"/>
                      <a:gd name="T13" fmla="*/ 0 h 69"/>
                      <a:gd name="T14" fmla="*/ 0 w 197"/>
                      <a:gd name="T15" fmla="*/ 0 h 69"/>
                      <a:gd name="T16" fmla="*/ 0 60000 65536"/>
                      <a:gd name="T17" fmla="*/ 0 60000 65536"/>
                      <a:gd name="T18" fmla="*/ 0 60000 65536"/>
                      <a:gd name="T19" fmla="*/ 0 60000 65536"/>
                      <a:gd name="T20" fmla="*/ 0 60000 65536"/>
                      <a:gd name="T21" fmla="*/ 0 60000 65536"/>
                      <a:gd name="T22" fmla="*/ 0 60000 65536"/>
                      <a:gd name="T23" fmla="*/ 0 60000 65536"/>
                      <a:gd name="T24" fmla="*/ 0 w 197"/>
                      <a:gd name="T25" fmla="*/ 0 h 69"/>
                      <a:gd name="T26" fmla="*/ 197 w 197"/>
                      <a:gd name="T27" fmla="*/ 69 h 6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97" h="69">
                        <a:moveTo>
                          <a:pt x="197" y="36"/>
                        </a:moveTo>
                        <a:lnTo>
                          <a:pt x="197" y="57"/>
                        </a:lnTo>
                        <a:lnTo>
                          <a:pt x="132" y="69"/>
                        </a:lnTo>
                        <a:lnTo>
                          <a:pt x="60" y="69"/>
                        </a:lnTo>
                        <a:lnTo>
                          <a:pt x="3" y="51"/>
                        </a:lnTo>
                        <a:lnTo>
                          <a:pt x="0" y="2"/>
                        </a:lnTo>
                        <a:lnTo>
                          <a:pt x="111" y="0"/>
                        </a:lnTo>
                        <a:lnTo>
                          <a:pt x="197" y="36"/>
                        </a:lnTo>
                        <a:close/>
                      </a:path>
                    </a:pathLst>
                  </a:custGeom>
                  <a:solidFill>
                    <a:srgbClr val="404040"/>
                  </a:solidFill>
                  <a:ln w="1588">
                    <a:solidFill>
                      <a:srgbClr val="000000"/>
                    </a:solidFill>
                    <a:round/>
                    <a:headEnd/>
                    <a:tailEnd/>
                  </a:ln>
                </p:spPr>
                <p:txBody>
                  <a:bodyPr/>
                  <a:lstStyle/>
                  <a:p>
                    <a:endParaRPr lang="es-AR"/>
                  </a:p>
                </p:txBody>
              </p:sp>
              <p:sp>
                <p:nvSpPr>
                  <p:cNvPr id="34538" name="Forma libre 255"/>
                  <p:cNvSpPr>
                    <a:spLocks/>
                  </p:cNvSpPr>
                  <p:nvPr/>
                </p:nvSpPr>
                <p:spPr bwMode="auto">
                  <a:xfrm>
                    <a:off x="4538" y="1210"/>
                    <a:ext cx="94" cy="20"/>
                  </a:xfrm>
                  <a:custGeom>
                    <a:avLst/>
                    <a:gdLst>
                      <a:gd name="T0" fmla="*/ 1 w 188"/>
                      <a:gd name="T1" fmla="*/ 1 h 40"/>
                      <a:gd name="T2" fmla="*/ 1 w 188"/>
                      <a:gd name="T3" fmla="*/ 1 h 40"/>
                      <a:gd name="T4" fmla="*/ 1 w 188"/>
                      <a:gd name="T5" fmla="*/ 1 h 40"/>
                      <a:gd name="T6" fmla="*/ 1 w 188"/>
                      <a:gd name="T7" fmla="*/ 1 h 40"/>
                      <a:gd name="T8" fmla="*/ 0 w 188"/>
                      <a:gd name="T9" fmla="*/ 1 h 40"/>
                      <a:gd name="T10" fmla="*/ 0 w 188"/>
                      <a:gd name="T11" fmla="*/ 0 h 40"/>
                      <a:gd name="T12" fmla="*/ 1 w 188"/>
                      <a:gd name="T13" fmla="*/ 1 h 40"/>
                      <a:gd name="T14" fmla="*/ 1 w 188"/>
                      <a:gd name="T15" fmla="*/ 1 h 40"/>
                      <a:gd name="T16" fmla="*/ 1 w 188"/>
                      <a:gd name="T17" fmla="*/ 1 h 4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88"/>
                      <a:gd name="T28" fmla="*/ 0 h 40"/>
                      <a:gd name="T29" fmla="*/ 188 w 188"/>
                      <a:gd name="T30" fmla="*/ 40 h 4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88" h="40">
                        <a:moveTo>
                          <a:pt x="188" y="13"/>
                        </a:moveTo>
                        <a:lnTo>
                          <a:pt x="186" y="29"/>
                        </a:lnTo>
                        <a:lnTo>
                          <a:pt x="128" y="40"/>
                        </a:lnTo>
                        <a:lnTo>
                          <a:pt x="52" y="40"/>
                        </a:lnTo>
                        <a:lnTo>
                          <a:pt x="0" y="22"/>
                        </a:lnTo>
                        <a:lnTo>
                          <a:pt x="0" y="0"/>
                        </a:lnTo>
                        <a:lnTo>
                          <a:pt x="50" y="22"/>
                        </a:lnTo>
                        <a:lnTo>
                          <a:pt x="127" y="22"/>
                        </a:lnTo>
                        <a:lnTo>
                          <a:pt x="188" y="13"/>
                        </a:lnTo>
                        <a:close/>
                      </a:path>
                    </a:pathLst>
                  </a:custGeom>
                  <a:solidFill>
                    <a:srgbClr val="60606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grpSp>
            <p:sp>
              <p:nvSpPr>
                <p:cNvPr id="34488" name="Forma libre 256"/>
                <p:cNvSpPr>
                  <a:spLocks/>
                </p:cNvSpPr>
                <p:nvPr/>
              </p:nvSpPr>
              <p:spPr bwMode="auto">
                <a:xfrm>
                  <a:off x="4533" y="1161"/>
                  <a:ext cx="135" cy="125"/>
                </a:xfrm>
                <a:custGeom>
                  <a:avLst/>
                  <a:gdLst>
                    <a:gd name="T0" fmla="*/ 1 w 268"/>
                    <a:gd name="T1" fmla="*/ 1 h 249"/>
                    <a:gd name="T2" fmla="*/ 1 w 268"/>
                    <a:gd name="T3" fmla="*/ 1 h 249"/>
                    <a:gd name="T4" fmla="*/ 1 w 268"/>
                    <a:gd name="T5" fmla="*/ 1 h 249"/>
                    <a:gd name="T6" fmla="*/ 1 w 268"/>
                    <a:gd name="T7" fmla="*/ 1 h 249"/>
                    <a:gd name="T8" fmla="*/ 1 w 268"/>
                    <a:gd name="T9" fmla="*/ 1 h 249"/>
                    <a:gd name="T10" fmla="*/ 1 w 268"/>
                    <a:gd name="T11" fmla="*/ 1 h 249"/>
                    <a:gd name="T12" fmla="*/ 1 w 268"/>
                    <a:gd name="T13" fmla="*/ 1 h 249"/>
                    <a:gd name="T14" fmla="*/ 1 w 268"/>
                    <a:gd name="T15" fmla="*/ 1 h 249"/>
                    <a:gd name="T16" fmla="*/ 1 w 268"/>
                    <a:gd name="T17" fmla="*/ 1 h 249"/>
                    <a:gd name="T18" fmla="*/ 1 w 268"/>
                    <a:gd name="T19" fmla="*/ 1 h 249"/>
                    <a:gd name="T20" fmla="*/ 1 w 268"/>
                    <a:gd name="T21" fmla="*/ 1 h 249"/>
                    <a:gd name="T22" fmla="*/ 1 w 268"/>
                    <a:gd name="T23" fmla="*/ 1 h 249"/>
                    <a:gd name="T24" fmla="*/ 1 w 268"/>
                    <a:gd name="T25" fmla="*/ 1 h 249"/>
                    <a:gd name="T26" fmla="*/ 1 w 268"/>
                    <a:gd name="T27" fmla="*/ 1 h 249"/>
                    <a:gd name="T28" fmla="*/ 1 w 268"/>
                    <a:gd name="T29" fmla="*/ 1 h 249"/>
                    <a:gd name="T30" fmla="*/ 1 w 268"/>
                    <a:gd name="T31" fmla="*/ 1 h 249"/>
                    <a:gd name="T32" fmla="*/ 1 w 268"/>
                    <a:gd name="T33" fmla="*/ 1 h 249"/>
                    <a:gd name="T34" fmla="*/ 1 w 268"/>
                    <a:gd name="T35" fmla="*/ 1 h 249"/>
                    <a:gd name="T36" fmla="*/ 1 w 268"/>
                    <a:gd name="T37" fmla="*/ 1 h 249"/>
                    <a:gd name="T38" fmla="*/ 1 w 268"/>
                    <a:gd name="T39" fmla="*/ 0 h 249"/>
                    <a:gd name="T40" fmla="*/ 1 w 268"/>
                    <a:gd name="T41" fmla="*/ 1 h 249"/>
                    <a:gd name="T42" fmla="*/ 1 w 268"/>
                    <a:gd name="T43" fmla="*/ 1 h 249"/>
                    <a:gd name="T44" fmla="*/ 1 w 268"/>
                    <a:gd name="T45" fmla="*/ 1 h 249"/>
                    <a:gd name="T46" fmla="*/ 1 w 268"/>
                    <a:gd name="T47" fmla="*/ 1 h 249"/>
                    <a:gd name="T48" fmla="*/ 1 w 268"/>
                    <a:gd name="T49" fmla="*/ 1 h 249"/>
                    <a:gd name="T50" fmla="*/ 0 w 268"/>
                    <a:gd name="T51" fmla="*/ 1 h 249"/>
                    <a:gd name="T52" fmla="*/ 1 w 268"/>
                    <a:gd name="T53" fmla="*/ 1 h 249"/>
                    <a:gd name="T54" fmla="*/ 1 w 268"/>
                    <a:gd name="T55" fmla="*/ 1 h 249"/>
                    <a:gd name="T56" fmla="*/ 1 w 268"/>
                    <a:gd name="T57" fmla="*/ 1 h 249"/>
                    <a:gd name="T58" fmla="*/ 1 w 268"/>
                    <a:gd name="T59" fmla="*/ 1 h 249"/>
                    <a:gd name="T60" fmla="*/ 1 w 268"/>
                    <a:gd name="T61" fmla="*/ 1 h 249"/>
                    <a:gd name="T62" fmla="*/ 1 w 268"/>
                    <a:gd name="T63" fmla="*/ 1 h 249"/>
                    <a:gd name="T64" fmla="*/ 1 w 268"/>
                    <a:gd name="T65" fmla="*/ 1 h 249"/>
                    <a:gd name="T66" fmla="*/ 1 w 268"/>
                    <a:gd name="T67" fmla="*/ 1 h 249"/>
                    <a:gd name="T68" fmla="*/ 1 w 268"/>
                    <a:gd name="T69" fmla="*/ 1 h 249"/>
                    <a:gd name="T70" fmla="*/ 1 w 268"/>
                    <a:gd name="T71" fmla="*/ 1 h 249"/>
                    <a:gd name="T72" fmla="*/ 1 w 268"/>
                    <a:gd name="T73" fmla="*/ 1 h 249"/>
                    <a:gd name="T74" fmla="*/ 1 w 268"/>
                    <a:gd name="T75" fmla="*/ 1 h 249"/>
                    <a:gd name="T76" fmla="*/ 1 w 268"/>
                    <a:gd name="T77" fmla="*/ 1 h 249"/>
                    <a:gd name="T78" fmla="*/ 1 w 268"/>
                    <a:gd name="T79" fmla="*/ 1 h 249"/>
                    <a:gd name="T80" fmla="*/ 1 w 268"/>
                    <a:gd name="T81" fmla="*/ 1 h 249"/>
                    <a:gd name="T82" fmla="*/ 1 w 268"/>
                    <a:gd name="T83" fmla="*/ 1 h 249"/>
                    <a:gd name="T84" fmla="*/ 1 w 268"/>
                    <a:gd name="T85" fmla="*/ 1 h 249"/>
                    <a:gd name="T86" fmla="*/ 1 w 268"/>
                    <a:gd name="T87" fmla="*/ 1 h 249"/>
                    <a:gd name="T88" fmla="*/ 1 w 268"/>
                    <a:gd name="T89" fmla="*/ 1 h 249"/>
                    <a:gd name="T90" fmla="*/ 1 w 268"/>
                    <a:gd name="T91" fmla="*/ 1 h 249"/>
                    <a:gd name="T92" fmla="*/ 1 w 268"/>
                    <a:gd name="T93" fmla="*/ 1 h 249"/>
                    <a:gd name="T94" fmla="*/ 1 w 268"/>
                    <a:gd name="T95" fmla="*/ 1 h 249"/>
                    <a:gd name="T96" fmla="*/ 1 w 268"/>
                    <a:gd name="T97" fmla="*/ 1 h 249"/>
                    <a:gd name="T98" fmla="*/ 1 w 268"/>
                    <a:gd name="T99" fmla="*/ 1 h 249"/>
                    <a:gd name="T100" fmla="*/ 1 w 268"/>
                    <a:gd name="T101" fmla="*/ 1 h 249"/>
                    <a:gd name="T102" fmla="*/ 1 w 268"/>
                    <a:gd name="T103" fmla="*/ 1 h 249"/>
                    <a:gd name="T104" fmla="*/ 1 w 268"/>
                    <a:gd name="T105" fmla="*/ 1 h 249"/>
                    <a:gd name="T106" fmla="*/ 1 w 268"/>
                    <a:gd name="T107" fmla="*/ 1 h 249"/>
                    <a:gd name="T108" fmla="*/ 1 w 268"/>
                    <a:gd name="T109" fmla="*/ 1 h 249"/>
                    <a:gd name="T110" fmla="*/ 1 w 268"/>
                    <a:gd name="T111" fmla="*/ 1 h 249"/>
                    <a:gd name="T112" fmla="*/ 1 w 268"/>
                    <a:gd name="T113" fmla="*/ 1 h 249"/>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268"/>
                    <a:gd name="T172" fmla="*/ 0 h 249"/>
                    <a:gd name="T173" fmla="*/ 268 w 268"/>
                    <a:gd name="T174" fmla="*/ 249 h 249"/>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268" h="249">
                      <a:moveTo>
                        <a:pt x="267" y="141"/>
                      </a:moveTo>
                      <a:lnTo>
                        <a:pt x="265" y="115"/>
                      </a:lnTo>
                      <a:lnTo>
                        <a:pt x="265" y="89"/>
                      </a:lnTo>
                      <a:lnTo>
                        <a:pt x="265" y="68"/>
                      </a:lnTo>
                      <a:lnTo>
                        <a:pt x="254" y="56"/>
                      </a:lnTo>
                      <a:lnTo>
                        <a:pt x="239" y="49"/>
                      </a:lnTo>
                      <a:lnTo>
                        <a:pt x="208" y="37"/>
                      </a:lnTo>
                      <a:lnTo>
                        <a:pt x="161" y="26"/>
                      </a:lnTo>
                      <a:lnTo>
                        <a:pt x="152" y="25"/>
                      </a:lnTo>
                      <a:lnTo>
                        <a:pt x="144" y="26"/>
                      </a:lnTo>
                      <a:lnTo>
                        <a:pt x="143" y="23"/>
                      </a:lnTo>
                      <a:lnTo>
                        <a:pt x="141" y="21"/>
                      </a:lnTo>
                      <a:lnTo>
                        <a:pt x="138" y="22"/>
                      </a:lnTo>
                      <a:lnTo>
                        <a:pt x="134" y="22"/>
                      </a:lnTo>
                      <a:lnTo>
                        <a:pt x="132" y="18"/>
                      </a:lnTo>
                      <a:lnTo>
                        <a:pt x="128" y="15"/>
                      </a:lnTo>
                      <a:lnTo>
                        <a:pt x="125" y="13"/>
                      </a:lnTo>
                      <a:lnTo>
                        <a:pt x="121" y="13"/>
                      </a:lnTo>
                      <a:lnTo>
                        <a:pt x="121" y="10"/>
                      </a:lnTo>
                      <a:lnTo>
                        <a:pt x="115" y="0"/>
                      </a:lnTo>
                      <a:lnTo>
                        <a:pt x="5" y="3"/>
                      </a:lnTo>
                      <a:lnTo>
                        <a:pt x="5" y="13"/>
                      </a:lnTo>
                      <a:lnTo>
                        <a:pt x="4" y="23"/>
                      </a:lnTo>
                      <a:lnTo>
                        <a:pt x="2" y="31"/>
                      </a:lnTo>
                      <a:lnTo>
                        <a:pt x="1" y="40"/>
                      </a:lnTo>
                      <a:lnTo>
                        <a:pt x="0" y="55"/>
                      </a:lnTo>
                      <a:lnTo>
                        <a:pt x="1" y="62"/>
                      </a:lnTo>
                      <a:lnTo>
                        <a:pt x="4" y="71"/>
                      </a:lnTo>
                      <a:lnTo>
                        <a:pt x="8" y="77"/>
                      </a:lnTo>
                      <a:lnTo>
                        <a:pt x="13" y="80"/>
                      </a:lnTo>
                      <a:lnTo>
                        <a:pt x="20" y="81"/>
                      </a:lnTo>
                      <a:lnTo>
                        <a:pt x="31" y="86"/>
                      </a:lnTo>
                      <a:lnTo>
                        <a:pt x="36" y="92"/>
                      </a:lnTo>
                      <a:lnTo>
                        <a:pt x="42" y="96"/>
                      </a:lnTo>
                      <a:lnTo>
                        <a:pt x="51" y="101"/>
                      </a:lnTo>
                      <a:lnTo>
                        <a:pt x="62" y="104"/>
                      </a:lnTo>
                      <a:lnTo>
                        <a:pt x="78" y="105"/>
                      </a:lnTo>
                      <a:lnTo>
                        <a:pt x="93" y="105"/>
                      </a:lnTo>
                      <a:lnTo>
                        <a:pt x="103" y="104"/>
                      </a:lnTo>
                      <a:lnTo>
                        <a:pt x="113" y="104"/>
                      </a:lnTo>
                      <a:lnTo>
                        <a:pt x="121" y="107"/>
                      </a:lnTo>
                      <a:lnTo>
                        <a:pt x="134" y="107"/>
                      </a:lnTo>
                      <a:lnTo>
                        <a:pt x="192" y="114"/>
                      </a:lnTo>
                      <a:lnTo>
                        <a:pt x="208" y="117"/>
                      </a:lnTo>
                      <a:lnTo>
                        <a:pt x="202" y="150"/>
                      </a:lnTo>
                      <a:lnTo>
                        <a:pt x="200" y="167"/>
                      </a:lnTo>
                      <a:lnTo>
                        <a:pt x="205" y="190"/>
                      </a:lnTo>
                      <a:lnTo>
                        <a:pt x="208" y="216"/>
                      </a:lnTo>
                      <a:lnTo>
                        <a:pt x="208" y="243"/>
                      </a:lnTo>
                      <a:lnTo>
                        <a:pt x="221" y="246"/>
                      </a:lnTo>
                      <a:lnTo>
                        <a:pt x="239" y="249"/>
                      </a:lnTo>
                      <a:lnTo>
                        <a:pt x="252" y="249"/>
                      </a:lnTo>
                      <a:lnTo>
                        <a:pt x="268" y="248"/>
                      </a:lnTo>
                      <a:lnTo>
                        <a:pt x="267" y="222"/>
                      </a:lnTo>
                      <a:lnTo>
                        <a:pt x="267" y="182"/>
                      </a:lnTo>
                      <a:lnTo>
                        <a:pt x="267" y="147"/>
                      </a:lnTo>
                      <a:lnTo>
                        <a:pt x="267" y="141"/>
                      </a:lnTo>
                      <a:close/>
                    </a:path>
                  </a:pathLst>
                </a:custGeom>
                <a:solidFill>
                  <a:srgbClr val="606060"/>
                </a:solidFill>
                <a:ln w="1588">
                  <a:solidFill>
                    <a:srgbClr val="000000"/>
                  </a:solidFill>
                  <a:round/>
                  <a:headEnd/>
                  <a:tailEnd/>
                </a:ln>
              </p:spPr>
              <p:txBody>
                <a:bodyPr/>
                <a:lstStyle/>
                <a:p>
                  <a:endParaRPr lang="es-AR"/>
                </a:p>
              </p:txBody>
            </p:sp>
            <p:sp>
              <p:nvSpPr>
                <p:cNvPr id="34489" name="Forma libre 257"/>
                <p:cNvSpPr>
                  <a:spLocks/>
                </p:cNvSpPr>
                <p:nvPr/>
              </p:nvSpPr>
              <p:spPr bwMode="auto">
                <a:xfrm>
                  <a:off x="4535" y="1166"/>
                  <a:ext cx="131" cy="118"/>
                </a:xfrm>
                <a:custGeom>
                  <a:avLst/>
                  <a:gdLst>
                    <a:gd name="T0" fmla="*/ 0 w 263"/>
                    <a:gd name="T1" fmla="*/ 1 h 236"/>
                    <a:gd name="T2" fmla="*/ 0 w 263"/>
                    <a:gd name="T3" fmla="*/ 1 h 236"/>
                    <a:gd name="T4" fmla="*/ 0 w 263"/>
                    <a:gd name="T5" fmla="*/ 1 h 236"/>
                    <a:gd name="T6" fmla="*/ 0 w 263"/>
                    <a:gd name="T7" fmla="*/ 1 h 236"/>
                    <a:gd name="T8" fmla="*/ 0 w 263"/>
                    <a:gd name="T9" fmla="*/ 1 h 236"/>
                    <a:gd name="T10" fmla="*/ 0 w 263"/>
                    <a:gd name="T11" fmla="*/ 1 h 236"/>
                    <a:gd name="T12" fmla="*/ 0 w 263"/>
                    <a:gd name="T13" fmla="*/ 1 h 236"/>
                    <a:gd name="T14" fmla="*/ 0 w 263"/>
                    <a:gd name="T15" fmla="*/ 1 h 236"/>
                    <a:gd name="T16" fmla="*/ 0 w 263"/>
                    <a:gd name="T17" fmla="*/ 1 h 236"/>
                    <a:gd name="T18" fmla="*/ 0 w 263"/>
                    <a:gd name="T19" fmla="*/ 1 h 236"/>
                    <a:gd name="T20" fmla="*/ 0 w 263"/>
                    <a:gd name="T21" fmla="*/ 1 h 236"/>
                    <a:gd name="T22" fmla="*/ 0 w 263"/>
                    <a:gd name="T23" fmla="*/ 1 h 236"/>
                    <a:gd name="T24" fmla="*/ 0 w 263"/>
                    <a:gd name="T25" fmla="*/ 1 h 236"/>
                    <a:gd name="T26" fmla="*/ 0 w 263"/>
                    <a:gd name="T27" fmla="*/ 1 h 236"/>
                    <a:gd name="T28" fmla="*/ 0 w 263"/>
                    <a:gd name="T29" fmla="*/ 1 h 236"/>
                    <a:gd name="T30" fmla="*/ 0 w 263"/>
                    <a:gd name="T31" fmla="*/ 1 h 236"/>
                    <a:gd name="T32" fmla="*/ 0 w 263"/>
                    <a:gd name="T33" fmla="*/ 1 h 236"/>
                    <a:gd name="T34" fmla="*/ 0 w 263"/>
                    <a:gd name="T35" fmla="*/ 1 h 236"/>
                    <a:gd name="T36" fmla="*/ 0 w 263"/>
                    <a:gd name="T37" fmla="*/ 1 h 236"/>
                    <a:gd name="T38" fmla="*/ 0 w 263"/>
                    <a:gd name="T39" fmla="*/ 1 h 236"/>
                    <a:gd name="T40" fmla="*/ 0 w 263"/>
                    <a:gd name="T41" fmla="*/ 1 h 236"/>
                    <a:gd name="T42" fmla="*/ 0 w 263"/>
                    <a:gd name="T43" fmla="*/ 1 h 236"/>
                    <a:gd name="T44" fmla="*/ 0 w 263"/>
                    <a:gd name="T45" fmla="*/ 1 h 236"/>
                    <a:gd name="T46" fmla="*/ 0 w 263"/>
                    <a:gd name="T47" fmla="*/ 1 h 236"/>
                    <a:gd name="T48" fmla="*/ 0 w 263"/>
                    <a:gd name="T49" fmla="*/ 1 h 236"/>
                    <a:gd name="T50" fmla="*/ 0 w 263"/>
                    <a:gd name="T51" fmla="*/ 1 h 236"/>
                    <a:gd name="T52" fmla="*/ 0 w 263"/>
                    <a:gd name="T53" fmla="*/ 1 h 236"/>
                    <a:gd name="T54" fmla="*/ 0 w 263"/>
                    <a:gd name="T55" fmla="*/ 1 h 236"/>
                    <a:gd name="T56" fmla="*/ 0 w 263"/>
                    <a:gd name="T57" fmla="*/ 1 h 236"/>
                    <a:gd name="T58" fmla="*/ 0 w 263"/>
                    <a:gd name="T59" fmla="*/ 1 h 236"/>
                    <a:gd name="T60" fmla="*/ 0 w 263"/>
                    <a:gd name="T61" fmla="*/ 1 h 236"/>
                    <a:gd name="T62" fmla="*/ 0 w 263"/>
                    <a:gd name="T63" fmla="*/ 1 h 236"/>
                    <a:gd name="T64" fmla="*/ 0 w 263"/>
                    <a:gd name="T65" fmla="*/ 1 h 236"/>
                    <a:gd name="T66" fmla="*/ 0 w 263"/>
                    <a:gd name="T67" fmla="*/ 1 h 236"/>
                    <a:gd name="T68" fmla="*/ 0 w 263"/>
                    <a:gd name="T69" fmla="*/ 1 h 236"/>
                    <a:gd name="T70" fmla="*/ 0 w 263"/>
                    <a:gd name="T71" fmla="*/ 1 h 236"/>
                    <a:gd name="T72" fmla="*/ 0 w 263"/>
                    <a:gd name="T73" fmla="*/ 1 h 236"/>
                    <a:gd name="T74" fmla="*/ 0 w 263"/>
                    <a:gd name="T75" fmla="*/ 1 h 236"/>
                    <a:gd name="T76" fmla="*/ 0 w 263"/>
                    <a:gd name="T77" fmla="*/ 1 h 2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263"/>
                    <a:gd name="T118" fmla="*/ 0 h 236"/>
                    <a:gd name="T119" fmla="*/ 263 w 263"/>
                    <a:gd name="T120" fmla="*/ 236 h 2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263" h="236">
                      <a:moveTo>
                        <a:pt x="9" y="3"/>
                      </a:moveTo>
                      <a:lnTo>
                        <a:pt x="8" y="12"/>
                      </a:lnTo>
                      <a:lnTo>
                        <a:pt x="5" y="9"/>
                      </a:lnTo>
                      <a:lnTo>
                        <a:pt x="2" y="25"/>
                      </a:lnTo>
                      <a:lnTo>
                        <a:pt x="0" y="45"/>
                      </a:lnTo>
                      <a:lnTo>
                        <a:pt x="8" y="65"/>
                      </a:lnTo>
                      <a:lnTo>
                        <a:pt x="24" y="70"/>
                      </a:lnTo>
                      <a:lnTo>
                        <a:pt x="21" y="65"/>
                      </a:lnTo>
                      <a:lnTo>
                        <a:pt x="30" y="73"/>
                      </a:lnTo>
                      <a:lnTo>
                        <a:pt x="37" y="80"/>
                      </a:lnTo>
                      <a:lnTo>
                        <a:pt x="55" y="88"/>
                      </a:lnTo>
                      <a:lnTo>
                        <a:pt x="76" y="89"/>
                      </a:lnTo>
                      <a:lnTo>
                        <a:pt x="101" y="91"/>
                      </a:lnTo>
                      <a:lnTo>
                        <a:pt x="111" y="89"/>
                      </a:lnTo>
                      <a:lnTo>
                        <a:pt x="102" y="86"/>
                      </a:lnTo>
                      <a:lnTo>
                        <a:pt x="98" y="76"/>
                      </a:lnTo>
                      <a:lnTo>
                        <a:pt x="105" y="83"/>
                      </a:lnTo>
                      <a:lnTo>
                        <a:pt x="114" y="89"/>
                      </a:lnTo>
                      <a:lnTo>
                        <a:pt x="123" y="94"/>
                      </a:lnTo>
                      <a:lnTo>
                        <a:pt x="132" y="92"/>
                      </a:lnTo>
                      <a:lnTo>
                        <a:pt x="126" y="89"/>
                      </a:lnTo>
                      <a:lnTo>
                        <a:pt x="120" y="83"/>
                      </a:lnTo>
                      <a:lnTo>
                        <a:pt x="129" y="88"/>
                      </a:lnTo>
                      <a:lnTo>
                        <a:pt x="139" y="94"/>
                      </a:lnTo>
                      <a:lnTo>
                        <a:pt x="169" y="98"/>
                      </a:lnTo>
                      <a:lnTo>
                        <a:pt x="200" y="103"/>
                      </a:lnTo>
                      <a:lnTo>
                        <a:pt x="209" y="104"/>
                      </a:lnTo>
                      <a:lnTo>
                        <a:pt x="200" y="149"/>
                      </a:lnTo>
                      <a:lnTo>
                        <a:pt x="206" y="190"/>
                      </a:lnTo>
                      <a:lnTo>
                        <a:pt x="207" y="230"/>
                      </a:lnTo>
                      <a:lnTo>
                        <a:pt x="227" y="235"/>
                      </a:lnTo>
                      <a:lnTo>
                        <a:pt x="243" y="236"/>
                      </a:lnTo>
                      <a:lnTo>
                        <a:pt x="263" y="236"/>
                      </a:lnTo>
                      <a:lnTo>
                        <a:pt x="262" y="178"/>
                      </a:lnTo>
                      <a:lnTo>
                        <a:pt x="262" y="129"/>
                      </a:lnTo>
                      <a:lnTo>
                        <a:pt x="259" y="104"/>
                      </a:lnTo>
                      <a:lnTo>
                        <a:pt x="262" y="86"/>
                      </a:lnTo>
                      <a:lnTo>
                        <a:pt x="261" y="68"/>
                      </a:lnTo>
                      <a:lnTo>
                        <a:pt x="256" y="57"/>
                      </a:lnTo>
                      <a:lnTo>
                        <a:pt x="243" y="46"/>
                      </a:lnTo>
                      <a:lnTo>
                        <a:pt x="224" y="39"/>
                      </a:lnTo>
                      <a:lnTo>
                        <a:pt x="190" y="27"/>
                      </a:lnTo>
                      <a:lnTo>
                        <a:pt x="160" y="18"/>
                      </a:lnTo>
                      <a:lnTo>
                        <a:pt x="145" y="18"/>
                      </a:lnTo>
                      <a:lnTo>
                        <a:pt x="138" y="27"/>
                      </a:lnTo>
                      <a:lnTo>
                        <a:pt x="119" y="36"/>
                      </a:lnTo>
                      <a:lnTo>
                        <a:pt x="129" y="28"/>
                      </a:lnTo>
                      <a:lnTo>
                        <a:pt x="138" y="24"/>
                      </a:lnTo>
                      <a:lnTo>
                        <a:pt x="141" y="16"/>
                      </a:lnTo>
                      <a:lnTo>
                        <a:pt x="139" y="13"/>
                      </a:lnTo>
                      <a:lnTo>
                        <a:pt x="133" y="13"/>
                      </a:lnTo>
                      <a:lnTo>
                        <a:pt x="129" y="18"/>
                      </a:lnTo>
                      <a:lnTo>
                        <a:pt x="126" y="21"/>
                      </a:lnTo>
                      <a:lnTo>
                        <a:pt x="117" y="24"/>
                      </a:lnTo>
                      <a:lnTo>
                        <a:pt x="126" y="18"/>
                      </a:lnTo>
                      <a:lnTo>
                        <a:pt x="129" y="12"/>
                      </a:lnTo>
                      <a:lnTo>
                        <a:pt x="126" y="9"/>
                      </a:lnTo>
                      <a:lnTo>
                        <a:pt x="120" y="6"/>
                      </a:lnTo>
                      <a:lnTo>
                        <a:pt x="110" y="15"/>
                      </a:lnTo>
                      <a:lnTo>
                        <a:pt x="102" y="19"/>
                      </a:lnTo>
                      <a:lnTo>
                        <a:pt x="113" y="8"/>
                      </a:lnTo>
                      <a:lnTo>
                        <a:pt x="116" y="3"/>
                      </a:lnTo>
                      <a:lnTo>
                        <a:pt x="116" y="0"/>
                      </a:lnTo>
                      <a:lnTo>
                        <a:pt x="107" y="2"/>
                      </a:lnTo>
                      <a:lnTo>
                        <a:pt x="99" y="8"/>
                      </a:lnTo>
                      <a:lnTo>
                        <a:pt x="94" y="11"/>
                      </a:lnTo>
                      <a:lnTo>
                        <a:pt x="68" y="13"/>
                      </a:lnTo>
                      <a:lnTo>
                        <a:pt x="68" y="8"/>
                      </a:lnTo>
                      <a:lnTo>
                        <a:pt x="63" y="5"/>
                      </a:lnTo>
                      <a:lnTo>
                        <a:pt x="63" y="12"/>
                      </a:lnTo>
                      <a:lnTo>
                        <a:pt x="54" y="15"/>
                      </a:lnTo>
                      <a:lnTo>
                        <a:pt x="37" y="16"/>
                      </a:lnTo>
                      <a:lnTo>
                        <a:pt x="39" y="8"/>
                      </a:lnTo>
                      <a:lnTo>
                        <a:pt x="33" y="8"/>
                      </a:lnTo>
                      <a:lnTo>
                        <a:pt x="33" y="16"/>
                      </a:lnTo>
                      <a:lnTo>
                        <a:pt x="24" y="16"/>
                      </a:lnTo>
                      <a:lnTo>
                        <a:pt x="14" y="13"/>
                      </a:lnTo>
                      <a:lnTo>
                        <a:pt x="14" y="8"/>
                      </a:lnTo>
                      <a:lnTo>
                        <a:pt x="9" y="3"/>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490" name="Forma libre 258"/>
                <p:cNvSpPr>
                  <a:spLocks/>
                </p:cNvSpPr>
                <p:nvPr/>
              </p:nvSpPr>
              <p:spPr bwMode="auto">
                <a:xfrm>
                  <a:off x="4553" y="1185"/>
                  <a:ext cx="18" cy="3"/>
                </a:xfrm>
                <a:custGeom>
                  <a:avLst/>
                  <a:gdLst>
                    <a:gd name="T0" fmla="*/ 0 w 36"/>
                    <a:gd name="T1" fmla="*/ 0 h 6"/>
                    <a:gd name="T2" fmla="*/ 1 w 36"/>
                    <a:gd name="T3" fmla="*/ 1 h 6"/>
                    <a:gd name="T4" fmla="*/ 1 w 36"/>
                    <a:gd name="T5" fmla="*/ 1 h 6"/>
                    <a:gd name="T6" fmla="*/ 0 w 36"/>
                    <a:gd name="T7" fmla="*/ 0 h 6"/>
                    <a:gd name="T8" fmla="*/ 0 60000 65536"/>
                    <a:gd name="T9" fmla="*/ 0 60000 65536"/>
                    <a:gd name="T10" fmla="*/ 0 60000 65536"/>
                    <a:gd name="T11" fmla="*/ 0 60000 65536"/>
                    <a:gd name="T12" fmla="*/ 0 w 36"/>
                    <a:gd name="T13" fmla="*/ 0 h 6"/>
                    <a:gd name="T14" fmla="*/ 36 w 36"/>
                    <a:gd name="T15" fmla="*/ 6 h 6"/>
                  </a:gdLst>
                  <a:ahLst/>
                  <a:cxnLst>
                    <a:cxn ang="T8">
                      <a:pos x="T0" y="T1"/>
                    </a:cxn>
                    <a:cxn ang="T9">
                      <a:pos x="T2" y="T3"/>
                    </a:cxn>
                    <a:cxn ang="T10">
                      <a:pos x="T4" y="T5"/>
                    </a:cxn>
                    <a:cxn ang="T11">
                      <a:pos x="T6" y="T7"/>
                    </a:cxn>
                  </a:cxnLst>
                  <a:rect l="T12" t="T13" r="T14" b="T15"/>
                  <a:pathLst>
                    <a:path w="36" h="6">
                      <a:moveTo>
                        <a:pt x="0" y="0"/>
                      </a:moveTo>
                      <a:lnTo>
                        <a:pt x="17" y="6"/>
                      </a:lnTo>
                      <a:lnTo>
                        <a:pt x="36" y="4"/>
                      </a:lnTo>
                      <a:lnTo>
                        <a:pt x="0" y="0"/>
                      </a:lnTo>
                      <a:close/>
                    </a:path>
                  </a:pathLst>
                </a:custGeom>
                <a:solidFill>
                  <a:srgbClr val="60606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491" name="Forma libre 259"/>
                <p:cNvSpPr>
                  <a:spLocks/>
                </p:cNvSpPr>
                <p:nvPr/>
              </p:nvSpPr>
              <p:spPr bwMode="auto">
                <a:xfrm>
                  <a:off x="4535" y="1180"/>
                  <a:ext cx="11" cy="4"/>
                </a:xfrm>
                <a:custGeom>
                  <a:avLst/>
                  <a:gdLst>
                    <a:gd name="T0" fmla="*/ 0 w 21"/>
                    <a:gd name="T1" fmla="*/ 0 h 8"/>
                    <a:gd name="T2" fmla="*/ 1 w 21"/>
                    <a:gd name="T3" fmla="*/ 1 h 8"/>
                    <a:gd name="T4" fmla="*/ 1 w 21"/>
                    <a:gd name="T5" fmla="*/ 1 h 8"/>
                    <a:gd name="T6" fmla="*/ 1 w 21"/>
                    <a:gd name="T7" fmla="*/ 1 h 8"/>
                    <a:gd name="T8" fmla="*/ 0 w 21"/>
                    <a:gd name="T9" fmla="*/ 0 h 8"/>
                    <a:gd name="T10" fmla="*/ 0 60000 65536"/>
                    <a:gd name="T11" fmla="*/ 0 60000 65536"/>
                    <a:gd name="T12" fmla="*/ 0 60000 65536"/>
                    <a:gd name="T13" fmla="*/ 0 60000 65536"/>
                    <a:gd name="T14" fmla="*/ 0 60000 65536"/>
                    <a:gd name="T15" fmla="*/ 0 w 21"/>
                    <a:gd name="T16" fmla="*/ 0 h 8"/>
                    <a:gd name="T17" fmla="*/ 21 w 21"/>
                    <a:gd name="T18" fmla="*/ 8 h 8"/>
                  </a:gdLst>
                  <a:ahLst/>
                  <a:cxnLst>
                    <a:cxn ang="T10">
                      <a:pos x="T0" y="T1"/>
                    </a:cxn>
                    <a:cxn ang="T11">
                      <a:pos x="T2" y="T3"/>
                    </a:cxn>
                    <a:cxn ang="T12">
                      <a:pos x="T4" y="T5"/>
                    </a:cxn>
                    <a:cxn ang="T13">
                      <a:pos x="T6" y="T7"/>
                    </a:cxn>
                    <a:cxn ang="T14">
                      <a:pos x="T8" y="T9"/>
                    </a:cxn>
                  </a:cxnLst>
                  <a:rect l="T15" t="T16" r="T17" b="T18"/>
                  <a:pathLst>
                    <a:path w="21" h="8">
                      <a:moveTo>
                        <a:pt x="0" y="0"/>
                      </a:moveTo>
                      <a:lnTo>
                        <a:pt x="4" y="5"/>
                      </a:lnTo>
                      <a:lnTo>
                        <a:pt x="21" y="8"/>
                      </a:lnTo>
                      <a:lnTo>
                        <a:pt x="4" y="8"/>
                      </a:lnTo>
                      <a:lnTo>
                        <a:pt x="0" y="0"/>
                      </a:lnTo>
                      <a:close/>
                    </a:path>
                  </a:pathLst>
                </a:custGeom>
                <a:solidFill>
                  <a:srgbClr val="60606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492" name="Forma libre 260"/>
                <p:cNvSpPr>
                  <a:spLocks/>
                </p:cNvSpPr>
                <p:nvPr/>
              </p:nvSpPr>
              <p:spPr bwMode="auto">
                <a:xfrm>
                  <a:off x="4581" y="1178"/>
                  <a:ext cx="17" cy="9"/>
                </a:xfrm>
                <a:custGeom>
                  <a:avLst/>
                  <a:gdLst>
                    <a:gd name="T0" fmla="*/ 0 w 34"/>
                    <a:gd name="T1" fmla="*/ 0 h 18"/>
                    <a:gd name="T2" fmla="*/ 1 w 34"/>
                    <a:gd name="T3" fmla="*/ 1 h 18"/>
                    <a:gd name="T4" fmla="*/ 1 w 34"/>
                    <a:gd name="T5" fmla="*/ 1 h 18"/>
                    <a:gd name="T6" fmla="*/ 1 w 34"/>
                    <a:gd name="T7" fmla="*/ 1 h 18"/>
                    <a:gd name="T8" fmla="*/ 1 w 34"/>
                    <a:gd name="T9" fmla="*/ 1 h 18"/>
                    <a:gd name="T10" fmla="*/ 1 w 34"/>
                    <a:gd name="T11" fmla="*/ 1 h 18"/>
                    <a:gd name="T12" fmla="*/ 1 w 34"/>
                    <a:gd name="T13" fmla="*/ 1 h 18"/>
                    <a:gd name="T14" fmla="*/ 1 w 34"/>
                    <a:gd name="T15" fmla="*/ 1 h 18"/>
                    <a:gd name="T16" fmla="*/ 0 w 34"/>
                    <a:gd name="T17" fmla="*/ 0 h 1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4"/>
                    <a:gd name="T28" fmla="*/ 0 h 18"/>
                    <a:gd name="T29" fmla="*/ 34 w 34"/>
                    <a:gd name="T30" fmla="*/ 18 h 1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4" h="18">
                      <a:moveTo>
                        <a:pt x="0" y="0"/>
                      </a:moveTo>
                      <a:lnTo>
                        <a:pt x="15" y="1"/>
                      </a:lnTo>
                      <a:lnTo>
                        <a:pt x="18" y="3"/>
                      </a:lnTo>
                      <a:lnTo>
                        <a:pt x="18" y="9"/>
                      </a:lnTo>
                      <a:lnTo>
                        <a:pt x="19" y="15"/>
                      </a:lnTo>
                      <a:lnTo>
                        <a:pt x="34" y="18"/>
                      </a:lnTo>
                      <a:lnTo>
                        <a:pt x="16" y="16"/>
                      </a:lnTo>
                      <a:lnTo>
                        <a:pt x="13" y="6"/>
                      </a:lnTo>
                      <a:lnTo>
                        <a:pt x="0" y="0"/>
                      </a:lnTo>
                      <a:close/>
                    </a:path>
                  </a:pathLst>
                </a:custGeom>
                <a:solidFill>
                  <a:srgbClr val="60606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493" name="Forma libre 261"/>
                <p:cNvSpPr>
                  <a:spLocks/>
                </p:cNvSpPr>
                <p:nvPr/>
              </p:nvSpPr>
              <p:spPr bwMode="auto">
                <a:xfrm>
                  <a:off x="4598" y="1199"/>
                  <a:ext cx="54" cy="13"/>
                </a:xfrm>
                <a:custGeom>
                  <a:avLst/>
                  <a:gdLst>
                    <a:gd name="T0" fmla="*/ 0 w 109"/>
                    <a:gd name="T1" fmla="*/ 0 h 27"/>
                    <a:gd name="T2" fmla="*/ 0 w 109"/>
                    <a:gd name="T3" fmla="*/ 0 h 27"/>
                    <a:gd name="T4" fmla="*/ 0 w 109"/>
                    <a:gd name="T5" fmla="*/ 0 h 27"/>
                    <a:gd name="T6" fmla="*/ 0 w 109"/>
                    <a:gd name="T7" fmla="*/ 0 h 27"/>
                    <a:gd name="T8" fmla="*/ 0 w 109"/>
                    <a:gd name="T9" fmla="*/ 0 h 27"/>
                    <a:gd name="T10" fmla="*/ 0 w 109"/>
                    <a:gd name="T11" fmla="*/ 0 h 27"/>
                    <a:gd name="T12" fmla="*/ 0 w 109"/>
                    <a:gd name="T13" fmla="*/ 0 h 27"/>
                    <a:gd name="T14" fmla="*/ 0 w 109"/>
                    <a:gd name="T15" fmla="*/ 0 h 27"/>
                    <a:gd name="T16" fmla="*/ 0 w 109"/>
                    <a:gd name="T17" fmla="*/ 0 h 27"/>
                    <a:gd name="T18" fmla="*/ 0 w 109"/>
                    <a:gd name="T19" fmla="*/ 0 h 27"/>
                    <a:gd name="T20" fmla="*/ 0 w 109"/>
                    <a:gd name="T21" fmla="*/ 0 h 27"/>
                    <a:gd name="T22" fmla="*/ 0 w 109"/>
                    <a:gd name="T23" fmla="*/ 0 h 27"/>
                    <a:gd name="T24" fmla="*/ 0 w 109"/>
                    <a:gd name="T25" fmla="*/ 0 h 27"/>
                    <a:gd name="T26" fmla="*/ 0 w 109"/>
                    <a:gd name="T27" fmla="*/ 0 h 2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109"/>
                    <a:gd name="T43" fmla="*/ 0 h 27"/>
                    <a:gd name="T44" fmla="*/ 109 w 109"/>
                    <a:gd name="T45" fmla="*/ 27 h 27"/>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109" h="27">
                      <a:moveTo>
                        <a:pt x="0" y="0"/>
                      </a:moveTo>
                      <a:lnTo>
                        <a:pt x="28" y="2"/>
                      </a:lnTo>
                      <a:lnTo>
                        <a:pt x="56" y="8"/>
                      </a:lnTo>
                      <a:lnTo>
                        <a:pt x="77" y="9"/>
                      </a:lnTo>
                      <a:lnTo>
                        <a:pt x="95" y="12"/>
                      </a:lnTo>
                      <a:lnTo>
                        <a:pt x="101" y="21"/>
                      </a:lnTo>
                      <a:lnTo>
                        <a:pt x="109" y="27"/>
                      </a:lnTo>
                      <a:lnTo>
                        <a:pt x="101" y="26"/>
                      </a:lnTo>
                      <a:lnTo>
                        <a:pt x="93" y="15"/>
                      </a:lnTo>
                      <a:lnTo>
                        <a:pt x="71" y="11"/>
                      </a:lnTo>
                      <a:lnTo>
                        <a:pt x="56" y="11"/>
                      </a:lnTo>
                      <a:lnTo>
                        <a:pt x="46" y="8"/>
                      </a:lnTo>
                      <a:lnTo>
                        <a:pt x="27" y="3"/>
                      </a:lnTo>
                      <a:lnTo>
                        <a:pt x="0" y="0"/>
                      </a:lnTo>
                      <a:close/>
                    </a:path>
                  </a:pathLst>
                </a:custGeom>
                <a:solidFill>
                  <a:srgbClr val="60606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494" name="Forma libre 262"/>
                <p:cNvSpPr>
                  <a:spLocks/>
                </p:cNvSpPr>
                <p:nvPr/>
              </p:nvSpPr>
              <p:spPr bwMode="auto">
                <a:xfrm>
                  <a:off x="4543" y="1015"/>
                  <a:ext cx="47" cy="52"/>
                </a:xfrm>
                <a:custGeom>
                  <a:avLst/>
                  <a:gdLst>
                    <a:gd name="T0" fmla="*/ 1 w 94"/>
                    <a:gd name="T1" fmla="*/ 1 h 104"/>
                    <a:gd name="T2" fmla="*/ 1 w 94"/>
                    <a:gd name="T3" fmla="*/ 1 h 104"/>
                    <a:gd name="T4" fmla="*/ 1 w 94"/>
                    <a:gd name="T5" fmla="*/ 1 h 104"/>
                    <a:gd name="T6" fmla="*/ 1 w 94"/>
                    <a:gd name="T7" fmla="*/ 1 h 104"/>
                    <a:gd name="T8" fmla="*/ 1 w 94"/>
                    <a:gd name="T9" fmla="*/ 1 h 104"/>
                    <a:gd name="T10" fmla="*/ 1 w 94"/>
                    <a:gd name="T11" fmla="*/ 1 h 104"/>
                    <a:gd name="T12" fmla="*/ 1 w 94"/>
                    <a:gd name="T13" fmla="*/ 1 h 104"/>
                    <a:gd name="T14" fmla="*/ 1 w 94"/>
                    <a:gd name="T15" fmla="*/ 1 h 104"/>
                    <a:gd name="T16" fmla="*/ 1 w 94"/>
                    <a:gd name="T17" fmla="*/ 1 h 104"/>
                    <a:gd name="T18" fmla="*/ 1 w 94"/>
                    <a:gd name="T19" fmla="*/ 1 h 104"/>
                    <a:gd name="T20" fmla="*/ 1 w 94"/>
                    <a:gd name="T21" fmla="*/ 1 h 104"/>
                    <a:gd name="T22" fmla="*/ 1 w 94"/>
                    <a:gd name="T23" fmla="*/ 1 h 104"/>
                    <a:gd name="T24" fmla="*/ 1 w 94"/>
                    <a:gd name="T25" fmla="*/ 1 h 104"/>
                    <a:gd name="T26" fmla="*/ 1 w 94"/>
                    <a:gd name="T27" fmla="*/ 1 h 104"/>
                    <a:gd name="T28" fmla="*/ 1 w 94"/>
                    <a:gd name="T29" fmla="*/ 1 h 104"/>
                    <a:gd name="T30" fmla="*/ 1 w 94"/>
                    <a:gd name="T31" fmla="*/ 1 h 104"/>
                    <a:gd name="T32" fmla="*/ 1 w 94"/>
                    <a:gd name="T33" fmla="*/ 1 h 104"/>
                    <a:gd name="T34" fmla="*/ 1 w 94"/>
                    <a:gd name="T35" fmla="*/ 1 h 104"/>
                    <a:gd name="T36" fmla="*/ 1 w 94"/>
                    <a:gd name="T37" fmla="*/ 1 h 104"/>
                    <a:gd name="T38" fmla="*/ 1 w 94"/>
                    <a:gd name="T39" fmla="*/ 1 h 104"/>
                    <a:gd name="T40" fmla="*/ 1 w 94"/>
                    <a:gd name="T41" fmla="*/ 1 h 104"/>
                    <a:gd name="T42" fmla="*/ 1 w 94"/>
                    <a:gd name="T43" fmla="*/ 1 h 104"/>
                    <a:gd name="T44" fmla="*/ 1 w 94"/>
                    <a:gd name="T45" fmla="*/ 1 h 104"/>
                    <a:gd name="T46" fmla="*/ 1 w 94"/>
                    <a:gd name="T47" fmla="*/ 1 h 104"/>
                    <a:gd name="T48" fmla="*/ 1 w 94"/>
                    <a:gd name="T49" fmla="*/ 1 h 104"/>
                    <a:gd name="T50" fmla="*/ 1 w 94"/>
                    <a:gd name="T51" fmla="*/ 1 h 104"/>
                    <a:gd name="T52" fmla="*/ 1 w 94"/>
                    <a:gd name="T53" fmla="*/ 1 h 104"/>
                    <a:gd name="T54" fmla="*/ 1 w 94"/>
                    <a:gd name="T55" fmla="*/ 1 h 104"/>
                    <a:gd name="T56" fmla="*/ 1 w 94"/>
                    <a:gd name="T57" fmla="*/ 1 h 104"/>
                    <a:gd name="T58" fmla="*/ 0 w 94"/>
                    <a:gd name="T59" fmla="*/ 1 h 104"/>
                    <a:gd name="T60" fmla="*/ 0 w 94"/>
                    <a:gd name="T61" fmla="*/ 1 h 104"/>
                    <a:gd name="T62" fmla="*/ 1 w 94"/>
                    <a:gd name="T63" fmla="*/ 1 h 104"/>
                    <a:gd name="T64" fmla="*/ 1 w 94"/>
                    <a:gd name="T65" fmla="*/ 1 h 104"/>
                    <a:gd name="T66" fmla="*/ 1 w 94"/>
                    <a:gd name="T67" fmla="*/ 0 h 104"/>
                    <a:gd name="T68" fmla="*/ 1 w 94"/>
                    <a:gd name="T69" fmla="*/ 1 h 104"/>
                    <a:gd name="T70" fmla="*/ 1 w 94"/>
                    <a:gd name="T71" fmla="*/ 1 h 10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94"/>
                    <a:gd name="T109" fmla="*/ 0 h 104"/>
                    <a:gd name="T110" fmla="*/ 94 w 94"/>
                    <a:gd name="T111" fmla="*/ 104 h 104"/>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94" h="104">
                      <a:moveTo>
                        <a:pt x="63" y="3"/>
                      </a:moveTo>
                      <a:lnTo>
                        <a:pt x="72" y="9"/>
                      </a:lnTo>
                      <a:lnTo>
                        <a:pt x="77" y="16"/>
                      </a:lnTo>
                      <a:lnTo>
                        <a:pt x="81" y="25"/>
                      </a:lnTo>
                      <a:lnTo>
                        <a:pt x="82" y="28"/>
                      </a:lnTo>
                      <a:lnTo>
                        <a:pt x="82" y="32"/>
                      </a:lnTo>
                      <a:lnTo>
                        <a:pt x="81" y="38"/>
                      </a:lnTo>
                      <a:lnTo>
                        <a:pt x="85" y="43"/>
                      </a:lnTo>
                      <a:lnTo>
                        <a:pt x="91" y="53"/>
                      </a:lnTo>
                      <a:lnTo>
                        <a:pt x="94" y="59"/>
                      </a:lnTo>
                      <a:lnTo>
                        <a:pt x="94" y="62"/>
                      </a:lnTo>
                      <a:lnTo>
                        <a:pt x="94" y="64"/>
                      </a:lnTo>
                      <a:lnTo>
                        <a:pt x="91" y="64"/>
                      </a:lnTo>
                      <a:lnTo>
                        <a:pt x="87" y="64"/>
                      </a:lnTo>
                      <a:lnTo>
                        <a:pt x="85" y="65"/>
                      </a:lnTo>
                      <a:lnTo>
                        <a:pt x="85" y="70"/>
                      </a:lnTo>
                      <a:lnTo>
                        <a:pt x="87" y="76"/>
                      </a:lnTo>
                      <a:lnTo>
                        <a:pt x="84" y="77"/>
                      </a:lnTo>
                      <a:lnTo>
                        <a:pt x="84" y="81"/>
                      </a:lnTo>
                      <a:lnTo>
                        <a:pt x="82" y="84"/>
                      </a:lnTo>
                      <a:lnTo>
                        <a:pt x="81" y="90"/>
                      </a:lnTo>
                      <a:lnTo>
                        <a:pt x="78" y="93"/>
                      </a:lnTo>
                      <a:lnTo>
                        <a:pt x="74" y="93"/>
                      </a:lnTo>
                      <a:lnTo>
                        <a:pt x="68" y="92"/>
                      </a:lnTo>
                      <a:lnTo>
                        <a:pt x="60" y="90"/>
                      </a:lnTo>
                      <a:lnTo>
                        <a:pt x="62" y="104"/>
                      </a:lnTo>
                      <a:lnTo>
                        <a:pt x="10" y="87"/>
                      </a:lnTo>
                      <a:lnTo>
                        <a:pt x="15" y="77"/>
                      </a:lnTo>
                      <a:lnTo>
                        <a:pt x="15" y="70"/>
                      </a:lnTo>
                      <a:lnTo>
                        <a:pt x="0" y="56"/>
                      </a:lnTo>
                      <a:lnTo>
                        <a:pt x="0" y="19"/>
                      </a:lnTo>
                      <a:lnTo>
                        <a:pt x="10" y="9"/>
                      </a:lnTo>
                      <a:lnTo>
                        <a:pt x="20" y="4"/>
                      </a:lnTo>
                      <a:lnTo>
                        <a:pt x="34" y="0"/>
                      </a:lnTo>
                      <a:lnTo>
                        <a:pt x="50" y="1"/>
                      </a:lnTo>
                      <a:lnTo>
                        <a:pt x="63" y="3"/>
                      </a:lnTo>
                      <a:close/>
                    </a:path>
                  </a:pathLst>
                </a:custGeom>
                <a:solidFill>
                  <a:srgbClr val="FFC080"/>
                </a:solidFill>
                <a:ln w="1588">
                  <a:solidFill>
                    <a:srgbClr val="402000"/>
                  </a:solidFill>
                  <a:round/>
                  <a:headEnd/>
                  <a:tailEnd/>
                </a:ln>
              </p:spPr>
              <p:txBody>
                <a:bodyPr/>
                <a:lstStyle/>
                <a:p>
                  <a:endParaRPr lang="es-AR"/>
                </a:p>
              </p:txBody>
            </p:sp>
            <p:sp>
              <p:nvSpPr>
                <p:cNvPr id="34495" name="Forma libre 263"/>
                <p:cNvSpPr>
                  <a:spLocks/>
                </p:cNvSpPr>
                <p:nvPr/>
              </p:nvSpPr>
              <p:spPr bwMode="auto">
                <a:xfrm>
                  <a:off x="4585" y="1047"/>
                  <a:ext cx="2" cy="1"/>
                </a:xfrm>
                <a:custGeom>
                  <a:avLst/>
                  <a:gdLst>
                    <a:gd name="T0" fmla="*/ 1 w 4"/>
                    <a:gd name="T1" fmla="*/ 0 h 2"/>
                    <a:gd name="T2" fmla="*/ 1 w 4"/>
                    <a:gd name="T3" fmla="*/ 1 h 2"/>
                    <a:gd name="T4" fmla="*/ 1 w 4"/>
                    <a:gd name="T5" fmla="*/ 0 h 2"/>
                    <a:gd name="T6" fmla="*/ 0 w 4"/>
                    <a:gd name="T7" fmla="*/ 1 h 2"/>
                    <a:gd name="T8" fmla="*/ 0 w 4"/>
                    <a:gd name="T9" fmla="*/ 0 h 2"/>
                    <a:gd name="T10" fmla="*/ 1 w 4"/>
                    <a:gd name="T11" fmla="*/ 0 h 2"/>
                    <a:gd name="T12" fmla="*/ 1 w 4"/>
                    <a:gd name="T13" fmla="*/ 0 h 2"/>
                    <a:gd name="T14" fmla="*/ 0 60000 65536"/>
                    <a:gd name="T15" fmla="*/ 0 60000 65536"/>
                    <a:gd name="T16" fmla="*/ 0 60000 65536"/>
                    <a:gd name="T17" fmla="*/ 0 60000 65536"/>
                    <a:gd name="T18" fmla="*/ 0 60000 65536"/>
                    <a:gd name="T19" fmla="*/ 0 60000 65536"/>
                    <a:gd name="T20" fmla="*/ 0 60000 65536"/>
                    <a:gd name="T21" fmla="*/ 0 w 4"/>
                    <a:gd name="T22" fmla="*/ 0 h 2"/>
                    <a:gd name="T23" fmla="*/ 4 w 4"/>
                    <a:gd name="T24" fmla="*/ 2 h 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 h="2">
                      <a:moveTo>
                        <a:pt x="4" y="0"/>
                      </a:moveTo>
                      <a:lnTo>
                        <a:pt x="4" y="2"/>
                      </a:lnTo>
                      <a:lnTo>
                        <a:pt x="1" y="0"/>
                      </a:lnTo>
                      <a:lnTo>
                        <a:pt x="0" y="2"/>
                      </a:lnTo>
                      <a:lnTo>
                        <a:pt x="0" y="0"/>
                      </a:lnTo>
                      <a:lnTo>
                        <a:pt x="1" y="0"/>
                      </a:lnTo>
                      <a:lnTo>
                        <a:pt x="4" y="0"/>
                      </a:lnTo>
                      <a:close/>
                    </a:path>
                  </a:pathLst>
                </a:custGeom>
                <a:solidFill>
                  <a:srgbClr val="402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496" name="Forma libre 264"/>
                <p:cNvSpPr>
                  <a:spLocks/>
                </p:cNvSpPr>
                <p:nvPr/>
              </p:nvSpPr>
              <p:spPr bwMode="auto">
                <a:xfrm>
                  <a:off x="4584" y="1044"/>
                  <a:ext cx="1" cy="3"/>
                </a:xfrm>
                <a:custGeom>
                  <a:avLst/>
                  <a:gdLst>
                    <a:gd name="T0" fmla="*/ 1 w 2"/>
                    <a:gd name="T1" fmla="*/ 0 h 4"/>
                    <a:gd name="T2" fmla="*/ 0 w 2"/>
                    <a:gd name="T3" fmla="*/ 1 h 4"/>
                    <a:gd name="T4" fmla="*/ 0 w 2"/>
                    <a:gd name="T5" fmla="*/ 2 h 4"/>
                    <a:gd name="T6" fmla="*/ 0 w 2"/>
                    <a:gd name="T7" fmla="*/ 2 h 4"/>
                    <a:gd name="T8" fmla="*/ 0 w 2"/>
                    <a:gd name="T9" fmla="*/ 1 h 4"/>
                    <a:gd name="T10" fmla="*/ 0 w 2"/>
                    <a:gd name="T11" fmla="*/ 0 h 4"/>
                    <a:gd name="T12" fmla="*/ 1 w 2"/>
                    <a:gd name="T13" fmla="*/ 0 h 4"/>
                    <a:gd name="T14" fmla="*/ 0 60000 65536"/>
                    <a:gd name="T15" fmla="*/ 0 60000 65536"/>
                    <a:gd name="T16" fmla="*/ 0 60000 65536"/>
                    <a:gd name="T17" fmla="*/ 0 60000 65536"/>
                    <a:gd name="T18" fmla="*/ 0 60000 65536"/>
                    <a:gd name="T19" fmla="*/ 0 60000 65536"/>
                    <a:gd name="T20" fmla="*/ 0 60000 65536"/>
                    <a:gd name="T21" fmla="*/ 0 w 2"/>
                    <a:gd name="T22" fmla="*/ 0 h 4"/>
                    <a:gd name="T23" fmla="*/ 2 w 2"/>
                    <a:gd name="T24" fmla="*/ 4 h 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 h="4">
                      <a:moveTo>
                        <a:pt x="2" y="0"/>
                      </a:moveTo>
                      <a:lnTo>
                        <a:pt x="0" y="1"/>
                      </a:lnTo>
                      <a:lnTo>
                        <a:pt x="0" y="3"/>
                      </a:lnTo>
                      <a:lnTo>
                        <a:pt x="0" y="4"/>
                      </a:lnTo>
                      <a:lnTo>
                        <a:pt x="0" y="1"/>
                      </a:lnTo>
                      <a:lnTo>
                        <a:pt x="0" y="0"/>
                      </a:lnTo>
                      <a:lnTo>
                        <a:pt x="2" y="0"/>
                      </a:lnTo>
                      <a:close/>
                    </a:path>
                  </a:pathLst>
                </a:custGeom>
                <a:solidFill>
                  <a:srgbClr val="402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497" name="Forma libre 265"/>
                <p:cNvSpPr>
                  <a:spLocks/>
                </p:cNvSpPr>
                <p:nvPr/>
              </p:nvSpPr>
              <p:spPr bwMode="auto">
                <a:xfrm>
                  <a:off x="4582" y="1038"/>
                  <a:ext cx="1" cy="4"/>
                </a:xfrm>
                <a:custGeom>
                  <a:avLst/>
                  <a:gdLst>
                    <a:gd name="T0" fmla="*/ 0 w 3"/>
                    <a:gd name="T1" fmla="*/ 0 h 7"/>
                    <a:gd name="T2" fmla="*/ 0 w 3"/>
                    <a:gd name="T3" fmla="*/ 1 h 7"/>
                    <a:gd name="T4" fmla="*/ 0 w 3"/>
                    <a:gd name="T5" fmla="*/ 1 h 7"/>
                    <a:gd name="T6" fmla="*/ 0 w 3"/>
                    <a:gd name="T7" fmla="*/ 1 h 7"/>
                    <a:gd name="T8" fmla="*/ 0 w 3"/>
                    <a:gd name="T9" fmla="*/ 0 h 7"/>
                    <a:gd name="T10" fmla="*/ 0 60000 65536"/>
                    <a:gd name="T11" fmla="*/ 0 60000 65536"/>
                    <a:gd name="T12" fmla="*/ 0 60000 65536"/>
                    <a:gd name="T13" fmla="*/ 0 60000 65536"/>
                    <a:gd name="T14" fmla="*/ 0 60000 65536"/>
                    <a:gd name="T15" fmla="*/ 0 w 3"/>
                    <a:gd name="T16" fmla="*/ 0 h 7"/>
                    <a:gd name="T17" fmla="*/ 3 w 3"/>
                    <a:gd name="T18" fmla="*/ 7 h 7"/>
                  </a:gdLst>
                  <a:ahLst/>
                  <a:cxnLst>
                    <a:cxn ang="T10">
                      <a:pos x="T0" y="T1"/>
                    </a:cxn>
                    <a:cxn ang="T11">
                      <a:pos x="T2" y="T3"/>
                    </a:cxn>
                    <a:cxn ang="T12">
                      <a:pos x="T4" y="T5"/>
                    </a:cxn>
                    <a:cxn ang="T13">
                      <a:pos x="T6" y="T7"/>
                    </a:cxn>
                    <a:cxn ang="T14">
                      <a:pos x="T8" y="T9"/>
                    </a:cxn>
                  </a:cxnLst>
                  <a:rect l="T15" t="T16" r="T17" b="T18"/>
                  <a:pathLst>
                    <a:path w="3" h="7">
                      <a:moveTo>
                        <a:pt x="0" y="0"/>
                      </a:moveTo>
                      <a:lnTo>
                        <a:pt x="2" y="4"/>
                      </a:lnTo>
                      <a:lnTo>
                        <a:pt x="3" y="7"/>
                      </a:lnTo>
                      <a:lnTo>
                        <a:pt x="2" y="4"/>
                      </a:lnTo>
                      <a:lnTo>
                        <a:pt x="0" y="0"/>
                      </a:lnTo>
                      <a:close/>
                    </a:path>
                  </a:pathLst>
                </a:custGeom>
                <a:solidFill>
                  <a:srgbClr val="402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498" name="Forma libre 266"/>
                <p:cNvSpPr>
                  <a:spLocks/>
                </p:cNvSpPr>
                <p:nvPr/>
              </p:nvSpPr>
              <p:spPr bwMode="auto">
                <a:xfrm>
                  <a:off x="4578" y="1035"/>
                  <a:ext cx="4" cy="3"/>
                </a:xfrm>
                <a:custGeom>
                  <a:avLst/>
                  <a:gdLst>
                    <a:gd name="T0" fmla="*/ 0 w 9"/>
                    <a:gd name="T1" fmla="*/ 0 h 6"/>
                    <a:gd name="T2" fmla="*/ 0 w 9"/>
                    <a:gd name="T3" fmla="*/ 1 h 6"/>
                    <a:gd name="T4" fmla="*/ 0 w 9"/>
                    <a:gd name="T5" fmla="*/ 1 h 6"/>
                    <a:gd name="T6" fmla="*/ 0 w 9"/>
                    <a:gd name="T7" fmla="*/ 1 h 6"/>
                    <a:gd name="T8" fmla="*/ 0 w 9"/>
                    <a:gd name="T9" fmla="*/ 1 h 6"/>
                    <a:gd name="T10" fmla="*/ 0 w 9"/>
                    <a:gd name="T11" fmla="*/ 1 h 6"/>
                    <a:gd name="T12" fmla="*/ 0 w 9"/>
                    <a:gd name="T13" fmla="*/ 1 h 6"/>
                    <a:gd name="T14" fmla="*/ 0 w 9"/>
                    <a:gd name="T15" fmla="*/ 1 h 6"/>
                    <a:gd name="T16" fmla="*/ 0 w 9"/>
                    <a:gd name="T17" fmla="*/ 1 h 6"/>
                    <a:gd name="T18" fmla="*/ 0 w 9"/>
                    <a:gd name="T19" fmla="*/ 0 h 6"/>
                    <a:gd name="T20" fmla="*/ 0 w 9"/>
                    <a:gd name="T21" fmla="*/ 0 h 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9"/>
                    <a:gd name="T34" fmla="*/ 0 h 6"/>
                    <a:gd name="T35" fmla="*/ 9 w 9"/>
                    <a:gd name="T36" fmla="*/ 6 h 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9" h="6">
                      <a:moveTo>
                        <a:pt x="9" y="0"/>
                      </a:moveTo>
                      <a:lnTo>
                        <a:pt x="8" y="3"/>
                      </a:lnTo>
                      <a:lnTo>
                        <a:pt x="8" y="5"/>
                      </a:lnTo>
                      <a:lnTo>
                        <a:pt x="9" y="6"/>
                      </a:lnTo>
                      <a:lnTo>
                        <a:pt x="8" y="3"/>
                      </a:lnTo>
                      <a:lnTo>
                        <a:pt x="5" y="3"/>
                      </a:lnTo>
                      <a:lnTo>
                        <a:pt x="3" y="3"/>
                      </a:lnTo>
                      <a:lnTo>
                        <a:pt x="0" y="3"/>
                      </a:lnTo>
                      <a:lnTo>
                        <a:pt x="3" y="0"/>
                      </a:lnTo>
                      <a:lnTo>
                        <a:pt x="9" y="0"/>
                      </a:lnTo>
                      <a:close/>
                    </a:path>
                  </a:pathLst>
                </a:custGeom>
                <a:solidFill>
                  <a:srgbClr val="402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499" name="Forma libre 267"/>
                <p:cNvSpPr>
                  <a:spLocks/>
                </p:cNvSpPr>
                <p:nvPr/>
              </p:nvSpPr>
              <p:spPr bwMode="auto">
                <a:xfrm>
                  <a:off x="4575" y="1030"/>
                  <a:ext cx="8" cy="2"/>
                </a:xfrm>
                <a:custGeom>
                  <a:avLst/>
                  <a:gdLst>
                    <a:gd name="T0" fmla="*/ 0 w 18"/>
                    <a:gd name="T1" fmla="*/ 0 h 6"/>
                    <a:gd name="T2" fmla="*/ 0 w 18"/>
                    <a:gd name="T3" fmla="*/ 0 h 6"/>
                    <a:gd name="T4" fmla="*/ 0 w 18"/>
                    <a:gd name="T5" fmla="*/ 0 h 6"/>
                    <a:gd name="T6" fmla="*/ 0 w 18"/>
                    <a:gd name="T7" fmla="*/ 0 h 6"/>
                    <a:gd name="T8" fmla="*/ 0 w 18"/>
                    <a:gd name="T9" fmla="*/ 0 h 6"/>
                    <a:gd name="T10" fmla="*/ 0 w 18"/>
                    <a:gd name="T11" fmla="*/ 0 h 6"/>
                    <a:gd name="T12" fmla="*/ 0 w 18"/>
                    <a:gd name="T13" fmla="*/ 0 h 6"/>
                    <a:gd name="T14" fmla="*/ 0 w 18"/>
                    <a:gd name="T15" fmla="*/ 0 h 6"/>
                    <a:gd name="T16" fmla="*/ 0 w 18"/>
                    <a:gd name="T17" fmla="*/ 0 h 6"/>
                    <a:gd name="T18" fmla="*/ 0 w 18"/>
                    <a:gd name="T19" fmla="*/ 0 h 6"/>
                    <a:gd name="T20" fmla="*/ 0 w 18"/>
                    <a:gd name="T21" fmla="*/ 0 h 6"/>
                    <a:gd name="T22" fmla="*/ 0 w 18"/>
                    <a:gd name="T23" fmla="*/ 0 h 6"/>
                    <a:gd name="T24" fmla="*/ 0 w 18"/>
                    <a:gd name="T25" fmla="*/ 0 h 6"/>
                    <a:gd name="T26" fmla="*/ 0 w 18"/>
                    <a:gd name="T27" fmla="*/ 0 h 6"/>
                    <a:gd name="T28" fmla="*/ 0 w 18"/>
                    <a:gd name="T29" fmla="*/ 0 h 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8"/>
                    <a:gd name="T46" fmla="*/ 0 h 6"/>
                    <a:gd name="T47" fmla="*/ 18 w 18"/>
                    <a:gd name="T48" fmla="*/ 6 h 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8" h="6">
                      <a:moveTo>
                        <a:pt x="18" y="3"/>
                      </a:moveTo>
                      <a:lnTo>
                        <a:pt x="18" y="6"/>
                      </a:lnTo>
                      <a:lnTo>
                        <a:pt x="15" y="6"/>
                      </a:lnTo>
                      <a:lnTo>
                        <a:pt x="12" y="4"/>
                      </a:lnTo>
                      <a:lnTo>
                        <a:pt x="9" y="3"/>
                      </a:lnTo>
                      <a:lnTo>
                        <a:pt x="3" y="3"/>
                      </a:lnTo>
                      <a:lnTo>
                        <a:pt x="0" y="3"/>
                      </a:lnTo>
                      <a:lnTo>
                        <a:pt x="5" y="2"/>
                      </a:lnTo>
                      <a:lnTo>
                        <a:pt x="8" y="2"/>
                      </a:lnTo>
                      <a:lnTo>
                        <a:pt x="8" y="0"/>
                      </a:lnTo>
                      <a:lnTo>
                        <a:pt x="11" y="2"/>
                      </a:lnTo>
                      <a:lnTo>
                        <a:pt x="11" y="0"/>
                      </a:lnTo>
                      <a:lnTo>
                        <a:pt x="14" y="2"/>
                      </a:lnTo>
                      <a:lnTo>
                        <a:pt x="15" y="2"/>
                      </a:lnTo>
                      <a:lnTo>
                        <a:pt x="18" y="3"/>
                      </a:lnTo>
                      <a:close/>
                    </a:path>
                  </a:pathLst>
                </a:custGeom>
                <a:solidFill>
                  <a:srgbClr val="402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500" name="Forma libre 268"/>
                <p:cNvSpPr>
                  <a:spLocks/>
                </p:cNvSpPr>
                <p:nvPr/>
              </p:nvSpPr>
              <p:spPr bwMode="auto">
                <a:xfrm>
                  <a:off x="4559" y="1034"/>
                  <a:ext cx="5" cy="10"/>
                </a:xfrm>
                <a:custGeom>
                  <a:avLst/>
                  <a:gdLst>
                    <a:gd name="T0" fmla="*/ 0 w 11"/>
                    <a:gd name="T1" fmla="*/ 1 h 19"/>
                    <a:gd name="T2" fmla="*/ 0 w 11"/>
                    <a:gd name="T3" fmla="*/ 1 h 19"/>
                    <a:gd name="T4" fmla="*/ 0 w 11"/>
                    <a:gd name="T5" fmla="*/ 1 h 19"/>
                    <a:gd name="T6" fmla="*/ 0 w 11"/>
                    <a:gd name="T7" fmla="*/ 1 h 19"/>
                    <a:gd name="T8" fmla="*/ 0 w 11"/>
                    <a:gd name="T9" fmla="*/ 1 h 19"/>
                    <a:gd name="T10" fmla="*/ 0 w 11"/>
                    <a:gd name="T11" fmla="*/ 1 h 19"/>
                    <a:gd name="T12" fmla="*/ 0 w 11"/>
                    <a:gd name="T13" fmla="*/ 1 h 19"/>
                    <a:gd name="T14" fmla="*/ 0 w 11"/>
                    <a:gd name="T15" fmla="*/ 1 h 19"/>
                    <a:gd name="T16" fmla="*/ 0 w 11"/>
                    <a:gd name="T17" fmla="*/ 1 h 19"/>
                    <a:gd name="T18" fmla="*/ 0 w 11"/>
                    <a:gd name="T19" fmla="*/ 1 h 19"/>
                    <a:gd name="T20" fmla="*/ 0 w 11"/>
                    <a:gd name="T21" fmla="*/ 1 h 19"/>
                    <a:gd name="T22" fmla="*/ 0 w 11"/>
                    <a:gd name="T23" fmla="*/ 1 h 19"/>
                    <a:gd name="T24" fmla="*/ 0 w 11"/>
                    <a:gd name="T25" fmla="*/ 1 h 19"/>
                    <a:gd name="T26" fmla="*/ 0 w 11"/>
                    <a:gd name="T27" fmla="*/ 1 h 19"/>
                    <a:gd name="T28" fmla="*/ 0 w 11"/>
                    <a:gd name="T29" fmla="*/ 1 h 19"/>
                    <a:gd name="T30" fmla="*/ 0 w 11"/>
                    <a:gd name="T31" fmla="*/ 1 h 19"/>
                    <a:gd name="T32" fmla="*/ 0 w 11"/>
                    <a:gd name="T33" fmla="*/ 1 h 19"/>
                    <a:gd name="T34" fmla="*/ 0 w 11"/>
                    <a:gd name="T35" fmla="*/ 1 h 19"/>
                    <a:gd name="T36" fmla="*/ 0 w 11"/>
                    <a:gd name="T37" fmla="*/ 1 h 19"/>
                    <a:gd name="T38" fmla="*/ 0 w 11"/>
                    <a:gd name="T39" fmla="*/ 0 h 19"/>
                    <a:gd name="T40" fmla="*/ 0 w 11"/>
                    <a:gd name="T41" fmla="*/ 0 h 19"/>
                    <a:gd name="T42" fmla="*/ 0 w 11"/>
                    <a:gd name="T43" fmla="*/ 0 h 19"/>
                    <a:gd name="T44" fmla="*/ 0 w 11"/>
                    <a:gd name="T45" fmla="*/ 1 h 19"/>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1"/>
                    <a:gd name="T70" fmla="*/ 0 h 19"/>
                    <a:gd name="T71" fmla="*/ 11 w 11"/>
                    <a:gd name="T72" fmla="*/ 19 h 19"/>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1" h="19">
                      <a:moveTo>
                        <a:pt x="11" y="3"/>
                      </a:moveTo>
                      <a:lnTo>
                        <a:pt x="8" y="1"/>
                      </a:lnTo>
                      <a:lnTo>
                        <a:pt x="3" y="1"/>
                      </a:lnTo>
                      <a:lnTo>
                        <a:pt x="2" y="4"/>
                      </a:lnTo>
                      <a:lnTo>
                        <a:pt x="2" y="9"/>
                      </a:lnTo>
                      <a:lnTo>
                        <a:pt x="2" y="13"/>
                      </a:lnTo>
                      <a:lnTo>
                        <a:pt x="3" y="16"/>
                      </a:lnTo>
                      <a:lnTo>
                        <a:pt x="5" y="12"/>
                      </a:lnTo>
                      <a:lnTo>
                        <a:pt x="6" y="9"/>
                      </a:lnTo>
                      <a:lnTo>
                        <a:pt x="9" y="7"/>
                      </a:lnTo>
                      <a:lnTo>
                        <a:pt x="8" y="10"/>
                      </a:lnTo>
                      <a:lnTo>
                        <a:pt x="5" y="13"/>
                      </a:lnTo>
                      <a:lnTo>
                        <a:pt x="5" y="16"/>
                      </a:lnTo>
                      <a:lnTo>
                        <a:pt x="5" y="19"/>
                      </a:lnTo>
                      <a:lnTo>
                        <a:pt x="8" y="19"/>
                      </a:lnTo>
                      <a:lnTo>
                        <a:pt x="3" y="19"/>
                      </a:lnTo>
                      <a:lnTo>
                        <a:pt x="0" y="15"/>
                      </a:lnTo>
                      <a:lnTo>
                        <a:pt x="0" y="9"/>
                      </a:lnTo>
                      <a:lnTo>
                        <a:pt x="0" y="4"/>
                      </a:lnTo>
                      <a:lnTo>
                        <a:pt x="3" y="0"/>
                      </a:lnTo>
                      <a:lnTo>
                        <a:pt x="6" y="0"/>
                      </a:lnTo>
                      <a:lnTo>
                        <a:pt x="9" y="0"/>
                      </a:lnTo>
                      <a:lnTo>
                        <a:pt x="11" y="3"/>
                      </a:lnTo>
                      <a:close/>
                    </a:path>
                  </a:pathLst>
                </a:custGeom>
                <a:solidFill>
                  <a:srgbClr val="402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501" name="Forma libre 269"/>
                <p:cNvSpPr>
                  <a:spLocks/>
                </p:cNvSpPr>
                <p:nvPr/>
              </p:nvSpPr>
              <p:spPr bwMode="auto">
                <a:xfrm>
                  <a:off x="4558" y="1032"/>
                  <a:ext cx="8" cy="14"/>
                </a:xfrm>
                <a:custGeom>
                  <a:avLst/>
                  <a:gdLst>
                    <a:gd name="T0" fmla="*/ 0 w 17"/>
                    <a:gd name="T1" fmla="*/ 1 h 27"/>
                    <a:gd name="T2" fmla="*/ 0 w 17"/>
                    <a:gd name="T3" fmla="*/ 1 h 27"/>
                    <a:gd name="T4" fmla="*/ 0 w 17"/>
                    <a:gd name="T5" fmla="*/ 0 h 27"/>
                    <a:gd name="T6" fmla="*/ 0 w 17"/>
                    <a:gd name="T7" fmla="*/ 1 h 27"/>
                    <a:gd name="T8" fmla="*/ 0 w 17"/>
                    <a:gd name="T9" fmla="*/ 1 h 27"/>
                    <a:gd name="T10" fmla="*/ 0 w 17"/>
                    <a:gd name="T11" fmla="*/ 1 h 27"/>
                    <a:gd name="T12" fmla="*/ 0 w 17"/>
                    <a:gd name="T13" fmla="*/ 1 h 27"/>
                    <a:gd name="T14" fmla="*/ 0 w 17"/>
                    <a:gd name="T15" fmla="*/ 1 h 27"/>
                    <a:gd name="T16" fmla="*/ 0 w 17"/>
                    <a:gd name="T17" fmla="*/ 1 h 27"/>
                    <a:gd name="T18" fmla="*/ 0 w 17"/>
                    <a:gd name="T19" fmla="*/ 1 h 27"/>
                    <a:gd name="T20" fmla="*/ 0 w 17"/>
                    <a:gd name="T21" fmla="*/ 1 h 27"/>
                    <a:gd name="T22" fmla="*/ 0 w 17"/>
                    <a:gd name="T23" fmla="*/ 1 h 27"/>
                    <a:gd name="T24" fmla="*/ 0 w 17"/>
                    <a:gd name="T25" fmla="*/ 1 h 27"/>
                    <a:gd name="T26" fmla="*/ 0 w 17"/>
                    <a:gd name="T27" fmla="*/ 1 h 27"/>
                    <a:gd name="T28" fmla="*/ 0 w 17"/>
                    <a:gd name="T29" fmla="*/ 1 h 27"/>
                    <a:gd name="T30" fmla="*/ 0 w 17"/>
                    <a:gd name="T31" fmla="*/ 1 h 27"/>
                    <a:gd name="T32" fmla="*/ 0 w 17"/>
                    <a:gd name="T33" fmla="*/ 1 h 27"/>
                    <a:gd name="T34" fmla="*/ 0 w 17"/>
                    <a:gd name="T35" fmla="*/ 1 h 27"/>
                    <a:gd name="T36" fmla="*/ 0 w 17"/>
                    <a:gd name="T37" fmla="*/ 1 h 27"/>
                    <a:gd name="T38" fmla="*/ 0 w 17"/>
                    <a:gd name="T39" fmla="*/ 1 h 27"/>
                    <a:gd name="T40" fmla="*/ 0 w 17"/>
                    <a:gd name="T41" fmla="*/ 1 h 27"/>
                    <a:gd name="T42" fmla="*/ 0 w 17"/>
                    <a:gd name="T43" fmla="*/ 1 h 27"/>
                    <a:gd name="T44" fmla="*/ 0 w 17"/>
                    <a:gd name="T45" fmla="*/ 0 h 27"/>
                    <a:gd name="T46" fmla="*/ 0 w 17"/>
                    <a:gd name="T47" fmla="*/ 0 h 27"/>
                    <a:gd name="T48" fmla="*/ 0 w 17"/>
                    <a:gd name="T49" fmla="*/ 0 h 27"/>
                    <a:gd name="T50" fmla="*/ 0 w 17"/>
                    <a:gd name="T51" fmla="*/ 1 h 27"/>
                    <a:gd name="T52" fmla="*/ 0 w 17"/>
                    <a:gd name="T53" fmla="*/ 1 h 27"/>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17"/>
                    <a:gd name="T82" fmla="*/ 0 h 27"/>
                    <a:gd name="T83" fmla="*/ 17 w 17"/>
                    <a:gd name="T84" fmla="*/ 27 h 27"/>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17" h="27">
                      <a:moveTo>
                        <a:pt x="17" y="6"/>
                      </a:moveTo>
                      <a:lnTo>
                        <a:pt x="14" y="1"/>
                      </a:lnTo>
                      <a:lnTo>
                        <a:pt x="9" y="0"/>
                      </a:lnTo>
                      <a:lnTo>
                        <a:pt x="5" y="1"/>
                      </a:lnTo>
                      <a:lnTo>
                        <a:pt x="2" y="4"/>
                      </a:lnTo>
                      <a:lnTo>
                        <a:pt x="2" y="7"/>
                      </a:lnTo>
                      <a:lnTo>
                        <a:pt x="2" y="12"/>
                      </a:lnTo>
                      <a:lnTo>
                        <a:pt x="2" y="13"/>
                      </a:lnTo>
                      <a:lnTo>
                        <a:pt x="2" y="16"/>
                      </a:lnTo>
                      <a:lnTo>
                        <a:pt x="3" y="21"/>
                      </a:lnTo>
                      <a:lnTo>
                        <a:pt x="6" y="25"/>
                      </a:lnTo>
                      <a:lnTo>
                        <a:pt x="8" y="25"/>
                      </a:lnTo>
                      <a:lnTo>
                        <a:pt x="11" y="25"/>
                      </a:lnTo>
                      <a:lnTo>
                        <a:pt x="9" y="27"/>
                      </a:lnTo>
                      <a:lnTo>
                        <a:pt x="6" y="27"/>
                      </a:lnTo>
                      <a:lnTo>
                        <a:pt x="3" y="25"/>
                      </a:lnTo>
                      <a:lnTo>
                        <a:pt x="0" y="21"/>
                      </a:lnTo>
                      <a:lnTo>
                        <a:pt x="0" y="15"/>
                      </a:lnTo>
                      <a:lnTo>
                        <a:pt x="0" y="10"/>
                      </a:lnTo>
                      <a:lnTo>
                        <a:pt x="0" y="6"/>
                      </a:lnTo>
                      <a:lnTo>
                        <a:pt x="2" y="3"/>
                      </a:lnTo>
                      <a:lnTo>
                        <a:pt x="3" y="0"/>
                      </a:lnTo>
                      <a:lnTo>
                        <a:pt x="8" y="0"/>
                      </a:lnTo>
                      <a:lnTo>
                        <a:pt x="14" y="0"/>
                      </a:lnTo>
                      <a:lnTo>
                        <a:pt x="17" y="1"/>
                      </a:lnTo>
                      <a:lnTo>
                        <a:pt x="17" y="6"/>
                      </a:lnTo>
                      <a:close/>
                    </a:path>
                  </a:pathLst>
                </a:custGeom>
                <a:solidFill>
                  <a:srgbClr val="402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502" name="Forma libre 270"/>
                <p:cNvSpPr>
                  <a:spLocks/>
                </p:cNvSpPr>
                <p:nvPr/>
              </p:nvSpPr>
              <p:spPr bwMode="auto">
                <a:xfrm>
                  <a:off x="4562" y="1047"/>
                  <a:ext cx="7" cy="11"/>
                </a:xfrm>
                <a:custGeom>
                  <a:avLst/>
                  <a:gdLst>
                    <a:gd name="T0" fmla="*/ 0 w 15"/>
                    <a:gd name="T1" fmla="*/ 0 h 24"/>
                    <a:gd name="T2" fmla="*/ 0 w 15"/>
                    <a:gd name="T3" fmla="*/ 0 h 24"/>
                    <a:gd name="T4" fmla="*/ 0 w 15"/>
                    <a:gd name="T5" fmla="*/ 0 h 24"/>
                    <a:gd name="T6" fmla="*/ 0 w 15"/>
                    <a:gd name="T7" fmla="*/ 0 h 24"/>
                    <a:gd name="T8" fmla="*/ 0 w 15"/>
                    <a:gd name="T9" fmla="*/ 0 h 24"/>
                    <a:gd name="T10" fmla="*/ 0 w 15"/>
                    <a:gd name="T11" fmla="*/ 0 h 24"/>
                    <a:gd name="T12" fmla="*/ 0 w 15"/>
                    <a:gd name="T13" fmla="*/ 0 h 24"/>
                    <a:gd name="T14" fmla="*/ 0 w 15"/>
                    <a:gd name="T15" fmla="*/ 0 h 24"/>
                    <a:gd name="T16" fmla="*/ 0 w 15"/>
                    <a:gd name="T17" fmla="*/ 0 h 24"/>
                    <a:gd name="T18" fmla="*/ 0 w 15"/>
                    <a:gd name="T19" fmla="*/ 0 h 2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15"/>
                    <a:gd name="T31" fmla="*/ 0 h 24"/>
                    <a:gd name="T32" fmla="*/ 15 w 15"/>
                    <a:gd name="T33" fmla="*/ 24 h 2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15" h="24">
                      <a:moveTo>
                        <a:pt x="0" y="0"/>
                      </a:moveTo>
                      <a:lnTo>
                        <a:pt x="3" y="6"/>
                      </a:lnTo>
                      <a:lnTo>
                        <a:pt x="6" y="11"/>
                      </a:lnTo>
                      <a:lnTo>
                        <a:pt x="9" y="15"/>
                      </a:lnTo>
                      <a:lnTo>
                        <a:pt x="13" y="21"/>
                      </a:lnTo>
                      <a:lnTo>
                        <a:pt x="15" y="24"/>
                      </a:lnTo>
                      <a:lnTo>
                        <a:pt x="10" y="21"/>
                      </a:lnTo>
                      <a:lnTo>
                        <a:pt x="6" y="15"/>
                      </a:lnTo>
                      <a:lnTo>
                        <a:pt x="3" y="9"/>
                      </a:lnTo>
                      <a:lnTo>
                        <a:pt x="0" y="0"/>
                      </a:lnTo>
                      <a:close/>
                    </a:path>
                  </a:pathLst>
                </a:custGeom>
                <a:solidFill>
                  <a:srgbClr val="402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503" name="Forma libre 271"/>
                <p:cNvSpPr>
                  <a:spLocks/>
                </p:cNvSpPr>
                <p:nvPr/>
              </p:nvSpPr>
              <p:spPr bwMode="auto">
                <a:xfrm>
                  <a:off x="4539" y="1008"/>
                  <a:ext cx="43" cy="43"/>
                </a:xfrm>
                <a:custGeom>
                  <a:avLst/>
                  <a:gdLst>
                    <a:gd name="T0" fmla="*/ 1 w 86"/>
                    <a:gd name="T1" fmla="*/ 1 h 86"/>
                    <a:gd name="T2" fmla="*/ 1 w 86"/>
                    <a:gd name="T3" fmla="*/ 1 h 86"/>
                    <a:gd name="T4" fmla="*/ 1 w 86"/>
                    <a:gd name="T5" fmla="*/ 1 h 86"/>
                    <a:gd name="T6" fmla="*/ 1 w 86"/>
                    <a:gd name="T7" fmla="*/ 1 h 86"/>
                    <a:gd name="T8" fmla="*/ 1 w 86"/>
                    <a:gd name="T9" fmla="*/ 1 h 86"/>
                    <a:gd name="T10" fmla="*/ 1 w 86"/>
                    <a:gd name="T11" fmla="*/ 1 h 86"/>
                    <a:gd name="T12" fmla="*/ 1 w 86"/>
                    <a:gd name="T13" fmla="*/ 1 h 86"/>
                    <a:gd name="T14" fmla="*/ 1 w 86"/>
                    <a:gd name="T15" fmla="*/ 1 h 86"/>
                    <a:gd name="T16" fmla="*/ 1 w 86"/>
                    <a:gd name="T17" fmla="*/ 1 h 86"/>
                    <a:gd name="T18" fmla="*/ 1 w 86"/>
                    <a:gd name="T19" fmla="*/ 1 h 86"/>
                    <a:gd name="T20" fmla="*/ 1 w 86"/>
                    <a:gd name="T21" fmla="*/ 1 h 86"/>
                    <a:gd name="T22" fmla="*/ 1 w 86"/>
                    <a:gd name="T23" fmla="*/ 1 h 86"/>
                    <a:gd name="T24" fmla="*/ 1 w 86"/>
                    <a:gd name="T25" fmla="*/ 1 h 86"/>
                    <a:gd name="T26" fmla="*/ 1 w 86"/>
                    <a:gd name="T27" fmla="*/ 1 h 86"/>
                    <a:gd name="T28" fmla="*/ 1 w 86"/>
                    <a:gd name="T29" fmla="*/ 1 h 86"/>
                    <a:gd name="T30" fmla="*/ 1 w 86"/>
                    <a:gd name="T31" fmla="*/ 1 h 86"/>
                    <a:gd name="T32" fmla="*/ 1 w 86"/>
                    <a:gd name="T33" fmla="*/ 1 h 86"/>
                    <a:gd name="T34" fmla="*/ 1 w 86"/>
                    <a:gd name="T35" fmla="*/ 1 h 86"/>
                    <a:gd name="T36" fmla="*/ 1 w 86"/>
                    <a:gd name="T37" fmla="*/ 1 h 86"/>
                    <a:gd name="T38" fmla="*/ 1 w 86"/>
                    <a:gd name="T39" fmla="*/ 1 h 86"/>
                    <a:gd name="T40" fmla="*/ 1 w 86"/>
                    <a:gd name="T41" fmla="*/ 1 h 86"/>
                    <a:gd name="T42" fmla="*/ 1 w 86"/>
                    <a:gd name="T43" fmla="*/ 1 h 86"/>
                    <a:gd name="T44" fmla="*/ 1 w 86"/>
                    <a:gd name="T45" fmla="*/ 1 h 86"/>
                    <a:gd name="T46" fmla="*/ 1 w 86"/>
                    <a:gd name="T47" fmla="*/ 1 h 86"/>
                    <a:gd name="T48" fmla="*/ 1 w 86"/>
                    <a:gd name="T49" fmla="*/ 1 h 86"/>
                    <a:gd name="T50" fmla="*/ 0 w 86"/>
                    <a:gd name="T51" fmla="*/ 1 h 86"/>
                    <a:gd name="T52" fmla="*/ 1 w 86"/>
                    <a:gd name="T53" fmla="*/ 1 h 86"/>
                    <a:gd name="T54" fmla="*/ 1 w 86"/>
                    <a:gd name="T55" fmla="*/ 1 h 86"/>
                    <a:gd name="T56" fmla="*/ 1 w 86"/>
                    <a:gd name="T57" fmla="*/ 1 h 86"/>
                    <a:gd name="T58" fmla="*/ 1 w 86"/>
                    <a:gd name="T59" fmla="*/ 1 h 86"/>
                    <a:gd name="T60" fmla="*/ 1 w 86"/>
                    <a:gd name="T61" fmla="*/ 0 h 86"/>
                    <a:gd name="T62" fmla="*/ 1 w 86"/>
                    <a:gd name="T63" fmla="*/ 1 h 86"/>
                    <a:gd name="T64" fmla="*/ 1 w 86"/>
                    <a:gd name="T65" fmla="*/ 1 h 86"/>
                    <a:gd name="T66" fmla="*/ 1 w 86"/>
                    <a:gd name="T67" fmla="*/ 1 h 86"/>
                    <a:gd name="T68" fmla="*/ 1 w 86"/>
                    <a:gd name="T69" fmla="*/ 1 h 86"/>
                    <a:gd name="T70" fmla="*/ 1 w 86"/>
                    <a:gd name="T71" fmla="*/ 1 h 86"/>
                    <a:gd name="T72" fmla="*/ 1 w 86"/>
                    <a:gd name="T73" fmla="*/ 1 h 86"/>
                    <a:gd name="T74" fmla="*/ 1 w 86"/>
                    <a:gd name="T75" fmla="*/ 1 h 8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86"/>
                    <a:gd name="T115" fmla="*/ 0 h 86"/>
                    <a:gd name="T116" fmla="*/ 86 w 86"/>
                    <a:gd name="T117" fmla="*/ 86 h 8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86" h="86">
                      <a:moveTo>
                        <a:pt x="80" y="25"/>
                      </a:moveTo>
                      <a:lnTo>
                        <a:pt x="67" y="22"/>
                      </a:lnTo>
                      <a:lnTo>
                        <a:pt x="58" y="24"/>
                      </a:lnTo>
                      <a:lnTo>
                        <a:pt x="52" y="30"/>
                      </a:lnTo>
                      <a:lnTo>
                        <a:pt x="56" y="37"/>
                      </a:lnTo>
                      <a:lnTo>
                        <a:pt x="59" y="40"/>
                      </a:lnTo>
                      <a:lnTo>
                        <a:pt x="61" y="47"/>
                      </a:lnTo>
                      <a:lnTo>
                        <a:pt x="59" y="52"/>
                      </a:lnTo>
                      <a:lnTo>
                        <a:pt x="61" y="58"/>
                      </a:lnTo>
                      <a:lnTo>
                        <a:pt x="55" y="58"/>
                      </a:lnTo>
                      <a:lnTo>
                        <a:pt x="54" y="50"/>
                      </a:lnTo>
                      <a:lnTo>
                        <a:pt x="51" y="47"/>
                      </a:lnTo>
                      <a:lnTo>
                        <a:pt x="45" y="47"/>
                      </a:lnTo>
                      <a:lnTo>
                        <a:pt x="39" y="49"/>
                      </a:lnTo>
                      <a:lnTo>
                        <a:pt x="36" y="53"/>
                      </a:lnTo>
                      <a:lnTo>
                        <a:pt x="36" y="61"/>
                      </a:lnTo>
                      <a:lnTo>
                        <a:pt x="36" y="65"/>
                      </a:lnTo>
                      <a:lnTo>
                        <a:pt x="36" y="70"/>
                      </a:lnTo>
                      <a:lnTo>
                        <a:pt x="36" y="74"/>
                      </a:lnTo>
                      <a:lnTo>
                        <a:pt x="31" y="79"/>
                      </a:lnTo>
                      <a:lnTo>
                        <a:pt x="28" y="82"/>
                      </a:lnTo>
                      <a:lnTo>
                        <a:pt x="21" y="86"/>
                      </a:lnTo>
                      <a:lnTo>
                        <a:pt x="8" y="71"/>
                      </a:lnTo>
                      <a:lnTo>
                        <a:pt x="3" y="59"/>
                      </a:lnTo>
                      <a:lnTo>
                        <a:pt x="2" y="42"/>
                      </a:lnTo>
                      <a:lnTo>
                        <a:pt x="0" y="28"/>
                      </a:lnTo>
                      <a:lnTo>
                        <a:pt x="2" y="15"/>
                      </a:lnTo>
                      <a:lnTo>
                        <a:pt x="6" y="7"/>
                      </a:lnTo>
                      <a:lnTo>
                        <a:pt x="15" y="3"/>
                      </a:lnTo>
                      <a:lnTo>
                        <a:pt x="23" y="1"/>
                      </a:lnTo>
                      <a:lnTo>
                        <a:pt x="37" y="0"/>
                      </a:lnTo>
                      <a:lnTo>
                        <a:pt x="52" y="1"/>
                      </a:lnTo>
                      <a:lnTo>
                        <a:pt x="70" y="4"/>
                      </a:lnTo>
                      <a:lnTo>
                        <a:pt x="79" y="7"/>
                      </a:lnTo>
                      <a:lnTo>
                        <a:pt x="82" y="12"/>
                      </a:lnTo>
                      <a:lnTo>
                        <a:pt x="86" y="18"/>
                      </a:lnTo>
                      <a:lnTo>
                        <a:pt x="86" y="21"/>
                      </a:lnTo>
                      <a:lnTo>
                        <a:pt x="80" y="25"/>
                      </a:lnTo>
                      <a:close/>
                    </a:path>
                  </a:pathLst>
                </a:custGeom>
                <a:solidFill>
                  <a:srgbClr val="603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504" name="Forma libre 272"/>
                <p:cNvSpPr>
                  <a:spLocks/>
                </p:cNvSpPr>
                <p:nvPr/>
              </p:nvSpPr>
              <p:spPr bwMode="auto">
                <a:xfrm>
                  <a:off x="4541" y="1009"/>
                  <a:ext cx="40" cy="41"/>
                </a:xfrm>
                <a:custGeom>
                  <a:avLst/>
                  <a:gdLst>
                    <a:gd name="T0" fmla="*/ 0 w 82"/>
                    <a:gd name="T1" fmla="*/ 1 h 82"/>
                    <a:gd name="T2" fmla="*/ 0 w 82"/>
                    <a:gd name="T3" fmla="*/ 1 h 82"/>
                    <a:gd name="T4" fmla="*/ 0 w 82"/>
                    <a:gd name="T5" fmla="*/ 1 h 82"/>
                    <a:gd name="T6" fmla="*/ 0 w 82"/>
                    <a:gd name="T7" fmla="*/ 1 h 82"/>
                    <a:gd name="T8" fmla="*/ 0 w 82"/>
                    <a:gd name="T9" fmla="*/ 1 h 82"/>
                    <a:gd name="T10" fmla="*/ 0 w 82"/>
                    <a:gd name="T11" fmla="*/ 1 h 82"/>
                    <a:gd name="T12" fmla="*/ 0 w 82"/>
                    <a:gd name="T13" fmla="*/ 1 h 82"/>
                    <a:gd name="T14" fmla="*/ 0 w 82"/>
                    <a:gd name="T15" fmla="*/ 1 h 82"/>
                    <a:gd name="T16" fmla="*/ 0 w 82"/>
                    <a:gd name="T17" fmla="*/ 1 h 82"/>
                    <a:gd name="T18" fmla="*/ 0 w 82"/>
                    <a:gd name="T19" fmla="*/ 1 h 82"/>
                    <a:gd name="T20" fmla="*/ 0 w 82"/>
                    <a:gd name="T21" fmla="*/ 1 h 82"/>
                    <a:gd name="T22" fmla="*/ 0 w 82"/>
                    <a:gd name="T23" fmla="*/ 1 h 82"/>
                    <a:gd name="T24" fmla="*/ 0 w 82"/>
                    <a:gd name="T25" fmla="*/ 1 h 82"/>
                    <a:gd name="T26" fmla="*/ 0 w 82"/>
                    <a:gd name="T27" fmla="*/ 1 h 82"/>
                    <a:gd name="T28" fmla="*/ 0 w 82"/>
                    <a:gd name="T29" fmla="*/ 1 h 82"/>
                    <a:gd name="T30" fmla="*/ 0 w 82"/>
                    <a:gd name="T31" fmla="*/ 1 h 82"/>
                    <a:gd name="T32" fmla="*/ 0 w 82"/>
                    <a:gd name="T33" fmla="*/ 1 h 82"/>
                    <a:gd name="T34" fmla="*/ 0 w 82"/>
                    <a:gd name="T35" fmla="*/ 1 h 82"/>
                    <a:gd name="T36" fmla="*/ 0 w 82"/>
                    <a:gd name="T37" fmla="*/ 1 h 82"/>
                    <a:gd name="T38" fmla="*/ 0 w 82"/>
                    <a:gd name="T39" fmla="*/ 1 h 82"/>
                    <a:gd name="T40" fmla="*/ 0 w 82"/>
                    <a:gd name="T41" fmla="*/ 1 h 82"/>
                    <a:gd name="T42" fmla="*/ 0 w 82"/>
                    <a:gd name="T43" fmla="*/ 1 h 82"/>
                    <a:gd name="T44" fmla="*/ 0 w 82"/>
                    <a:gd name="T45" fmla="*/ 1 h 82"/>
                    <a:gd name="T46" fmla="*/ 0 w 82"/>
                    <a:gd name="T47" fmla="*/ 1 h 82"/>
                    <a:gd name="T48" fmla="*/ 0 w 82"/>
                    <a:gd name="T49" fmla="*/ 1 h 82"/>
                    <a:gd name="T50" fmla="*/ 0 w 82"/>
                    <a:gd name="T51" fmla="*/ 1 h 82"/>
                    <a:gd name="T52" fmla="*/ 0 w 82"/>
                    <a:gd name="T53" fmla="*/ 1 h 82"/>
                    <a:gd name="T54" fmla="*/ 0 w 82"/>
                    <a:gd name="T55" fmla="*/ 1 h 82"/>
                    <a:gd name="T56" fmla="*/ 0 w 82"/>
                    <a:gd name="T57" fmla="*/ 1 h 82"/>
                    <a:gd name="T58" fmla="*/ 0 w 82"/>
                    <a:gd name="T59" fmla="*/ 1 h 82"/>
                    <a:gd name="T60" fmla="*/ 0 w 82"/>
                    <a:gd name="T61" fmla="*/ 1 h 82"/>
                    <a:gd name="T62" fmla="*/ 0 w 82"/>
                    <a:gd name="T63" fmla="*/ 1 h 82"/>
                    <a:gd name="T64" fmla="*/ 0 w 82"/>
                    <a:gd name="T65" fmla="*/ 1 h 82"/>
                    <a:gd name="T66" fmla="*/ 0 w 82"/>
                    <a:gd name="T67" fmla="*/ 1 h 82"/>
                    <a:gd name="T68" fmla="*/ 0 w 82"/>
                    <a:gd name="T69" fmla="*/ 1 h 82"/>
                    <a:gd name="T70" fmla="*/ 0 w 82"/>
                    <a:gd name="T71" fmla="*/ 1 h 82"/>
                    <a:gd name="T72" fmla="*/ 0 w 82"/>
                    <a:gd name="T73" fmla="*/ 1 h 82"/>
                    <a:gd name="T74" fmla="*/ 0 w 82"/>
                    <a:gd name="T75" fmla="*/ 1 h 82"/>
                    <a:gd name="T76" fmla="*/ 0 w 82"/>
                    <a:gd name="T77" fmla="*/ 1 h 82"/>
                    <a:gd name="T78" fmla="*/ 0 w 82"/>
                    <a:gd name="T79" fmla="*/ 1 h 82"/>
                    <a:gd name="T80" fmla="*/ 0 w 82"/>
                    <a:gd name="T81" fmla="*/ 1 h 82"/>
                    <a:gd name="T82" fmla="*/ 0 w 82"/>
                    <a:gd name="T83" fmla="*/ 0 h 82"/>
                    <a:gd name="T84" fmla="*/ 0 w 82"/>
                    <a:gd name="T85" fmla="*/ 1 h 82"/>
                    <a:gd name="T86" fmla="*/ 0 w 82"/>
                    <a:gd name="T87" fmla="*/ 1 h 82"/>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82"/>
                    <a:gd name="T133" fmla="*/ 0 h 82"/>
                    <a:gd name="T134" fmla="*/ 82 w 82"/>
                    <a:gd name="T135" fmla="*/ 82 h 82"/>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82" h="82">
                      <a:moveTo>
                        <a:pt x="68" y="5"/>
                      </a:moveTo>
                      <a:lnTo>
                        <a:pt x="74" y="8"/>
                      </a:lnTo>
                      <a:lnTo>
                        <a:pt x="77" y="12"/>
                      </a:lnTo>
                      <a:lnTo>
                        <a:pt x="80" y="15"/>
                      </a:lnTo>
                      <a:lnTo>
                        <a:pt x="82" y="18"/>
                      </a:lnTo>
                      <a:lnTo>
                        <a:pt x="79" y="20"/>
                      </a:lnTo>
                      <a:lnTo>
                        <a:pt x="76" y="21"/>
                      </a:lnTo>
                      <a:lnTo>
                        <a:pt x="67" y="20"/>
                      </a:lnTo>
                      <a:lnTo>
                        <a:pt x="61" y="20"/>
                      </a:lnTo>
                      <a:lnTo>
                        <a:pt x="56" y="18"/>
                      </a:lnTo>
                      <a:lnTo>
                        <a:pt x="49" y="17"/>
                      </a:lnTo>
                      <a:lnTo>
                        <a:pt x="45" y="17"/>
                      </a:lnTo>
                      <a:lnTo>
                        <a:pt x="37" y="17"/>
                      </a:lnTo>
                      <a:lnTo>
                        <a:pt x="48" y="18"/>
                      </a:lnTo>
                      <a:lnTo>
                        <a:pt x="52" y="18"/>
                      </a:lnTo>
                      <a:lnTo>
                        <a:pt x="55" y="20"/>
                      </a:lnTo>
                      <a:lnTo>
                        <a:pt x="56" y="21"/>
                      </a:lnTo>
                      <a:lnTo>
                        <a:pt x="53" y="21"/>
                      </a:lnTo>
                      <a:lnTo>
                        <a:pt x="52" y="24"/>
                      </a:lnTo>
                      <a:lnTo>
                        <a:pt x="49" y="21"/>
                      </a:lnTo>
                      <a:lnTo>
                        <a:pt x="46" y="21"/>
                      </a:lnTo>
                      <a:lnTo>
                        <a:pt x="40" y="20"/>
                      </a:lnTo>
                      <a:lnTo>
                        <a:pt x="37" y="20"/>
                      </a:lnTo>
                      <a:lnTo>
                        <a:pt x="43" y="23"/>
                      </a:lnTo>
                      <a:lnTo>
                        <a:pt x="48" y="24"/>
                      </a:lnTo>
                      <a:lnTo>
                        <a:pt x="51" y="26"/>
                      </a:lnTo>
                      <a:lnTo>
                        <a:pt x="49" y="27"/>
                      </a:lnTo>
                      <a:lnTo>
                        <a:pt x="43" y="26"/>
                      </a:lnTo>
                      <a:lnTo>
                        <a:pt x="40" y="26"/>
                      </a:lnTo>
                      <a:lnTo>
                        <a:pt x="48" y="29"/>
                      </a:lnTo>
                      <a:lnTo>
                        <a:pt x="49" y="30"/>
                      </a:lnTo>
                      <a:lnTo>
                        <a:pt x="51" y="35"/>
                      </a:lnTo>
                      <a:lnTo>
                        <a:pt x="52" y="36"/>
                      </a:lnTo>
                      <a:lnTo>
                        <a:pt x="48" y="33"/>
                      </a:lnTo>
                      <a:lnTo>
                        <a:pt x="43" y="33"/>
                      </a:lnTo>
                      <a:lnTo>
                        <a:pt x="36" y="33"/>
                      </a:lnTo>
                      <a:lnTo>
                        <a:pt x="46" y="36"/>
                      </a:lnTo>
                      <a:lnTo>
                        <a:pt x="52" y="38"/>
                      </a:lnTo>
                      <a:lnTo>
                        <a:pt x="56" y="41"/>
                      </a:lnTo>
                      <a:lnTo>
                        <a:pt x="56" y="44"/>
                      </a:lnTo>
                      <a:lnTo>
                        <a:pt x="52" y="41"/>
                      </a:lnTo>
                      <a:lnTo>
                        <a:pt x="45" y="39"/>
                      </a:lnTo>
                      <a:lnTo>
                        <a:pt x="42" y="39"/>
                      </a:lnTo>
                      <a:lnTo>
                        <a:pt x="49" y="41"/>
                      </a:lnTo>
                      <a:lnTo>
                        <a:pt x="55" y="44"/>
                      </a:lnTo>
                      <a:lnTo>
                        <a:pt x="56" y="45"/>
                      </a:lnTo>
                      <a:lnTo>
                        <a:pt x="56" y="48"/>
                      </a:lnTo>
                      <a:lnTo>
                        <a:pt x="52" y="46"/>
                      </a:lnTo>
                      <a:lnTo>
                        <a:pt x="48" y="44"/>
                      </a:lnTo>
                      <a:lnTo>
                        <a:pt x="39" y="44"/>
                      </a:lnTo>
                      <a:lnTo>
                        <a:pt x="36" y="44"/>
                      </a:lnTo>
                      <a:lnTo>
                        <a:pt x="28" y="45"/>
                      </a:lnTo>
                      <a:lnTo>
                        <a:pt x="20" y="44"/>
                      </a:lnTo>
                      <a:lnTo>
                        <a:pt x="24" y="45"/>
                      </a:lnTo>
                      <a:lnTo>
                        <a:pt x="34" y="46"/>
                      </a:lnTo>
                      <a:lnTo>
                        <a:pt x="33" y="51"/>
                      </a:lnTo>
                      <a:lnTo>
                        <a:pt x="25" y="49"/>
                      </a:lnTo>
                      <a:lnTo>
                        <a:pt x="18" y="46"/>
                      </a:lnTo>
                      <a:lnTo>
                        <a:pt x="14" y="44"/>
                      </a:lnTo>
                      <a:lnTo>
                        <a:pt x="22" y="51"/>
                      </a:lnTo>
                      <a:lnTo>
                        <a:pt x="27" y="52"/>
                      </a:lnTo>
                      <a:lnTo>
                        <a:pt x="33" y="54"/>
                      </a:lnTo>
                      <a:lnTo>
                        <a:pt x="31" y="57"/>
                      </a:lnTo>
                      <a:lnTo>
                        <a:pt x="25" y="55"/>
                      </a:lnTo>
                      <a:lnTo>
                        <a:pt x="20" y="54"/>
                      </a:lnTo>
                      <a:lnTo>
                        <a:pt x="22" y="57"/>
                      </a:lnTo>
                      <a:lnTo>
                        <a:pt x="28" y="58"/>
                      </a:lnTo>
                      <a:lnTo>
                        <a:pt x="31" y="58"/>
                      </a:lnTo>
                      <a:lnTo>
                        <a:pt x="31" y="66"/>
                      </a:lnTo>
                      <a:lnTo>
                        <a:pt x="25" y="63"/>
                      </a:lnTo>
                      <a:lnTo>
                        <a:pt x="21" y="61"/>
                      </a:lnTo>
                      <a:lnTo>
                        <a:pt x="25" y="64"/>
                      </a:lnTo>
                      <a:lnTo>
                        <a:pt x="33" y="67"/>
                      </a:lnTo>
                      <a:lnTo>
                        <a:pt x="33" y="72"/>
                      </a:lnTo>
                      <a:lnTo>
                        <a:pt x="28" y="75"/>
                      </a:lnTo>
                      <a:lnTo>
                        <a:pt x="25" y="70"/>
                      </a:lnTo>
                      <a:lnTo>
                        <a:pt x="21" y="66"/>
                      </a:lnTo>
                      <a:lnTo>
                        <a:pt x="18" y="60"/>
                      </a:lnTo>
                      <a:lnTo>
                        <a:pt x="21" y="69"/>
                      </a:lnTo>
                      <a:lnTo>
                        <a:pt x="22" y="72"/>
                      </a:lnTo>
                      <a:lnTo>
                        <a:pt x="27" y="76"/>
                      </a:lnTo>
                      <a:lnTo>
                        <a:pt x="24" y="81"/>
                      </a:lnTo>
                      <a:lnTo>
                        <a:pt x="20" y="76"/>
                      </a:lnTo>
                      <a:lnTo>
                        <a:pt x="15" y="70"/>
                      </a:lnTo>
                      <a:lnTo>
                        <a:pt x="12" y="64"/>
                      </a:lnTo>
                      <a:lnTo>
                        <a:pt x="15" y="73"/>
                      </a:lnTo>
                      <a:lnTo>
                        <a:pt x="18" y="78"/>
                      </a:lnTo>
                      <a:lnTo>
                        <a:pt x="21" y="81"/>
                      </a:lnTo>
                      <a:lnTo>
                        <a:pt x="20" y="82"/>
                      </a:lnTo>
                      <a:lnTo>
                        <a:pt x="12" y="76"/>
                      </a:lnTo>
                      <a:lnTo>
                        <a:pt x="6" y="67"/>
                      </a:lnTo>
                      <a:lnTo>
                        <a:pt x="3" y="61"/>
                      </a:lnTo>
                      <a:lnTo>
                        <a:pt x="2" y="49"/>
                      </a:lnTo>
                      <a:lnTo>
                        <a:pt x="2" y="41"/>
                      </a:lnTo>
                      <a:lnTo>
                        <a:pt x="0" y="30"/>
                      </a:lnTo>
                      <a:lnTo>
                        <a:pt x="6" y="33"/>
                      </a:lnTo>
                      <a:lnTo>
                        <a:pt x="15" y="36"/>
                      </a:lnTo>
                      <a:lnTo>
                        <a:pt x="25" y="38"/>
                      </a:lnTo>
                      <a:lnTo>
                        <a:pt x="15" y="35"/>
                      </a:lnTo>
                      <a:lnTo>
                        <a:pt x="12" y="32"/>
                      </a:lnTo>
                      <a:lnTo>
                        <a:pt x="5" y="29"/>
                      </a:lnTo>
                      <a:lnTo>
                        <a:pt x="0" y="29"/>
                      </a:lnTo>
                      <a:lnTo>
                        <a:pt x="0" y="23"/>
                      </a:lnTo>
                      <a:lnTo>
                        <a:pt x="2" y="17"/>
                      </a:lnTo>
                      <a:lnTo>
                        <a:pt x="11" y="18"/>
                      </a:lnTo>
                      <a:lnTo>
                        <a:pt x="17" y="20"/>
                      </a:lnTo>
                      <a:lnTo>
                        <a:pt x="24" y="23"/>
                      </a:lnTo>
                      <a:lnTo>
                        <a:pt x="17" y="18"/>
                      </a:lnTo>
                      <a:lnTo>
                        <a:pt x="9" y="15"/>
                      </a:lnTo>
                      <a:lnTo>
                        <a:pt x="2" y="14"/>
                      </a:lnTo>
                      <a:lnTo>
                        <a:pt x="3" y="9"/>
                      </a:lnTo>
                      <a:lnTo>
                        <a:pt x="6" y="6"/>
                      </a:lnTo>
                      <a:lnTo>
                        <a:pt x="14" y="3"/>
                      </a:lnTo>
                      <a:lnTo>
                        <a:pt x="20" y="5"/>
                      </a:lnTo>
                      <a:lnTo>
                        <a:pt x="25" y="9"/>
                      </a:lnTo>
                      <a:lnTo>
                        <a:pt x="21" y="5"/>
                      </a:lnTo>
                      <a:lnTo>
                        <a:pt x="15" y="2"/>
                      </a:lnTo>
                      <a:lnTo>
                        <a:pt x="22" y="0"/>
                      </a:lnTo>
                      <a:lnTo>
                        <a:pt x="27" y="0"/>
                      </a:lnTo>
                      <a:lnTo>
                        <a:pt x="36" y="2"/>
                      </a:lnTo>
                      <a:lnTo>
                        <a:pt x="40" y="5"/>
                      </a:lnTo>
                      <a:lnTo>
                        <a:pt x="49" y="6"/>
                      </a:lnTo>
                      <a:lnTo>
                        <a:pt x="43" y="5"/>
                      </a:lnTo>
                      <a:lnTo>
                        <a:pt x="39" y="2"/>
                      </a:lnTo>
                      <a:lnTo>
                        <a:pt x="36" y="0"/>
                      </a:lnTo>
                      <a:lnTo>
                        <a:pt x="45" y="0"/>
                      </a:lnTo>
                      <a:lnTo>
                        <a:pt x="52" y="0"/>
                      </a:lnTo>
                      <a:lnTo>
                        <a:pt x="56" y="3"/>
                      </a:lnTo>
                      <a:lnTo>
                        <a:pt x="59" y="6"/>
                      </a:lnTo>
                      <a:lnTo>
                        <a:pt x="64" y="12"/>
                      </a:lnTo>
                      <a:lnTo>
                        <a:pt x="62" y="6"/>
                      </a:lnTo>
                      <a:lnTo>
                        <a:pt x="58" y="2"/>
                      </a:lnTo>
                      <a:lnTo>
                        <a:pt x="68" y="5"/>
                      </a:lnTo>
                      <a:close/>
                    </a:path>
                  </a:pathLst>
                </a:custGeom>
                <a:solidFill>
                  <a:srgbClr val="A05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grpSp>
              <p:nvGrpSpPr>
                <p:cNvPr id="34505" name="Grupo 273"/>
                <p:cNvGrpSpPr>
                  <a:grpSpLocks/>
                </p:cNvGrpSpPr>
                <p:nvPr/>
              </p:nvGrpSpPr>
              <p:grpSpPr bwMode="auto">
                <a:xfrm>
                  <a:off x="4623" y="1113"/>
                  <a:ext cx="45" cy="27"/>
                  <a:chOff x="4623" y="1113"/>
                  <a:chExt cx="45" cy="27"/>
                </a:xfrm>
              </p:grpSpPr>
              <p:sp>
                <p:nvSpPr>
                  <p:cNvPr id="34527" name="Forma libre 274"/>
                  <p:cNvSpPr>
                    <a:spLocks/>
                  </p:cNvSpPr>
                  <p:nvPr/>
                </p:nvSpPr>
                <p:spPr bwMode="auto">
                  <a:xfrm>
                    <a:off x="4623" y="1113"/>
                    <a:ext cx="45" cy="27"/>
                  </a:xfrm>
                  <a:custGeom>
                    <a:avLst/>
                    <a:gdLst>
                      <a:gd name="T0" fmla="*/ 0 w 90"/>
                      <a:gd name="T1" fmla="*/ 0 h 55"/>
                      <a:gd name="T2" fmla="*/ 1 w 90"/>
                      <a:gd name="T3" fmla="*/ 0 h 55"/>
                      <a:gd name="T4" fmla="*/ 1 w 90"/>
                      <a:gd name="T5" fmla="*/ 0 h 55"/>
                      <a:gd name="T6" fmla="*/ 1 w 90"/>
                      <a:gd name="T7" fmla="*/ 0 h 55"/>
                      <a:gd name="T8" fmla="*/ 1 w 90"/>
                      <a:gd name="T9" fmla="*/ 0 h 55"/>
                      <a:gd name="T10" fmla="*/ 1 w 90"/>
                      <a:gd name="T11" fmla="*/ 0 h 55"/>
                      <a:gd name="T12" fmla="*/ 1 w 90"/>
                      <a:gd name="T13" fmla="*/ 0 h 55"/>
                      <a:gd name="T14" fmla="*/ 1 w 90"/>
                      <a:gd name="T15" fmla="*/ 0 h 55"/>
                      <a:gd name="T16" fmla="*/ 1 w 90"/>
                      <a:gd name="T17" fmla="*/ 0 h 55"/>
                      <a:gd name="T18" fmla="*/ 1 w 90"/>
                      <a:gd name="T19" fmla="*/ 0 h 55"/>
                      <a:gd name="T20" fmla="*/ 1 w 90"/>
                      <a:gd name="T21" fmla="*/ 0 h 55"/>
                      <a:gd name="T22" fmla="*/ 1 w 90"/>
                      <a:gd name="T23" fmla="*/ 0 h 55"/>
                      <a:gd name="T24" fmla="*/ 1 w 90"/>
                      <a:gd name="T25" fmla="*/ 0 h 55"/>
                      <a:gd name="T26" fmla="*/ 1 w 90"/>
                      <a:gd name="T27" fmla="*/ 0 h 55"/>
                      <a:gd name="T28" fmla="*/ 1 w 90"/>
                      <a:gd name="T29" fmla="*/ 0 h 55"/>
                      <a:gd name="T30" fmla="*/ 1 w 90"/>
                      <a:gd name="T31" fmla="*/ 0 h 55"/>
                      <a:gd name="T32" fmla="*/ 1 w 90"/>
                      <a:gd name="T33" fmla="*/ 0 h 55"/>
                      <a:gd name="T34" fmla="*/ 1 w 90"/>
                      <a:gd name="T35" fmla="*/ 0 h 55"/>
                      <a:gd name="T36" fmla="*/ 1 w 90"/>
                      <a:gd name="T37" fmla="*/ 0 h 55"/>
                      <a:gd name="T38" fmla="*/ 1 w 90"/>
                      <a:gd name="T39" fmla="*/ 0 h 55"/>
                      <a:gd name="T40" fmla="*/ 1 w 90"/>
                      <a:gd name="T41" fmla="*/ 0 h 55"/>
                      <a:gd name="T42" fmla="*/ 1 w 90"/>
                      <a:gd name="T43" fmla="*/ 0 h 55"/>
                      <a:gd name="T44" fmla="*/ 1 w 90"/>
                      <a:gd name="T45" fmla="*/ 0 h 55"/>
                      <a:gd name="T46" fmla="*/ 1 w 90"/>
                      <a:gd name="T47" fmla="*/ 0 h 55"/>
                      <a:gd name="T48" fmla="*/ 1 w 90"/>
                      <a:gd name="T49" fmla="*/ 0 h 55"/>
                      <a:gd name="T50" fmla="*/ 1 w 90"/>
                      <a:gd name="T51" fmla="*/ 0 h 55"/>
                      <a:gd name="T52" fmla="*/ 1 w 90"/>
                      <a:gd name="T53" fmla="*/ 0 h 55"/>
                      <a:gd name="T54" fmla="*/ 1 w 90"/>
                      <a:gd name="T55" fmla="*/ 0 h 55"/>
                      <a:gd name="T56" fmla="*/ 1 w 90"/>
                      <a:gd name="T57" fmla="*/ 0 h 55"/>
                      <a:gd name="T58" fmla="*/ 1 w 90"/>
                      <a:gd name="T59" fmla="*/ 0 h 55"/>
                      <a:gd name="T60" fmla="*/ 1 w 90"/>
                      <a:gd name="T61" fmla="*/ 0 h 55"/>
                      <a:gd name="T62" fmla="*/ 1 w 90"/>
                      <a:gd name="T63" fmla="*/ 0 h 55"/>
                      <a:gd name="T64" fmla="*/ 1 w 90"/>
                      <a:gd name="T65" fmla="*/ 0 h 55"/>
                      <a:gd name="T66" fmla="*/ 1 w 90"/>
                      <a:gd name="T67" fmla="*/ 0 h 55"/>
                      <a:gd name="T68" fmla="*/ 1 w 90"/>
                      <a:gd name="T69" fmla="*/ 0 h 55"/>
                      <a:gd name="T70" fmla="*/ 1 w 90"/>
                      <a:gd name="T71" fmla="*/ 0 h 55"/>
                      <a:gd name="T72" fmla="*/ 1 w 90"/>
                      <a:gd name="T73" fmla="*/ 0 h 55"/>
                      <a:gd name="T74" fmla="*/ 1 w 90"/>
                      <a:gd name="T75" fmla="*/ 0 h 55"/>
                      <a:gd name="T76" fmla="*/ 1 w 90"/>
                      <a:gd name="T77" fmla="*/ 0 h 55"/>
                      <a:gd name="T78" fmla="*/ 1 w 90"/>
                      <a:gd name="T79" fmla="*/ 0 h 55"/>
                      <a:gd name="T80" fmla="*/ 1 w 90"/>
                      <a:gd name="T81" fmla="*/ 0 h 55"/>
                      <a:gd name="T82" fmla="*/ 1 w 90"/>
                      <a:gd name="T83" fmla="*/ 0 h 55"/>
                      <a:gd name="T84" fmla="*/ 1 w 90"/>
                      <a:gd name="T85" fmla="*/ 0 h 55"/>
                      <a:gd name="T86" fmla="*/ 1 w 90"/>
                      <a:gd name="T87" fmla="*/ 0 h 55"/>
                      <a:gd name="T88" fmla="*/ 1 w 90"/>
                      <a:gd name="T89" fmla="*/ 0 h 55"/>
                      <a:gd name="T90" fmla="*/ 1 w 90"/>
                      <a:gd name="T91" fmla="*/ 0 h 55"/>
                      <a:gd name="T92" fmla="*/ 1 w 90"/>
                      <a:gd name="T93" fmla="*/ 0 h 55"/>
                      <a:gd name="T94" fmla="*/ 1 w 90"/>
                      <a:gd name="T95" fmla="*/ 0 h 55"/>
                      <a:gd name="T96" fmla="*/ 0 w 90"/>
                      <a:gd name="T97" fmla="*/ 0 h 55"/>
                      <a:gd name="T98" fmla="*/ 0 w 90"/>
                      <a:gd name="T99" fmla="*/ 0 h 55"/>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90"/>
                      <a:gd name="T151" fmla="*/ 0 h 55"/>
                      <a:gd name="T152" fmla="*/ 90 w 90"/>
                      <a:gd name="T153" fmla="*/ 55 h 55"/>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90" h="55">
                        <a:moveTo>
                          <a:pt x="0" y="33"/>
                        </a:moveTo>
                        <a:lnTo>
                          <a:pt x="12" y="30"/>
                        </a:lnTo>
                        <a:lnTo>
                          <a:pt x="17" y="30"/>
                        </a:lnTo>
                        <a:lnTo>
                          <a:pt x="18" y="27"/>
                        </a:lnTo>
                        <a:lnTo>
                          <a:pt x="21" y="24"/>
                        </a:lnTo>
                        <a:lnTo>
                          <a:pt x="27" y="18"/>
                        </a:lnTo>
                        <a:lnTo>
                          <a:pt x="36" y="11"/>
                        </a:lnTo>
                        <a:lnTo>
                          <a:pt x="37" y="8"/>
                        </a:lnTo>
                        <a:lnTo>
                          <a:pt x="40" y="5"/>
                        </a:lnTo>
                        <a:lnTo>
                          <a:pt x="46" y="5"/>
                        </a:lnTo>
                        <a:lnTo>
                          <a:pt x="61" y="2"/>
                        </a:lnTo>
                        <a:lnTo>
                          <a:pt x="65" y="0"/>
                        </a:lnTo>
                        <a:lnTo>
                          <a:pt x="70" y="2"/>
                        </a:lnTo>
                        <a:lnTo>
                          <a:pt x="71" y="3"/>
                        </a:lnTo>
                        <a:lnTo>
                          <a:pt x="80" y="6"/>
                        </a:lnTo>
                        <a:lnTo>
                          <a:pt x="85" y="8"/>
                        </a:lnTo>
                        <a:lnTo>
                          <a:pt x="85" y="9"/>
                        </a:lnTo>
                        <a:lnTo>
                          <a:pt x="87" y="15"/>
                        </a:lnTo>
                        <a:lnTo>
                          <a:pt x="87" y="17"/>
                        </a:lnTo>
                        <a:lnTo>
                          <a:pt x="89" y="18"/>
                        </a:lnTo>
                        <a:lnTo>
                          <a:pt x="90" y="21"/>
                        </a:lnTo>
                        <a:lnTo>
                          <a:pt x="90" y="23"/>
                        </a:lnTo>
                        <a:lnTo>
                          <a:pt x="87" y="24"/>
                        </a:lnTo>
                        <a:lnTo>
                          <a:pt x="85" y="24"/>
                        </a:lnTo>
                        <a:lnTo>
                          <a:pt x="79" y="21"/>
                        </a:lnTo>
                        <a:lnTo>
                          <a:pt x="71" y="21"/>
                        </a:lnTo>
                        <a:lnTo>
                          <a:pt x="64" y="21"/>
                        </a:lnTo>
                        <a:lnTo>
                          <a:pt x="71" y="23"/>
                        </a:lnTo>
                        <a:lnTo>
                          <a:pt x="76" y="24"/>
                        </a:lnTo>
                        <a:lnTo>
                          <a:pt x="82" y="27"/>
                        </a:lnTo>
                        <a:lnTo>
                          <a:pt x="83" y="28"/>
                        </a:lnTo>
                        <a:lnTo>
                          <a:pt x="83" y="31"/>
                        </a:lnTo>
                        <a:lnTo>
                          <a:pt x="82" y="33"/>
                        </a:lnTo>
                        <a:lnTo>
                          <a:pt x="79" y="31"/>
                        </a:lnTo>
                        <a:lnTo>
                          <a:pt x="71" y="30"/>
                        </a:lnTo>
                        <a:lnTo>
                          <a:pt x="64" y="30"/>
                        </a:lnTo>
                        <a:lnTo>
                          <a:pt x="58" y="30"/>
                        </a:lnTo>
                        <a:lnTo>
                          <a:pt x="55" y="31"/>
                        </a:lnTo>
                        <a:lnTo>
                          <a:pt x="52" y="36"/>
                        </a:lnTo>
                        <a:lnTo>
                          <a:pt x="49" y="40"/>
                        </a:lnTo>
                        <a:lnTo>
                          <a:pt x="46" y="43"/>
                        </a:lnTo>
                        <a:lnTo>
                          <a:pt x="43" y="46"/>
                        </a:lnTo>
                        <a:lnTo>
                          <a:pt x="39" y="51"/>
                        </a:lnTo>
                        <a:lnTo>
                          <a:pt x="34" y="51"/>
                        </a:lnTo>
                        <a:lnTo>
                          <a:pt x="30" y="51"/>
                        </a:lnTo>
                        <a:lnTo>
                          <a:pt x="25" y="51"/>
                        </a:lnTo>
                        <a:lnTo>
                          <a:pt x="21" y="51"/>
                        </a:lnTo>
                        <a:lnTo>
                          <a:pt x="15" y="52"/>
                        </a:lnTo>
                        <a:lnTo>
                          <a:pt x="0" y="55"/>
                        </a:lnTo>
                        <a:lnTo>
                          <a:pt x="0" y="33"/>
                        </a:lnTo>
                        <a:close/>
                      </a:path>
                    </a:pathLst>
                  </a:custGeom>
                  <a:solidFill>
                    <a:srgbClr val="FFC080"/>
                  </a:solidFill>
                  <a:ln w="1588">
                    <a:solidFill>
                      <a:srgbClr val="402000"/>
                    </a:solidFill>
                    <a:round/>
                    <a:headEnd/>
                    <a:tailEnd/>
                  </a:ln>
                </p:spPr>
                <p:txBody>
                  <a:bodyPr/>
                  <a:lstStyle/>
                  <a:p>
                    <a:endParaRPr lang="es-AR"/>
                  </a:p>
                </p:txBody>
              </p:sp>
              <p:sp>
                <p:nvSpPr>
                  <p:cNvPr id="34528" name="Forma libre 275"/>
                  <p:cNvSpPr>
                    <a:spLocks/>
                  </p:cNvSpPr>
                  <p:nvPr/>
                </p:nvSpPr>
                <p:spPr bwMode="auto">
                  <a:xfrm>
                    <a:off x="4651" y="1118"/>
                    <a:ext cx="14" cy="3"/>
                  </a:xfrm>
                  <a:custGeom>
                    <a:avLst/>
                    <a:gdLst>
                      <a:gd name="T0" fmla="*/ 0 w 29"/>
                      <a:gd name="T1" fmla="*/ 1 h 6"/>
                      <a:gd name="T2" fmla="*/ 0 w 29"/>
                      <a:gd name="T3" fmla="*/ 1 h 6"/>
                      <a:gd name="T4" fmla="*/ 0 w 29"/>
                      <a:gd name="T5" fmla="*/ 1 h 6"/>
                      <a:gd name="T6" fmla="*/ 0 w 29"/>
                      <a:gd name="T7" fmla="*/ 1 h 6"/>
                      <a:gd name="T8" fmla="*/ 0 w 29"/>
                      <a:gd name="T9" fmla="*/ 0 h 6"/>
                      <a:gd name="T10" fmla="*/ 0 w 29"/>
                      <a:gd name="T11" fmla="*/ 1 h 6"/>
                      <a:gd name="T12" fmla="*/ 0 w 29"/>
                      <a:gd name="T13" fmla="*/ 1 h 6"/>
                      <a:gd name="T14" fmla="*/ 0 w 29"/>
                      <a:gd name="T15" fmla="*/ 0 h 6"/>
                      <a:gd name="T16" fmla="*/ 0 w 29"/>
                      <a:gd name="T17" fmla="*/ 0 h 6"/>
                      <a:gd name="T18" fmla="*/ 0 w 29"/>
                      <a:gd name="T19" fmla="*/ 1 h 6"/>
                      <a:gd name="T20" fmla="*/ 0 w 29"/>
                      <a:gd name="T21" fmla="*/ 1 h 6"/>
                      <a:gd name="T22" fmla="*/ 0 w 29"/>
                      <a:gd name="T23" fmla="*/ 1 h 6"/>
                      <a:gd name="T24" fmla="*/ 0 w 29"/>
                      <a:gd name="T25" fmla="*/ 1 h 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9"/>
                      <a:gd name="T40" fmla="*/ 0 h 6"/>
                      <a:gd name="T41" fmla="*/ 29 w 29"/>
                      <a:gd name="T42" fmla="*/ 6 h 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9" h="6">
                        <a:moveTo>
                          <a:pt x="29" y="6"/>
                        </a:moveTo>
                        <a:lnTo>
                          <a:pt x="24" y="3"/>
                        </a:lnTo>
                        <a:lnTo>
                          <a:pt x="21" y="3"/>
                        </a:lnTo>
                        <a:lnTo>
                          <a:pt x="15" y="1"/>
                        </a:lnTo>
                        <a:lnTo>
                          <a:pt x="12" y="0"/>
                        </a:lnTo>
                        <a:lnTo>
                          <a:pt x="5" y="1"/>
                        </a:lnTo>
                        <a:lnTo>
                          <a:pt x="0" y="1"/>
                        </a:lnTo>
                        <a:lnTo>
                          <a:pt x="8" y="0"/>
                        </a:lnTo>
                        <a:lnTo>
                          <a:pt x="14" y="0"/>
                        </a:lnTo>
                        <a:lnTo>
                          <a:pt x="21" y="3"/>
                        </a:lnTo>
                        <a:lnTo>
                          <a:pt x="24" y="3"/>
                        </a:lnTo>
                        <a:lnTo>
                          <a:pt x="29" y="4"/>
                        </a:lnTo>
                        <a:lnTo>
                          <a:pt x="29" y="6"/>
                        </a:lnTo>
                        <a:close/>
                      </a:path>
                    </a:pathLst>
                  </a:custGeom>
                  <a:solidFill>
                    <a:srgbClr val="402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529" name="Forma libre 276"/>
                  <p:cNvSpPr>
                    <a:spLocks/>
                  </p:cNvSpPr>
                  <p:nvPr/>
                </p:nvSpPr>
                <p:spPr bwMode="auto">
                  <a:xfrm>
                    <a:off x="4646" y="1114"/>
                    <a:ext cx="11" cy="2"/>
                  </a:xfrm>
                  <a:custGeom>
                    <a:avLst/>
                    <a:gdLst>
                      <a:gd name="T0" fmla="*/ 0 w 24"/>
                      <a:gd name="T1" fmla="*/ 0 h 5"/>
                      <a:gd name="T2" fmla="*/ 0 w 24"/>
                      <a:gd name="T3" fmla="*/ 0 h 5"/>
                      <a:gd name="T4" fmla="*/ 0 w 24"/>
                      <a:gd name="T5" fmla="*/ 0 h 5"/>
                      <a:gd name="T6" fmla="*/ 0 w 24"/>
                      <a:gd name="T7" fmla="*/ 0 h 5"/>
                      <a:gd name="T8" fmla="*/ 0 w 24"/>
                      <a:gd name="T9" fmla="*/ 0 h 5"/>
                      <a:gd name="T10" fmla="*/ 0 w 24"/>
                      <a:gd name="T11" fmla="*/ 0 h 5"/>
                      <a:gd name="T12" fmla="*/ 0 w 24"/>
                      <a:gd name="T13" fmla="*/ 0 h 5"/>
                      <a:gd name="T14" fmla="*/ 0 w 24"/>
                      <a:gd name="T15" fmla="*/ 0 h 5"/>
                      <a:gd name="T16" fmla="*/ 0 w 24"/>
                      <a:gd name="T17" fmla="*/ 0 h 5"/>
                      <a:gd name="T18" fmla="*/ 0 w 24"/>
                      <a:gd name="T19" fmla="*/ 0 h 5"/>
                      <a:gd name="T20" fmla="*/ 0 w 24"/>
                      <a:gd name="T21" fmla="*/ 0 h 5"/>
                      <a:gd name="T22" fmla="*/ 0 w 24"/>
                      <a:gd name="T23" fmla="*/ 0 h 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4"/>
                      <a:gd name="T37" fmla="*/ 0 h 5"/>
                      <a:gd name="T38" fmla="*/ 24 w 24"/>
                      <a:gd name="T39" fmla="*/ 5 h 5"/>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4" h="5">
                        <a:moveTo>
                          <a:pt x="18" y="0"/>
                        </a:moveTo>
                        <a:lnTo>
                          <a:pt x="21" y="0"/>
                        </a:lnTo>
                        <a:lnTo>
                          <a:pt x="24" y="2"/>
                        </a:lnTo>
                        <a:lnTo>
                          <a:pt x="21" y="0"/>
                        </a:lnTo>
                        <a:lnTo>
                          <a:pt x="18" y="0"/>
                        </a:lnTo>
                        <a:lnTo>
                          <a:pt x="10" y="2"/>
                        </a:lnTo>
                        <a:lnTo>
                          <a:pt x="6" y="3"/>
                        </a:lnTo>
                        <a:lnTo>
                          <a:pt x="2" y="5"/>
                        </a:lnTo>
                        <a:lnTo>
                          <a:pt x="0" y="3"/>
                        </a:lnTo>
                        <a:lnTo>
                          <a:pt x="6" y="2"/>
                        </a:lnTo>
                        <a:lnTo>
                          <a:pt x="12" y="2"/>
                        </a:lnTo>
                        <a:lnTo>
                          <a:pt x="18" y="0"/>
                        </a:lnTo>
                        <a:close/>
                      </a:path>
                    </a:pathLst>
                  </a:custGeom>
                  <a:solidFill>
                    <a:srgbClr val="402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530" name="Forma libre 277"/>
                  <p:cNvSpPr>
                    <a:spLocks/>
                  </p:cNvSpPr>
                  <p:nvPr/>
                </p:nvSpPr>
                <p:spPr bwMode="auto">
                  <a:xfrm>
                    <a:off x="4651" y="1122"/>
                    <a:ext cx="4" cy="1"/>
                  </a:xfrm>
                  <a:custGeom>
                    <a:avLst/>
                    <a:gdLst>
                      <a:gd name="T0" fmla="*/ 0 w 9"/>
                      <a:gd name="T1" fmla="*/ 1 h 1"/>
                      <a:gd name="T2" fmla="*/ 0 w 9"/>
                      <a:gd name="T3" fmla="*/ 1 h 1"/>
                      <a:gd name="T4" fmla="*/ 0 w 9"/>
                      <a:gd name="T5" fmla="*/ 1 h 1"/>
                      <a:gd name="T6" fmla="*/ 0 w 9"/>
                      <a:gd name="T7" fmla="*/ 1 h 1"/>
                      <a:gd name="T8" fmla="*/ 0 w 9"/>
                      <a:gd name="T9" fmla="*/ 0 h 1"/>
                      <a:gd name="T10" fmla="*/ 0 w 9"/>
                      <a:gd name="T11" fmla="*/ 0 h 1"/>
                      <a:gd name="T12" fmla="*/ 0 w 9"/>
                      <a:gd name="T13" fmla="*/ 1 h 1"/>
                      <a:gd name="T14" fmla="*/ 0 60000 65536"/>
                      <a:gd name="T15" fmla="*/ 0 60000 65536"/>
                      <a:gd name="T16" fmla="*/ 0 60000 65536"/>
                      <a:gd name="T17" fmla="*/ 0 60000 65536"/>
                      <a:gd name="T18" fmla="*/ 0 60000 65536"/>
                      <a:gd name="T19" fmla="*/ 0 60000 65536"/>
                      <a:gd name="T20" fmla="*/ 0 60000 65536"/>
                      <a:gd name="T21" fmla="*/ 0 w 9"/>
                      <a:gd name="T22" fmla="*/ 0 h 1"/>
                      <a:gd name="T23" fmla="*/ 9 w 9"/>
                      <a:gd name="T24" fmla="*/ 1 h 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 h="1">
                        <a:moveTo>
                          <a:pt x="9" y="1"/>
                        </a:moveTo>
                        <a:lnTo>
                          <a:pt x="8" y="1"/>
                        </a:lnTo>
                        <a:lnTo>
                          <a:pt x="5" y="1"/>
                        </a:lnTo>
                        <a:lnTo>
                          <a:pt x="0" y="1"/>
                        </a:lnTo>
                        <a:lnTo>
                          <a:pt x="0" y="0"/>
                        </a:lnTo>
                        <a:lnTo>
                          <a:pt x="2" y="0"/>
                        </a:lnTo>
                        <a:lnTo>
                          <a:pt x="9" y="1"/>
                        </a:lnTo>
                        <a:close/>
                      </a:path>
                    </a:pathLst>
                  </a:custGeom>
                  <a:solidFill>
                    <a:srgbClr val="402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531" name="Forma libre 278"/>
                  <p:cNvSpPr>
                    <a:spLocks/>
                  </p:cNvSpPr>
                  <p:nvPr/>
                </p:nvSpPr>
                <p:spPr bwMode="auto">
                  <a:xfrm>
                    <a:off x="4664" y="1122"/>
                    <a:ext cx="1" cy="1"/>
                  </a:xfrm>
                  <a:custGeom>
                    <a:avLst/>
                    <a:gdLst>
                      <a:gd name="T0" fmla="*/ 0 w 3"/>
                      <a:gd name="T1" fmla="*/ 0 h 3"/>
                      <a:gd name="T2" fmla="*/ 0 w 3"/>
                      <a:gd name="T3" fmla="*/ 0 h 3"/>
                      <a:gd name="T4" fmla="*/ 0 w 3"/>
                      <a:gd name="T5" fmla="*/ 0 h 3"/>
                      <a:gd name="T6" fmla="*/ 0 w 3"/>
                      <a:gd name="T7" fmla="*/ 0 h 3"/>
                      <a:gd name="T8" fmla="*/ 0 w 3"/>
                      <a:gd name="T9" fmla="*/ 0 h 3"/>
                      <a:gd name="T10" fmla="*/ 0 60000 65536"/>
                      <a:gd name="T11" fmla="*/ 0 60000 65536"/>
                      <a:gd name="T12" fmla="*/ 0 60000 65536"/>
                      <a:gd name="T13" fmla="*/ 0 60000 65536"/>
                      <a:gd name="T14" fmla="*/ 0 60000 65536"/>
                      <a:gd name="T15" fmla="*/ 0 w 3"/>
                      <a:gd name="T16" fmla="*/ 0 h 3"/>
                      <a:gd name="T17" fmla="*/ 3 w 3"/>
                      <a:gd name="T18" fmla="*/ 3 h 3"/>
                    </a:gdLst>
                    <a:ahLst/>
                    <a:cxnLst>
                      <a:cxn ang="T10">
                        <a:pos x="T0" y="T1"/>
                      </a:cxn>
                      <a:cxn ang="T11">
                        <a:pos x="T2" y="T3"/>
                      </a:cxn>
                      <a:cxn ang="T12">
                        <a:pos x="T4" y="T5"/>
                      </a:cxn>
                      <a:cxn ang="T13">
                        <a:pos x="T6" y="T7"/>
                      </a:cxn>
                      <a:cxn ang="T14">
                        <a:pos x="T8" y="T9"/>
                      </a:cxn>
                    </a:cxnLst>
                    <a:rect l="T15" t="T16" r="T17" b="T18"/>
                    <a:pathLst>
                      <a:path w="3" h="3">
                        <a:moveTo>
                          <a:pt x="0" y="0"/>
                        </a:moveTo>
                        <a:lnTo>
                          <a:pt x="0" y="0"/>
                        </a:lnTo>
                        <a:lnTo>
                          <a:pt x="2" y="3"/>
                        </a:lnTo>
                        <a:lnTo>
                          <a:pt x="3" y="3"/>
                        </a:lnTo>
                        <a:lnTo>
                          <a:pt x="0" y="0"/>
                        </a:lnTo>
                        <a:close/>
                      </a:path>
                    </a:pathLst>
                  </a:custGeom>
                  <a:solidFill>
                    <a:srgbClr val="402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532" name="Forma libre 279"/>
                  <p:cNvSpPr>
                    <a:spLocks/>
                  </p:cNvSpPr>
                  <p:nvPr/>
                </p:nvSpPr>
                <p:spPr bwMode="auto">
                  <a:xfrm>
                    <a:off x="4661" y="1126"/>
                    <a:ext cx="1" cy="1"/>
                  </a:xfrm>
                  <a:custGeom>
                    <a:avLst/>
                    <a:gdLst>
                      <a:gd name="T0" fmla="*/ 0 w 2"/>
                      <a:gd name="T1" fmla="*/ 0 h 3"/>
                      <a:gd name="T2" fmla="*/ 0 w 2"/>
                      <a:gd name="T3" fmla="*/ 0 h 3"/>
                      <a:gd name="T4" fmla="*/ 1 w 2"/>
                      <a:gd name="T5" fmla="*/ 0 h 3"/>
                      <a:gd name="T6" fmla="*/ 0 w 2"/>
                      <a:gd name="T7" fmla="*/ 0 h 3"/>
                      <a:gd name="T8" fmla="*/ 0 60000 65536"/>
                      <a:gd name="T9" fmla="*/ 0 60000 65536"/>
                      <a:gd name="T10" fmla="*/ 0 60000 65536"/>
                      <a:gd name="T11" fmla="*/ 0 60000 65536"/>
                      <a:gd name="T12" fmla="*/ 0 w 2"/>
                      <a:gd name="T13" fmla="*/ 0 h 3"/>
                      <a:gd name="T14" fmla="*/ 2 w 2"/>
                      <a:gd name="T15" fmla="*/ 3 h 3"/>
                    </a:gdLst>
                    <a:ahLst/>
                    <a:cxnLst>
                      <a:cxn ang="T8">
                        <a:pos x="T0" y="T1"/>
                      </a:cxn>
                      <a:cxn ang="T9">
                        <a:pos x="T2" y="T3"/>
                      </a:cxn>
                      <a:cxn ang="T10">
                        <a:pos x="T4" y="T5"/>
                      </a:cxn>
                      <a:cxn ang="T11">
                        <a:pos x="T6" y="T7"/>
                      </a:cxn>
                    </a:cxnLst>
                    <a:rect l="T12" t="T13" r="T14" b="T15"/>
                    <a:pathLst>
                      <a:path w="2" h="3">
                        <a:moveTo>
                          <a:pt x="0" y="0"/>
                        </a:moveTo>
                        <a:lnTo>
                          <a:pt x="0" y="1"/>
                        </a:lnTo>
                        <a:lnTo>
                          <a:pt x="2" y="3"/>
                        </a:lnTo>
                        <a:lnTo>
                          <a:pt x="0" y="0"/>
                        </a:lnTo>
                        <a:close/>
                      </a:path>
                    </a:pathLst>
                  </a:custGeom>
                  <a:solidFill>
                    <a:srgbClr val="402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533" name="Forma libre 280"/>
                  <p:cNvSpPr>
                    <a:spLocks/>
                  </p:cNvSpPr>
                  <p:nvPr/>
                </p:nvSpPr>
                <p:spPr bwMode="auto">
                  <a:xfrm>
                    <a:off x="4644" y="1119"/>
                    <a:ext cx="2" cy="3"/>
                  </a:xfrm>
                  <a:custGeom>
                    <a:avLst/>
                    <a:gdLst>
                      <a:gd name="T0" fmla="*/ 0 w 5"/>
                      <a:gd name="T1" fmla="*/ 0 h 6"/>
                      <a:gd name="T2" fmla="*/ 0 w 5"/>
                      <a:gd name="T3" fmla="*/ 1 h 6"/>
                      <a:gd name="T4" fmla="*/ 0 w 5"/>
                      <a:gd name="T5" fmla="*/ 1 h 6"/>
                      <a:gd name="T6" fmla="*/ 0 w 5"/>
                      <a:gd name="T7" fmla="*/ 1 h 6"/>
                      <a:gd name="T8" fmla="*/ 0 w 5"/>
                      <a:gd name="T9" fmla="*/ 0 h 6"/>
                      <a:gd name="T10" fmla="*/ 0 60000 65536"/>
                      <a:gd name="T11" fmla="*/ 0 60000 65536"/>
                      <a:gd name="T12" fmla="*/ 0 60000 65536"/>
                      <a:gd name="T13" fmla="*/ 0 60000 65536"/>
                      <a:gd name="T14" fmla="*/ 0 60000 65536"/>
                      <a:gd name="T15" fmla="*/ 0 w 5"/>
                      <a:gd name="T16" fmla="*/ 0 h 6"/>
                      <a:gd name="T17" fmla="*/ 5 w 5"/>
                      <a:gd name="T18" fmla="*/ 6 h 6"/>
                    </a:gdLst>
                    <a:ahLst/>
                    <a:cxnLst>
                      <a:cxn ang="T10">
                        <a:pos x="T0" y="T1"/>
                      </a:cxn>
                      <a:cxn ang="T11">
                        <a:pos x="T2" y="T3"/>
                      </a:cxn>
                      <a:cxn ang="T12">
                        <a:pos x="T4" y="T5"/>
                      </a:cxn>
                      <a:cxn ang="T13">
                        <a:pos x="T6" y="T7"/>
                      </a:cxn>
                      <a:cxn ang="T14">
                        <a:pos x="T8" y="T9"/>
                      </a:cxn>
                    </a:cxnLst>
                    <a:rect l="T15" t="T16" r="T17" b="T18"/>
                    <a:pathLst>
                      <a:path w="5" h="6">
                        <a:moveTo>
                          <a:pt x="5" y="0"/>
                        </a:moveTo>
                        <a:lnTo>
                          <a:pt x="3" y="1"/>
                        </a:lnTo>
                        <a:lnTo>
                          <a:pt x="3" y="3"/>
                        </a:lnTo>
                        <a:lnTo>
                          <a:pt x="0" y="6"/>
                        </a:lnTo>
                        <a:lnTo>
                          <a:pt x="5" y="0"/>
                        </a:lnTo>
                        <a:close/>
                      </a:path>
                    </a:pathLst>
                  </a:custGeom>
                  <a:solidFill>
                    <a:srgbClr val="402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534" name="Forma libre 281"/>
                  <p:cNvSpPr>
                    <a:spLocks/>
                  </p:cNvSpPr>
                  <p:nvPr/>
                </p:nvSpPr>
                <p:spPr bwMode="auto">
                  <a:xfrm>
                    <a:off x="4634" y="1119"/>
                    <a:ext cx="8" cy="8"/>
                  </a:xfrm>
                  <a:custGeom>
                    <a:avLst/>
                    <a:gdLst>
                      <a:gd name="T0" fmla="*/ 1 w 15"/>
                      <a:gd name="T1" fmla="*/ 0 h 14"/>
                      <a:gd name="T2" fmla="*/ 1 w 15"/>
                      <a:gd name="T3" fmla="*/ 1 h 14"/>
                      <a:gd name="T4" fmla="*/ 1 w 15"/>
                      <a:gd name="T5" fmla="*/ 1 h 14"/>
                      <a:gd name="T6" fmla="*/ 0 w 15"/>
                      <a:gd name="T7" fmla="*/ 1 h 14"/>
                      <a:gd name="T8" fmla="*/ 1 w 15"/>
                      <a:gd name="T9" fmla="*/ 1 h 14"/>
                      <a:gd name="T10" fmla="*/ 1 w 15"/>
                      <a:gd name="T11" fmla="*/ 0 h 14"/>
                      <a:gd name="T12" fmla="*/ 0 60000 65536"/>
                      <a:gd name="T13" fmla="*/ 0 60000 65536"/>
                      <a:gd name="T14" fmla="*/ 0 60000 65536"/>
                      <a:gd name="T15" fmla="*/ 0 60000 65536"/>
                      <a:gd name="T16" fmla="*/ 0 60000 65536"/>
                      <a:gd name="T17" fmla="*/ 0 60000 65536"/>
                      <a:gd name="T18" fmla="*/ 0 w 15"/>
                      <a:gd name="T19" fmla="*/ 0 h 14"/>
                      <a:gd name="T20" fmla="*/ 15 w 15"/>
                      <a:gd name="T21" fmla="*/ 14 h 14"/>
                    </a:gdLst>
                    <a:ahLst/>
                    <a:cxnLst>
                      <a:cxn ang="T12">
                        <a:pos x="T0" y="T1"/>
                      </a:cxn>
                      <a:cxn ang="T13">
                        <a:pos x="T2" y="T3"/>
                      </a:cxn>
                      <a:cxn ang="T14">
                        <a:pos x="T4" y="T5"/>
                      </a:cxn>
                      <a:cxn ang="T15">
                        <a:pos x="T6" y="T7"/>
                      </a:cxn>
                      <a:cxn ang="T16">
                        <a:pos x="T8" y="T9"/>
                      </a:cxn>
                      <a:cxn ang="T17">
                        <a:pos x="T10" y="T11"/>
                      </a:cxn>
                    </a:cxnLst>
                    <a:rect l="T18" t="T19" r="T20" b="T21"/>
                    <a:pathLst>
                      <a:path w="15" h="14">
                        <a:moveTo>
                          <a:pt x="15" y="0"/>
                        </a:moveTo>
                        <a:lnTo>
                          <a:pt x="12" y="4"/>
                        </a:lnTo>
                        <a:lnTo>
                          <a:pt x="9" y="7"/>
                        </a:lnTo>
                        <a:lnTo>
                          <a:pt x="0" y="14"/>
                        </a:lnTo>
                        <a:lnTo>
                          <a:pt x="9" y="6"/>
                        </a:lnTo>
                        <a:lnTo>
                          <a:pt x="15" y="0"/>
                        </a:lnTo>
                        <a:close/>
                      </a:path>
                    </a:pathLst>
                  </a:custGeom>
                  <a:solidFill>
                    <a:srgbClr val="402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535" name="Forma libre 282"/>
                  <p:cNvSpPr>
                    <a:spLocks/>
                  </p:cNvSpPr>
                  <p:nvPr/>
                </p:nvSpPr>
                <p:spPr bwMode="auto">
                  <a:xfrm>
                    <a:off x="4631" y="1130"/>
                    <a:ext cx="2" cy="5"/>
                  </a:xfrm>
                  <a:custGeom>
                    <a:avLst/>
                    <a:gdLst>
                      <a:gd name="T0" fmla="*/ 0 w 4"/>
                      <a:gd name="T1" fmla="*/ 0 h 11"/>
                      <a:gd name="T2" fmla="*/ 1 w 4"/>
                      <a:gd name="T3" fmla="*/ 0 h 11"/>
                      <a:gd name="T4" fmla="*/ 1 w 4"/>
                      <a:gd name="T5" fmla="*/ 0 h 11"/>
                      <a:gd name="T6" fmla="*/ 1 w 4"/>
                      <a:gd name="T7" fmla="*/ 0 h 11"/>
                      <a:gd name="T8" fmla="*/ 1 w 4"/>
                      <a:gd name="T9" fmla="*/ 0 h 11"/>
                      <a:gd name="T10" fmla="*/ 1 w 4"/>
                      <a:gd name="T11" fmla="*/ 0 h 11"/>
                      <a:gd name="T12" fmla="*/ 0 w 4"/>
                      <a:gd name="T13" fmla="*/ 0 h 11"/>
                      <a:gd name="T14" fmla="*/ 0 60000 65536"/>
                      <a:gd name="T15" fmla="*/ 0 60000 65536"/>
                      <a:gd name="T16" fmla="*/ 0 60000 65536"/>
                      <a:gd name="T17" fmla="*/ 0 60000 65536"/>
                      <a:gd name="T18" fmla="*/ 0 60000 65536"/>
                      <a:gd name="T19" fmla="*/ 0 60000 65536"/>
                      <a:gd name="T20" fmla="*/ 0 60000 65536"/>
                      <a:gd name="T21" fmla="*/ 0 w 4"/>
                      <a:gd name="T22" fmla="*/ 0 h 11"/>
                      <a:gd name="T23" fmla="*/ 4 w 4"/>
                      <a:gd name="T24" fmla="*/ 11 h 1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 h="11">
                        <a:moveTo>
                          <a:pt x="0" y="0"/>
                        </a:moveTo>
                        <a:lnTo>
                          <a:pt x="3" y="3"/>
                        </a:lnTo>
                        <a:lnTo>
                          <a:pt x="3" y="8"/>
                        </a:lnTo>
                        <a:lnTo>
                          <a:pt x="3" y="11"/>
                        </a:lnTo>
                        <a:lnTo>
                          <a:pt x="4" y="6"/>
                        </a:lnTo>
                        <a:lnTo>
                          <a:pt x="3" y="2"/>
                        </a:lnTo>
                        <a:lnTo>
                          <a:pt x="0" y="0"/>
                        </a:lnTo>
                        <a:close/>
                      </a:path>
                    </a:pathLst>
                  </a:custGeom>
                  <a:solidFill>
                    <a:srgbClr val="402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536" name="Forma libre 283"/>
                  <p:cNvSpPr>
                    <a:spLocks/>
                  </p:cNvSpPr>
                  <p:nvPr/>
                </p:nvSpPr>
                <p:spPr bwMode="auto">
                  <a:xfrm>
                    <a:off x="4648" y="1124"/>
                    <a:ext cx="1" cy="2"/>
                  </a:xfrm>
                  <a:custGeom>
                    <a:avLst/>
                    <a:gdLst>
                      <a:gd name="T0" fmla="*/ 0 w 1"/>
                      <a:gd name="T1" fmla="*/ 0 h 4"/>
                      <a:gd name="T2" fmla="*/ 0 w 1"/>
                      <a:gd name="T3" fmla="*/ 1 h 4"/>
                      <a:gd name="T4" fmla="*/ 1 w 1"/>
                      <a:gd name="T5" fmla="*/ 1 h 4"/>
                      <a:gd name="T6" fmla="*/ 0 w 1"/>
                      <a:gd name="T7" fmla="*/ 0 h 4"/>
                      <a:gd name="T8" fmla="*/ 0 60000 65536"/>
                      <a:gd name="T9" fmla="*/ 0 60000 65536"/>
                      <a:gd name="T10" fmla="*/ 0 60000 65536"/>
                      <a:gd name="T11" fmla="*/ 0 60000 65536"/>
                      <a:gd name="T12" fmla="*/ 0 w 1"/>
                      <a:gd name="T13" fmla="*/ 0 h 4"/>
                      <a:gd name="T14" fmla="*/ 1 w 1"/>
                      <a:gd name="T15" fmla="*/ 4 h 4"/>
                    </a:gdLst>
                    <a:ahLst/>
                    <a:cxnLst>
                      <a:cxn ang="T8">
                        <a:pos x="T0" y="T1"/>
                      </a:cxn>
                      <a:cxn ang="T9">
                        <a:pos x="T2" y="T3"/>
                      </a:cxn>
                      <a:cxn ang="T10">
                        <a:pos x="T4" y="T5"/>
                      </a:cxn>
                      <a:cxn ang="T11">
                        <a:pos x="T6" y="T7"/>
                      </a:cxn>
                    </a:cxnLst>
                    <a:rect l="T12" t="T13" r="T14" b="T15"/>
                    <a:pathLst>
                      <a:path w="1" h="4">
                        <a:moveTo>
                          <a:pt x="0" y="0"/>
                        </a:moveTo>
                        <a:lnTo>
                          <a:pt x="0" y="2"/>
                        </a:lnTo>
                        <a:lnTo>
                          <a:pt x="1" y="4"/>
                        </a:lnTo>
                        <a:lnTo>
                          <a:pt x="0" y="0"/>
                        </a:lnTo>
                        <a:close/>
                      </a:path>
                    </a:pathLst>
                  </a:custGeom>
                  <a:solidFill>
                    <a:srgbClr val="402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grpSp>
            <p:grpSp>
              <p:nvGrpSpPr>
                <p:cNvPr id="34506" name="Grupo 284"/>
                <p:cNvGrpSpPr>
                  <a:grpSpLocks/>
                </p:cNvGrpSpPr>
                <p:nvPr/>
              </p:nvGrpSpPr>
              <p:grpSpPr bwMode="auto">
                <a:xfrm>
                  <a:off x="4527" y="1053"/>
                  <a:ext cx="102" cy="117"/>
                  <a:chOff x="4527" y="1053"/>
                  <a:chExt cx="102" cy="117"/>
                </a:xfrm>
              </p:grpSpPr>
              <p:sp>
                <p:nvSpPr>
                  <p:cNvPr id="34513" name="Forma libre 285"/>
                  <p:cNvSpPr>
                    <a:spLocks/>
                  </p:cNvSpPr>
                  <p:nvPr/>
                </p:nvSpPr>
                <p:spPr bwMode="auto">
                  <a:xfrm>
                    <a:off x="4582" y="1053"/>
                    <a:ext cx="4" cy="2"/>
                  </a:xfrm>
                  <a:custGeom>
                    <a:avLst/>
                    <a:gdLst>
                      <a:gd name="T0" fmla="*/ 1 w 7"/>
                      <a:gd name="T1" fmla="*/ 0 h 4"/>
                      <a:gd name="T2" fmla="*/ 1 w 7"/>
                      <a:gd name="T3" fmla="*/ 1 h 4"/>
                      <a:gd name="T4" fmla="*/ 1 w 7"/>
                      <a:gd name="T5" fmla="*/ 1 h 4"/>
                      <a:gd name="T6" fmla="*/ 1 w 7"/>
                      <a:gd name="T7" fmla="*/ 1 h 4"/>
                      <a:gd name="T8" fmla="*/ 0 w 7"/>
                      <a:gd name="T9" fmla="*/ 1 h 4"/>
                      <a:gd name="T10" fmla="*/ 1 w 7"/>
                      <a:gd name="T11" fmla="*/ 1 h 4"/>
                      <a:gd name="T12" fmla="*/ 1 w 7"/>
                      <a:gd name="T13" fmla="*/ 1 h 4"/>
                      <a:gd name="T14" fmla="*/ 1 w 7"/>
                      <a:gd name="T15" fmla="*/ 0 h 4"/>
                      <a:gd name="T16" fmla="*/ 0 60000 65536"/>
                      <a:gd name="T17" fmla="*/ 0 60000 65536"/>
                      <a:gd name="T18" fmla="*/ 0 60000 65536"/>
                      <a:gd name="T19" fmla="*/ 0 60000 65536"/>
                      <a:gd name="T20" fmla="*/ 0 60000 65536"/>
                      <a:gd name="T21" fmla="*/ 0 60000 65536"/>
                      <a:gd name="T22" fmla="*/ 0 60000 65536"/>
                      <a:gd name="T23" fmla="*/ 0 60000 65536"/>
                      <a:gd name="T24" fmla="*/ 0 w 7"/>
                      <a:gd name="T25" fmla="*/ 0 h 4"/>
                      <a:gd name="T26" fmla="*/ 7 w 7"/>
                      <a:gd name="T27" fmla="*/ 4 h 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 h="4">
                        <a:moveTo>
                          <a:pt x="7" y="0"/>
                        </a:moveTo>
                        <a:lnTo>
                          <a:pt x="4" y="2"/>
                        </a:lnTo>
                        <a:lnTo>
                          <a:pt x="3" y="3"/>
                        </a:lnTo>
                        <a:lnTo>
                          <a:pt x="2" y="3"/>
                        </a:lnTo>
                        <a:lnTo>
                          <a:pt x="0" y="4"/>
                        </a:lnTo>
                        <a:lnTo>
                          <a:pt x="2" y="4"/>
                        </a:lnTo>
                        <a:lnTo>
                          <a:pt x="4" y="3"/>
                        </a:lnTo>
                        <a:lnTo>
                          <a:pt x="7" y="0"/>
                        </a:lnTo>
                        <a:close/>
                      </a:path>
                    </a:pathLst>
                  </a:custGeom>
                  <a:solidFill>
                    <a:srgbClr val="402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514" name="Forma libre 286"/>
                  <p:cNvSpPr>
                    <a:spLocks/>
                  </p:cNvSpPr>
                  <p:nvPr/>
                </p:nvSpPr>
                <p:spPr bwMode="auto">
                  <a:xfrm>
                    <a:off x="4583" y="1056"/>
                    <a:ext cx="2" cy="2"/>
                  </a:xfrm>
                  <a:custGeom>
                    <a:avLst/>
                    <a:gdLst>
                      <a:gd name="T0" fmla="*/ 1 w 3"/>
                      <a:gd name="T1" fmla="*/ 0 h 3"/>
                      <a:gd name="T2" fmla="*/ 0 w 3"/>
                      <a:gd name="T3" fmla="*/ 0 h 3"/>
                      <a:gd name="T4" fmla="*/ 0 w 3"/>
                      <a:gd name="T5" fmla="*/ 1 h 3"/>
                      <a:gd name="T6" fmla="*/ 1 w 3"/>
                      <a:gd name="T7" fmla="*/ 0 h 3"/>
                      <a:gd name="T8" fmla="*/ 0 60000 65536"/>
                      <a:gd name="T9" fmla="*/ 0 60000 65536"/>
                      <a:gd name="T10" fmla="*/ 0 60000 65536"/>
                      <a:gd name="T11" fmla="*/ 0 60000 65536"/>
                      <a:gd name="T12" fmla="*/ 0 w 3"/>
                      <a:gd name="T13" fmla="*/ 0 h 3"/>
                      <a:gd name="T14" fmla="*/ 3 w 3"/>
                      <a:gd name="T15" fmla="*/ 3 h 3"/>
                    </a:gdLst>
                    <a:ahLst/>
                    <a:cxnLst>
                      <a:cxn ang="T8">
                        <a:pos x="T0" y="T1"/>
                      </a:cxn>
                      <a:cxn ang="T9">
                        <a:pos x="T2" y="T3"/>
                      </a:cxn>
                      <a:cxn ang="T10">
                        <a:pos x="T4" y="T5"/>
                      </a:cxn>
                      <a:cxn ang="T11">
                        <a:pos x="T6" y="T7"/>
                      </a:cxn>
                    </a:cxnLst>
                    <a:rect l="T12" t="T13" r="T14" b="T15"/>
                    <a:pathLst>
                      <a:path w="3" h="3">
                        <a:moveTo>
                          <a:pt x="3" y="0"/>
                        </a:moveTo>
                        <a:lnTo>
                          <a:pt x="0" y="0"/>
                        </a:lnTo>
                        <a:lnTo>
                          <a:pt x="0" y="3"/>
                        </a:lnTo>
                        <a:lnTo>
                          <a:pt x="3" y="0"/>
                        </a:lnTo>
                        <a:close/>
                      </a:path>
                    </a:pathLst>
                  </a:custGeom>
                  <a:solidFill>
                    <a:srgbClr val="402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515" name="Forma libre 287"/>
                  <p:cNvSpPr>
                    <a:spLocks/>
                  </p:cNvSpPr>
                  <p:nvPr/>
                </p:nvSpPr>
                <p:spPr bwMode="auto">
                  <a:xfrm>
                    <a:off x="4571" y="1068"/>
                    <a:ext cx="27" cy="69"/>
                  </a:xfrm>
                  <a:custGeom>
                    <a:avLst/>
                    <a:gdLst>
                      <a:gd name="T0" fmla="*/ 0 w 55"/>
                      <a:gd name="T1" fmla="*/ 0 h 138"/>
                      <a:gd name="T2" fmla="*/ 0 w 55"/>
                      <a:gd name="T3" fmla="*/ 1 h 138"/>
                      <a:gd name="T4" fmla="*/ 0 w 55"/>
                      <a:gd name="T5" fmla="*/ 1 h 138"/>
                      <a:gd name="T6" fmla="*/ 0 w 55"/>
                      <a:gd name="T7" fmla="*/ 1 h 138"/>
                      <a:gd name="T8" fmla="*/ 0 w 55"/>
                      <a:gd name="T9" fmla="*/ 1 h 138"/>
                      <a:gd name="T10" fmla="*/ 0 w 55"/>
                      <a:gd name="T11" fmla="*/ 1 h 138"/>
                      <a:gd name="T12" fmla="*/ 0 w 55"/>
                      <a:gd name="T13" fmla="*/ 1 h 138"/>
                      <a:gd name="T14" fmla="*/ 0 w 55"/>
                      <a:gd name="T15" fmla="*/ 1 h 138"/>
                      <a:gd name="T16" fmla="*/ 0 w 55"/>
                      <a:gd name="T17" fmla="*/ 1 h 138"/>
                      <a:gd name="T18" fmla="*/ 0 w 55"/>
                      <a:gd name="T19" fmla="*/ 0 h 13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55"/>
                      <a:gd name="T31" fmla="*/ 0 h 138"/>
                      <a:gd name="T32" fmla="*/ 55 w 55"/>
                      <a:gd name="T33" fmla="*/ 138 h 13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55" h="138">
                        <a:moveTo>
                          <a:pt x="7" y="0"/>
                        </a:moveTo>
                        <a:lnTo>
                          <a:pt x="13" y="6"/>
                        </a:lnTo>
                        <a:lnTo>
                          <a:pt x="15" y="15"/>
                        </a:lnTo>
                        <a:lnTo>
                          <a:pt x="22" y="22"/>
                        </a:lnTo>
                        <a:lnTo>
                          <a:pt x="38" y="60"/>
                        </a:lnTo>
                        <a:lnTo>
                          <a:pt x="47" y="94"/>
                        </a:lnTo>
                        <a:lnTo>
                          <a:pt x="55" y="138"/>
                        </a:lnTo>
                        <a:lnTo>
                          <a:pt x="32" y="119"/>
                        </a:lnTo>
                        <a:lnTo>
                          <a:pt x="0" y="18"/>
                        </a:lnTo>
                        <a:lnTo>
                          <a:pt x="7" y="0"/>
                        </a:lnTo>
                        <a:close/>
                      </a:path>
                    </a:pathLst>
                  </a:custGeom>
                  <a:solidFill>
                    <a:srgbClr val="400000"/>
                  </a:solidFill>
                  <a:ln w="1588">
                    <a:solidFill>
                      <a:srgbClr val="000000"/>
                    </a:solidFill>
                    <a:round/>
                    <a:headEnd/>
                    <a:tailEnd/>
                  </a:ln>
                </p:spPr>
                <p:txBody>
                  <a:bodyPr/>
                  <a:lstStyle/>
                  <a:p>
                    <a:endParaRPr lang="es-AR"/>
                  </a:p>
                </p:txBody>
              </p:sp>
              <p:sp>
                <p:nvSpPr>
                  <p:cNvPr id="34516" name="Forma libre 288"/>
                  <p:cNvSpPr>
                    <a:spLocks/>
                  </p:cNvSpPr>
                  <p:nvPr/>
                </p:nvSpPr>
                <p:spPr bwMode="auto">
                  <a:xfrm>
                    <a:off x="4527" y="1055"/>
                    <a:ext cx="102" cy="115"/>
                  </a:xfrm>
                  <a:custGeom>
                    <a:avLst/>
                    <a:gdLst>
                      <a:gd name="T0" fmla="*/ 0 w 206"/>
                      <a:gd name="T1" fmla="*/ 0 h 231"/>
                      <a:gd name="T2" fmla="*/ 0 w 206"/>
                      <a:gd name="T3" fmla="*/ 0 h 231"/>
                      <a:gd name="T4" fmla="*/ 0 w 206"/>
                      <a:gd name="T5" fmla="*/ 0 h 231"/>
                      <a:gd name="T6" fmla="*/ 0 w 206"/>
                      <a:gd name="T7" fmla="*/ 0 h 231"/>
                      <a:gd name="T8" fmla="*/ 0 w 206"/>
                      <a:gd name="T9" fmla="*/ 0 h 231"/>
                      <a:gd name="T10" fmla="*/ 0 w 206"/>
                      <a:gd name="T11" fmla="*/ 0 h 231"/>
                      <a:gd name="T12" fmla="*/ 0 w 206"/>
                      <a:gd name="T13" fmla="*/ 0 h 231"/>
                      <a:gd name="T14" fmla="*/ 0 w 206"/>
                      <a:gd name="T15" fmla="*/ 0 h 231"/>
                      <a:gd name="T16" fmla="*/ 0 w 206"/>
                      <a:gd name="T17" fmla="*/ 0 h 231"/>
                      <a:gd name="T18" fmla="*/ 0 w 206"/>
                      <a:gd name="T19" fmla="*/ 0 h 231"/>
                      <a:gd name="T20" fmla="*/ 0 w 206"/>
                      <a:gd name="T21" fmla="*/ 0 h 231"/>
                      <a:gd name="T22" fmla="*/ 0 w 206"/>
                      <a:gd name="T23" fmla="*/ 0 h 231"/>
                      <a:gd name="T24" fmla="*/ 0 w 206"/>
                      <a:gd name="T25" fmla="*/ 0 h 231"/>
                      <a:gd name="T26" fmla="*/ 0 w 206"/>
                      <a:gd name="T27" fmla="*/ 0 h 231"/>
                      <a:gd name="T28" fmla="*/ 0 w 206"/>
                      <a:gd name="T29" fmla="*/ 0 h 231"/>
                      <a:gd name="T30" fmla="*/ 0 w 206"/>
                      <a:gd name="T31" fmla="*/ 0 h 231"/>
                      <a:gd name="T32" fmla="*/ 0 w 206"/>
                      <a:gd name="T33" fmla="*/ 0 h 231"/>
                      <a:gd name="T34" fmla="*/ 0 w 206"/>
                      <a:gd name="T35" fmla="*/ 0 h 231"/>
                      <a:gd name="T36" fmla="*/ 0 w 206"/>
                      <a:gd name="T37" fmla="*/ 0 h 231"/>
                      <a:gd name="T38" fmla="*/ 0 w 206"/>
                      <a:gd name="T39" fmla="*/ 0 h 231"/>
                      <a:gd name="T40" fmla="*/ 0 w 206"/>
                      <a:gd name="T41" fmla="*/ 0 h 231"/>
                      <a:gd name="T42" fmla="*/ 0 w 206"/>
                      <a:gd name="T43" fmla="*/ 0 h 231"/>
                      <a:gd name="T44" fmla="*/ 0 w 206"/>
                      <a:gd name="T45" fmla="*/ 0 h 231"/>
                      <a:gd name="T46" fmla="*/ 0 w 206"/>
                      <a:gd name="T47" fmla="*/ 0 h 231"/>
                      <a:gd name="T48" fmla="*/ 0 w 206"/>
                      <a:gd name="T49" fmla="*/ 0 h 231"/>
                      <a:gd name="T50" fmla="*/ 0 w 206"/>
                      <a:gd name="T51" fmla="*/ 0 h 231"/>
                      <a:gd name="T52" fmla="*/ 0 w 206"/>
                      <a:gd name="T53" fmla="*/ 0 h 231"/>
                      <a:gd name="T54" fmla="*/ 0 w 206"/>
                      <a:gd name="T55" fmla="*/ 0 h 231"/>
                      <a:gd name="T56" fmla="*/ 0 w 206"/>
                      <a:gd name="T57" fmla="*/ 0 h 231"/>
                      <a:gd name="T58" fmla="*/ 0 w 206"/>
                      <a:gd name="T59" fmla="*/ 0 h 231"/>
                      <a:gd name="T60" fmla="*/ 0 w 206"/>
                      <a:gd name="T61" fmla="*/ 0 h 231"/>
                      <a:gd name="T62" fmla="*/ 0 w 206"/>
                      <a:gd name="T63" fmla="*/ 0 h 231"/>
                      <a:gd name="T64" fmla="*/ 0 w 206"/>
                      <a:gd name="T65" fmla="*/ 0 h 231"/>
                      <a:gd name="T66" fmla="*/ 0 w 206"/>
                      <a:gd name="T67" fmla="*/ 0 h 231"/>
                      <a:gd name="T68" fmla="*/ 0 w 206"/>
                      <a:gd name="T69" fmla="*/ 0 h 231"/>
                      <a:gd name="T70" fmla="*/ 0 w 206"/>
                      <a:gd name="T71" fmla="*/ 0 h 231"/>
                      <a:gd name="T72" fmla="*/ 0 w 206"/>
                      <a:gd name="T73" fmla="*/ 0 h 231"/>
                      <a:gd name="T74" fmla="*/ 0 w 206"/>
                      <a:gd name="T75" fmla="*/ 0 h 231"/>
                      <a:gd name="T76" fmla="*/ 0 w 206"/>
                      <a:gd name="T77" fmla="*/ 0 h 231"/>
                      <a:gd name="T78" fmla="*/ 0 w 206"/>
                      <a:gd name="T79" fmla="*/ 0 h 231"/>
                      <a:gd name="T80" fmla="*/ 0 w 206"/>
                      <a:gd name="T81" fmla="*/ 0 h 231"/>
                      <a:gd name="T82" fmla="*/ 0 w 206"/>
                      <a:gd name="T83" fmla="*/ 0 h 231"/>
                      <a:gd name="T84" fmla="*/ 0 w 206"/>
                      <a:gd name="T85" fmla="*/ 0 h 231"/>
                      <a:gd name="T86" fmla="*/ 0 w 206"/>
                      <a:gd name="T87" fmla="*/ 0 h 231"/>
                      <a:gd name="T88" fmla="*/ 0 w 206"/>
                      <a:gd name="T89" fmla="*/ 0 h 231"/>
                      <a:gd name="T90" fmla="*/ 0 w 206"/>
                      <a:gd name="T91" fmla="*/ 0 h 231"/>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206"/>
                      <a:gd name="T139" fmla="*/ 0 h 231"/>
                      <a:gd name="T140" fmla="*/ 206 w 206"/>
                      <a:gd name="T141" fmla="*/ 231 h 231"/>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206" h="231">
                        <a:moveTo>
                          <a:pt x="39" y="12"/>
                        </a:moveTo>
                        <a:lnTo>
                          <a:pt x="45" y="0"/>
                        </a:lnTo>
                        <a:lnTo>
                          <a:pt x="95" y="21"/>
                        </a:lnTo>
                        <a:lnTo>
                          <a:pt x="98" y="38"/>
                        </a:lnTo>
                        <a:lnTo>
                          <a:pt x="102" y="44"/>
                        </a:lnTo>
                        <a:lnTo>
                          <a:pt x="108" y="49"/>
                        </a:lnTo>
                        <a:lnTo>
                          <a:pt x="111" y="61"/>
                        </a:lnTo>
                        <a:lnTo>
                          <a:pt x="121" y="88"/>
                        </a:lnTo>
                        <a:lnTo>
                          <a:pt x="130" y="119"/>
                        </a:lnTo>
                        <a:lnTo>
                          <a:pt x="135" y="140"/>
                        </a:lnTo>
                        <a:lnTo>
                          <a:pt x="175" y="141"/>
                        </a:lnTo>
                        <a:lnTo>
                          <a:pt x="182" y="146"/>
                        </a:lnTo>
                        <a:lnTo>
                          <a:pt x="200" y="146"/>
                        </a:lnTo>
                        <a:lnTo>
                          <a:pt x="206" y="153"/>
                        </a:lnTo>
                        <a:lnTo>
                          <a:pt x="206" y="162"/>
                        </a:lnTo>
                        <a:lnTo>
                          <a:pt x="204" y="171"/>
                        </a:lnTo>
                        <a:lnTo>
                          <a:pt x="186" y="176"/>
                        </a:lnTo>
                        <a:lnTo>
                          <a:pt x="179" y="187"/>
                        </a:lnTo>
                        <a:lnTo>
                          <a:pt x="163" y="190"/>
                        </a:lnTo>
                        <a:lnTo>
                          <a:pt x="151" y="190"/>
                        </a:lnTo>
                        <a:lnTo>
                          <a:pt x="138" y="193"/>
                        </a:lnTo>
                        <a:lnTo>
                          <a:pt x="136" y="199"/>
                        </a:lnTo>
                        <a:lnTo>
                          <a:pt x="138" y="211"/>
                        </a:lnTo>
                        <a:lnTo>
                          <a:pt x="136" y="220"/>
                        </a:lnTo>
                        <a:lnTo>
                          <a:pt x="129" y="220"/>
                        </a:lnTo>
                        <a:lnTo>
                          <a:pt x="120" y="222"/>
                        </a:lnTo>
                        <a:lnTo>
                          <a:pt x="111" y="231"/>
                        </a:lnTo>
                        <a:lnTo>
                          <a:pt x="101" y="231"/>
                        </a:lnTo>
                        <a:lnTo>
                          <a:pt x="90" y="229"/>
                        </a:lnTo>
                        <a:lnTo>
                          <a:pt x="76" y="225"/>
                        </a:lnTo>
                        <a:lnTo>
                          <a:pt x="59" y="226"/>
                        </a:lnTo>
                        <a:lnTo>
                          <a:pt x="43" y="231"/>
                        </a:lnTo>
                        <a:lnTo>
                          <a:pt x="28" y="228"/>
                        </a:lnTo>
                        <a:lnTo>
                          <a:pt x="18" y="216"/>
                        </a:lnTo>
                        <a:lnTo>
                          <a:pt x="18" y="202"/>
                        </a:lnTo>
                        <a:lnTo>
                          <a:pt x="15" y="186"/>
                        </a:lnTo>
                        <a:lnTo>
                          <a:pt x="12" y="165"/>
                        </a:lnTo>
                        <a:lnTo>
                          <a:pt x="8" y="146"/>
                        </a:lnTo>
                        <a:lnTo>
                          <a:pt x="0" y="118"/>
                        </a:lnTo>
                        <a:lnTo>
                          <a:pt x="2" y="88"/>
                        </a:lnTo>
                        <a:lnTo>
                          <a:pt x="2" y="63"/>
                        </a:lnTo>
                        <a:lnTo>
                          <a:pt x="3" y="45"/>
                        </a:lnTo>
                        <a:lnTo>
                          <a:pt x="8" y="36"/>
                        </a:lnTo>
                        <a:lnTo>
                          <a:pt x="16" y="30"/>
                        </a:lnTo>
                        <a:lnTo>
                          <a:pt x="27" y="20"/>
                        </a:lnTo>
                        <a:lnTo>
                          <a:pt x="39" y="12"/>
                        </a:lnTo>
                        <a:close/>
                      </a:path>
                    </a:pathLst>
                  </a:custGeom>
                  <a:solidFill>
                    <a:srgbClr val="C0C0C0"/>
                  </a:solidFill>
                  <a:ln w="1588">
                    <a:solidFill>
                      <a:srgbClr val="000000"/>
                    </a:solidFill>
                    <a:round/>
                    <a:headEnd/>
                    <a:tailEnd/>
                  </a:ln>
                </p:spPr>
                <p:txBody>
                  <a:bodyPr/>
                  <a:lstStyle/>
                  <a:p>
                    <a:endParaRPr lang="es-AR"/>
                  </a:p>
                </p:txBody>
              </p:sp>
              <p:sp>
                <p:nvSpPr>
                  <p:cNvPr id="34517" name="Forma libre 289"/>
                  <p:cNvSpPr>
                    <a:spLocks/>
                  </p:cNvSpPr>
                  <p:nvPr/>
                </p:nvSpPr>
                <p:spPr bwMode="auto">
                  <a:xfrm>
                    <a:off x="4529" y="1062"/>
                    <a:ext cx="64" cy="107"/>
                  </a:xfrm>
                  <a:custGeom>
                    <a:avLst/>
                    <a:gdLst>
                      <a:gd name="T0" fmla="*/ 1 w 128"/>
                      <a:gd name="T1" fmla="*/ 1 h 214"/>
                      <a:gd name="T2" fmla="*/ 1 w 128"/>
                      <a:gd name="T3" fmla="*/ 1 h 214"/>
                      <a:gd name="T4" fmla="*/ 1 w 128"/>
                      <a:gd name="T5" fmla="*/ 1 h 214"/>
                      <a:gd name="T6" fmla="*/ 1 w 128"/>
                      <a:gd name="T7" fmla="*/ 1 h 214"/>
                      <a:gd name="T8" fmla="*/ 1 w 128"/>
                      <a:gd name="T9" fmla="*/ 1 h 214"/>
                      <a:gd name="T10" fmla="*/ 1 w 128"/>
                      <a:gd name="T11" fmla="*/ 1 h 214"/>
                      <a:gd name="T12" fmla="*/ 1 w 128"/>
                      <a:gd name="T13" fmla="*/ 1 h 214"/>
                      <a:gd name="T14" fmla="*/ 1 w 128"/>
                      <a:gd name="T15" fmla="*/ 1 h 214"/>
                      <a:gd name="T16" fmla="*/ 1 w 128"/>
                      <a:gd name="T17" fmla="*/ 1 h 214"/>
                      <a:gd name="T18" fmla="*/ 1 w 128"/>
                      <a:gd name="T19" fmla="*/ 1 h 214"/>
                      <a:gd name="T20" fmla="*/ 1 w 128"/>
                      <a:gd name="T21" fmla="*/ 1 h 214"/>
                      <a:gd name="T22" fmla="*/ 1 w 128"/>
                      <a:gd name="T23" fmla="*/ 1 h 214"/>
                      <a:gd name="T24" fmla="*/ 1 w 128"/>
                      <a:gd name="T25" fmla="*/ 1 h 214"/>
                      <a:gd name="T26" fmla="*/ 1 w 128"/>
                      <a:gd name="T27" fmla="*/ 1 h 214"/>
                      <a:gd name="T28" fmla="*/ 1 w 128"/>
                      <a:gd name="T29" fmla="*/ 1 h 214"/>
                      <a:gd name="T30" fmla="*/ 1 w 128"/>
                      <a:gd name="T31" fmla="*/ 1 h 214"/>
                      <a:gd name="T32" fmla="*/ 1 w 128"/>
                      <a:gd name="T33" fmla="*/ 1 h 214"/>
                      <a:gd name="T34" fmla="*/ 1 w 128"/>
                      <a:gd name="T35" fmla="*/ 1 h 214"/>
                      <a:gd name="T36" fmla="*/ 1 w 128"/>
                      <a:gd name="T37" fmla="*/ 0 h 214"/>
                      <a:gd name="T38" fmla="*/ 1 w 128"/>
                      <a:gd name="T39" fmla="*/ 1 h 214"/>
                      <a:gd name="T40" fmla="*/ 1 w 128"/>
                      <a:gd name="T41" fmla="*/ 1 h 214"/>
                      <a:gd name="T42" fmla="*/ 0 w 128"/>
                      <a:gd name="T43" fmla="*/ 1 h 214"/>
                      <a:gd name="T44" fmla="*/ 0 w 128"/>
                      <a:gd name="T45" fmla="*/ 1 h 214"/>
                      <a:gd name="T46" fmla="*/ 1 w 128"/>
                      <a:gd name="T47" fmla="*/ 1 h 214"/>
                      <a:gd name="T48" fmla="*/ 1 w 128"/>
                      <a:gd name="T49" fmla="*/ 1 h 214"/>
                      <a:gd name="T50" fmla="*/ 1 w 128"/>
                      <a:gd name="T51" fmla="*/ 1 h 214"/>
                      <a:gd name="T52" fmla="*/ 1 w 128"/>
                      <a:gd name="T53" fmla="*/ 1 h 214"/>
                      <a:gd name="T54" fmla="*/ 1 w 128"/>
                      <a:gd name="T55" fmla="*/ 1 h 214"/>
                      <a:gd name="T56" fmla="*/ 1 w 128"/>
                      <a:gd name="T57" fmla="*/ 1 h 214"/>
                      <a:gd name="T58" fmla="*/ 1 w 128"/>
                      <a:gd name="T59" fmla="*/ 1 h 214"/>
                      <a:gd name="T60" fmla="*/ 1 w 128"/>
                      <a:gd name="T61" fmla="*/ 1 h 214"/>
                      <a:gd name="T62" fmla="*/ 1 w 128"/>
                      <a:gd name="T63" fmla="*/ 1 h 214"/>
                      <a:gd name="T64" fmla="*/ 1 w 128"/>
                      <a:gd name="T65" fmla="*/ 1 h 214"/>
                      <a:gd name="T66" fmla="*/ 1 w 128"/>
                      <a:gd name="T67" fmla="*/ 1 h 214"/>
                      <a:gd name="T68" fmla="*/ 1 w 128"/>
                      <a:gd name="T69" fmla="*/ 1 h 214"/>
                      <a:gd name="T70" fmla="*/ 1 w 128"/>
                      <a:gd name="T71" fmla="*/ 1 h 214"/>
                      <a:gd name="T72" fmla="*/ 1 w 128"/>
                      <a:gd name="T73" fmla="*/ 1 h 214"/>
                      <a:gd name="T74" fmla="*/ 1 w 128"/>
                      <a:gd name="T75" fmla="*/ 1 h 214"/>
                      <a:gd name="T76" fmla="*/ 1 w 128"/>
                      <a:gd name="T77" fmla="*/ 1 h 214"/>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128"/>
                      <a:gd name="T118" fmla="*/ 0 h 214"/>
                      <a:gd name="T119" fmla="*/ 128 w 128"/>
                      <a:gd name="T120" fmla="*/ 214 h 214"/>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128" h="214">
                        <a:moveTo>
                          <a:pt x="128" y="180"/>
                        </a:moveTo>
                        <a:lnTo>
                          <a:pt x="112" y="177"/>
                        </a:lnTo>
                        <a:lnTo>
                          <a:pt x="97" y="175"/>
                        </a:lnTo>
                        <a:lnTo>
                          <a:pt x="81" y="174"/>
                        </a:lnTo>
                        <a:lnTo>
                          <a:pt x="63" y="171"/>
                        </a:lnTo>
                        <a:lnTo>
                          <a:pt x="56" y="167"/>
                        </a:lnTo>
                        <a:lnTo>
                          <a:pt x="34" y="138"/>
                        </a:lnTo>
                        <a:lnTo>
                          <a:pt x="45" y="147"/>
                        </a:lnTo>
                        <a:lnTo>
                          <a:pt x="53" y="153"/>
                        </a:lnTo>
                        <a:lnTo>
                          <a:pt x="48" y="134"/>
                        </a:lnTo>
                        <a:lnTo>
                          <a:pt x="40" y="126"/>
                        </a:lnTo>
                        <a:lnTo>
                          <a:pt x="28" y="107"/>
                        </a:lnTo>
                        <a:lnTo>
                          <a:pt x="40" y="116"/>
                        </a:lnTo>
                        <a:lnTo>
                          <a:pt x="47" y="119"/>
                        </a:lnTo>
                        <a:lnTo>
                          <a:pt x="45" y="106"/>
                        </a:lnTo>
                        <a:lnTo>
                          <a:pt x="37" y="95"/>
                        </a:lnTo>
                        <a:lnTo>
                          <a:pt x="29" y="86"/>
                        </a:lnTo>
                        <a:lnTo>
                          <a:pt x="20" y="63"/>
                        </a:lnTo>
                        <a:lnTo>
                          <a:pt x="37" y="82"/>
                        </a:lnTo>
                        <a:lnTo>
                          <a:pt x="45" y="89"/>
                        </a:lnTo>
                        <a:lnTo>
                          <a:pt x="45" y="60"/>
                        </a:lnTo>
                        <a:lnTo>
                          <a:pt x="48" y="48"/>
                        </a:lnTo>
                        <a:lnTo>
                          <a:pt x="53" y="42"/>
                        </a:lnTo>
                        <a:lnTo>
                          <a:pt x="60" y="33"/>
                        </a:lnTo>
                        <a:lnTo>
                          <a:pt x="72" y="30"/>
                        </a:lnTo>
                        <a:lnTo>
                          <a:pt x="78" y="27"/>
                        </a:lnTo>
                        <a:lnTo>
                          <a:pt x="62" y="12"/>
                        </a:lnTo>
                        <a:lnTo>
                          <a:pt x="44" y="15"/>
                        </a:lnTo>
                        <a:lnTo>
                          <a:pt x="32" y="23"/>
                        </a:lnTo>
                        <a:lnTo>
                          <a:pt x="29" y="29"/>
                        </a:lnTo>
                        <a:lnTo>
                          <a:pt x="32" y="18"/>
                        </a:lnTo>
                        <a:lnTo>
                          <a:pt x="38" y="15"/>
                        </a:lnTo>
                        <a:lnTo>
                          <a:pt x="48" y="12"/>
                        </a:lnTo>
                        <a:lnTo>
                          <a:pt x="57" y="11"/>
                        </a:lnTo>
                        <a:lnTo>
                          <a:pt x="53" y="8"/>
                        </a:lnTo>
                        <a:lnTo>
                          <a:pt x="44" y="5"/>
                        </a:lnTo>
                        <a:lnTo>
                          <a:pt x="37" y="3"/>
                        </a:lnTo>
                        <a:lnTo>
                          <a:pt x="32" y="0"/>
                        </a:lnTo>
                        <a:lnTo>
                          <a:pt x="23" y="6"/>
                        </a:lnTo>
                        <a:lnTo>
                          <a:pt x="17" y="12"/>
                        </a:lnTo>
                        <a:lnTo>
                          <a:pt x="13" y="18"/>
                        </a:lnTo>
                        <a:lnTo>
                          <a:pt x="4" y="23"/>
                        </a:lnTo>
                        <a:lnTo>
                          <a:pt x="3" y="30"/>
                        </a:lnTo>
                        <a:lnTo>
                          <a:pt x="0" y="42"/>
                        </a:lnTo>
                        <a:lnTo>
                          <a:pt x="0" y="61"/>
                        </a:lnTo>
                        <a:lnTo>
                          <a:pt x="0" y="80"/>
                        </a:lnTo>
                        <a:lnTo>
                          <a:pt x="1" y="101"/>
                        </a:lnTo>
                        <a:lnTo>
                          <a:pt x="4" y="125"/>
                        </a:lnTo>
                        <a:lnTo>
                          <a:pt x="10" y="147"/>
                        </a:lnTo>
                        <a:lnTo>
                          <a:pt x="13" y="168"/>
                        </a:lnTo>
                        <a:lnTo>
                          <a:pt x="16" y="183"/>
                        </a:lnTo>
                        <a:lnTo>
                          <a:pt x="16" y="195"/>
                        </a:lnTo>
                        <a:lnTo>
                          <a:pt x="17" y="202"/>
                        </a:lnTo>
                        <a:lnTo>
                          <a:pt x="23" y="208"/>
                        </a:lnTo>
                        <a:lnTo>
                          <a:pt x="29" y="213"/>
                        </a:lnTo>
                        <a:lnTo>
                          <a:pt x="40" y="214"/>
                        </a:lnTo>
                        <a:lnTo>
                          <a:pt x="44" y="211"/>
                        </a:lnTo>
                        <a:lnTo>
                          <a:pt x="50" y="211"/>
                        </a:lnTo>
                        <a:lnTo>
                          <a:pt x="66" y="207"/>
                        </a:lnTo>
                        <a:lnTo>
                          <a:pt x="59" y="199"/>
                        </a:lnTo>
                        <a:lnTo>
                          <a:pt x="53" y="187"/>
                        </a:lnTo>
                        <a:lnTo>
                          <a:pt x="63" y="196"/>
                        </a:lnTo>
                        <a:lnTo>
                          <a:pt x="71" y="204"/>
                        </a:lnTo>
                        <a:lnTo>
                          <a:pt x="76" y="207"/>
                        </a:lnTo>
                        <a:lnTo>
                          <a:pt x="84" y="211"/>
                        </a:lnTo>
                        <a:lnTo>
                          <a:pt x="93" y="211"/>
                        </a:lnTo>
                        <a:lnTo>
                          <a:pt x="102" y="211"/>
                        </a:lnTo>
                        <a:lnTo>
                          <a:pt x="108" y="210"/>
                        </a:lnTo>
                        <a:lnTo>
                          <a:pt x="109" y="207"/>
                        </a:lnTo>
                        <a:lnTo>
                          <a:pt x="99" y="201"/>
                        </a:lnTo>
                        <a:lnTo>
                          <a:pt x="87" y="190"/>
                        </a:lnTo>
                        <a:lnTo>
                          <a:pt x="84" y="184"/>
                        </a:lnTo>
                        <a:lnTo>
                          <a:pt x="93" y="187"/>
                        </a:lnTo>
                        <a:lnTo>
                          <a:pt x="106" y="198"/>
                        </a:lnTo>
                        <a:lnTo>
                          <a:pt x="112" y="202"/>
                        </a:lnTo>
                        <a:lnTo>
                          <a:pt x="125" y="204"/>
                        </a:lnTo>
                        <a:lnTo>
                          <a:pt x="128" y="201"/>
                        </a:lnTo>
                        <a:lnTo>
                          <a:pt x="128" y="195"/>
                        </a:lnTo>
                        <a:lnTo>
                          <a:pt x="128" y="180"/>
                        </a:lnTo>
                        <a:close/>
                      </a:path>
                    </a:pathLst>
                  </a:custGeom>
                  <a:solidFill>
                    <a:srgbClr val="E0E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518" name="Forma libre 290"/>
                  <p:cNvSpPr>
                    <a:spLocks/>
                  </p:cNvSpPr>
                  <p:nvPr/>
                </p:nvSpPr>
                <p:spPr bwMode="auto">
                  <a:xfrm>
                    <a:off x="4533" y="1115"/>
                    <a:ext cx="19" cy="50"/>
                  </a:xfrm>
                  <a:custGeom>
                    <a:avLst/>
                    <a:gdLst>
                      <a:gd name="T0" fmla="*/ 1 w 38"/>
                      <a:gd name="T1" fmla="*/ 1 h 99"/>
                      <a:gd name="T2" fmla="*/ 1 w 38"/>
                      <a:gd name="T3" fmla="*/ 1 h 99"/>
                      <a:gd name="T4" fmla="*/ 1 w 38"/>
                      <a:gd name="T5" fmla="*/ 1 h 99"/>
                      <a:gd name="T6" fmla="*/ 1 w 38"/>
                      <a:gd name="T7" fmla="*/ 1 h 99"/>
                      <a:gd name="T8" fmla="*/ 1 w 38"/>
                      <a:gd name="T9" fmla="*/ 1 h 99"/>
                      <a:gd name="T10" fmla="*/ 1 w 38"/>
                      <a:gd name="T11" fmla="*/ 1 h 99"/>
                      <a:gd name="T12" fmla="*/ 1 w 38"/>
                      <a:gd name="T13" fmla="*/ 1 h 99"/>
                      <a:gd name="T14" fmla="*/ 1 w 38"/>
                      <a:gd name="T15" fmla="*/ 1 h 99"/>
                      <a:gd name="T16" fmla="*/ 0 w 38"/>
                      <a:gd name="T17" fmla="*/ 0 h 99"/>
                      <a:gd name="T18" fmla="*/ 1 w 38"/>
                      <a:gd name="T19" fmla="*/ 1 h 99"/>
                      <a:gd name="T20" fmla="*/ 1 w 38"/>
                      <a:gd name="T21" fmla="*/ 1 h 99"/>
                      <a:gd name="T22" fmla="*/ 1 w 38"/>
                      <a:gd name="T23" fmla="*/ 1 h 99"/>
                      <a:gd name="T24" fmla="*/ 1 w 38"/>
                      <a:gd name="T25" fmla="*/ 1 h 99"/>
                      <a:gd name="T26" fmla="*/ 1 w 38"/>
                      <a:gd name="T27" fmla="*/ 1 h 9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w 38"/>
                      <a:gd name="T43" fmla="*/ 0 h 99"/>
                      <a:gd name="T44" fmla="*/ 38 w 38"/>
                      <a:gd name="T45" fmla="*/ 99 h 99"/>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T42" t="T43" r="T44" b="T45"/>
                    <a:pathLst>
                      <a:path w="38" h="99">
                        <a:moveTo>
                          <a:pt x="38" y="99"/>
                        </a:moveTo>
                        <a:lnTo>
                          <a:pt x="31" y="96"/>
                        </a:lnTo>
                        <a:lnTo>
                          <a:pt x="23" y="87"/>
                        </a:lnTo>
                        <a:lnTo>
                          <a:pt x="17" y="74"/>
                        </a:lnTo>
                        <a:lnTo>
                          <a:pt x="14" y="61"/>
                        </a:lnTo>
                        <a:lnTo>
                          <a:pt x="10" y="47"/>
                        </a:lnTo>
                        <a:lnTo>
                          <a:pt x="7" y="34"/>
                        </a:lnTo>
                        <a:lnTo>
                          <a:pt x="4" y="15"/>
                        </a:lnTo>
                        <a:lnTo>
                          <a:pt x="0" y="0"/>
                        </a:lnTo>
                        <a:lnTo>
                          <a:pt x="8" y="29"/>
                        </a:lnTo>
                        <a:lnTo>
                          <a:pt x="14" y="52"/>
                        </a:lnTo>
                        <a:lnTo>
                          <a:pt x="22" y="66"/>
                        </a:lnTo>
                        <a:lnTo>
                          <a:pt x="32" y="83"/>
                        </a:lnTo>
                        <a:lnTo>
                          <a:pt x="38" y="99"/>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519" name="Forma libre 291"/>
                  <p:cNvSpPr>
                    <a:spLocks/>
                  </p:cNvSpPr>
                  <p:nvPr/>
                </p:nvSpPr>
                <p:spPr bwMode="auto">
                  <a:xfrm>
                    <a:off x="4552" y="1076"/>
                    <a:ext cx="76" cy="74"/>
                  </a:xfrm>
                  <a:custGeom>
                    <a:avLst/>
                    <a:gdLst>
                      <a:gd name="T0" fmla="*/ 1 w 151"/>
                      <a:gd name="T1" fmla="*/ 1 h 148"/>
                      <a:gd name="T2" fmla="*/ 1 w 151"/>
                      <a:gd name="T3" fmla="*/ 1 h 148"/>
                      <a:gd name="T4" fmla="*/ 1 w 151"/>
                      <a:gd name="T5" fmla="*/ 1 h 148"/>
                      <a:gd name="T6" fmla="*/ 1 w 151"/>
                      <a:gd name="T7" fmla="*/ 1 h 148"/>
                      <a:gd name="T8" fmla="*/ 1 w 151"/>
                      <a:gd name="T9" fmla="*/ 1 h 148"/>
                      <a:gd name="T10" fmla="*/ 1 w 151"/>
                      <a:gd name="T11" fmla="*/ 1 h 148"/>
                      <a:gd name="T12" fmla="*/ 1 w 151"/>
                      <a:gd name="T13" fmla="*/ 1 h 148"/>
                      <a:gd name="T14" fmla="*/ 1 w 151"/>
                      <a:gd name="T15" fmla="*/ 1 h 148"/>
                      <a:gd name="T16" fmla="*/ 1 w 151"/>
                      <a:gd name="T17" fmla="*/ 1 h 148"/>
                      <a:gd name="T18" fmla="*/ 1 w 151"/>
                      <a:gd name="T19" fmla="*/ 1 h 148"/>
                      <a:gd name="T20" fmla="*/ 1 w 151"/>
                      <a:gd name="T21" fmla="*/ 1 h 148"/>
                      <a:gd name="T22" fmla="*/ 1 w 151"/>
                      <a:gd name="T23" fmla="*/ 1 h 148"/>
                      <a:gd name="T24" fmla="*/ 1 w 151"/>
                      <a:gd name="T25" fmla="*/ 1 h 148"/>
                      <a:gd name="T26" fmla="*/ 1 w 151"/>
                      <a:gd name="T27" fmla="*/ 1 h 148"/>
                      <a:gd name="T28" fmla="*/ 1 w 151"/>
                      <a:gd name="T29" fmla="*/ 1 h 148"/>
                      <a:gd name="T30" fmla="*/ 1 w 151"/>
                      <a:gd name="T31" fmla="*/ 1 h 148"/>
                      <a:gd name="T32" fmla="*/ 1 w 151"/>
                      <a:gd name="T33" fmla="*/ 1 h 148"/>
                      <a:gd name="T34" fmla="*/ 1 w 151"/>
                      <a:gd name="T35" fmla="*/ 1 h 148"/>
                      <a:gd name="T36" fmla="*/ 1 w 151"/>
                      <a:gd name="T37" fmla="*/ 1 h 148"/>
                      <a:gd name="T38" fmla="*/ 1 w 151"/>
                      <a:gd name="T39" fmla="*/ 1 h 148"/>
                      <a:gd name="T40" fmla="*/ 1 w 151"/>
                      <a:gd name="T41" fmla="*/ 1 h 148"/>
                      <a:gd name="T42" fmla="*/ 1 w 151"/>
                      <a:gd name="T43" fmla="*/ 1 h 148"/>
                      <a:gd name="T44" fmla="*/ 1 w 151"/>
                      <a:gd name="T45" fmla="*/ 1 h 148"/>
                      <a:gd name="T46" fmla="*/ 1 w 151"/>
                      <a:gd name="T47" fmla="*/ 1 h 148"/>
                      <a:gd name="T48" fmla="*/ 1 w 151"/>
                      <a:gd name="T49" fmla="*/ 1 h 148"/>
                      <a:gd name="T50" fmla="*/ 1 w 151"/>
                      <a:gd name="T51" fmla="*/ 1 h 148"/>
                      <a:gd name="T52" fmla="*/ 1 w 151"/>
                      <a:gd name="T53" fmla="*/ 1 h 148"/>
                      <a:gd name="T54" fmla="*/ 1 w 151"/>
                      <a:gd name="T55" fmla="*/ 1 h 148"/>
                      <a:gd name="T56" fmla="*/ 1 w 151"/>
                      <a:gd name="T57" fmla="*/ 1 h 148"/>
                      <a:gd name="T58" fmla="*/ 1 w 151"/>
                      <a:gd name="T59" fmla="*/ 1 h 148"/>
                      <a:gd name="T60" fmla="*/ 1 w 151"/>
                      <a:gd name="T61" fmla="*/ 1 h 148"/>
                      <a:gd name="T62" fmla="*/ 1 w 151"/>
                      <a:gd name="T63" fmla="*/ 1 h 148"/>
                      <a:gd name="T64" fmla="*/ 1 w 151"/>
                      <a:gd name="T65" fmla="*/ 1 h 148"/>
                      <a:gd name="T66" fmla="*/ 1 w 151"/>
                      <a:gd name="T67" fmla="*/ 1 h 148"/>
                      <a:gd name="T68" fmla="*/ 1 w 151"/>
                      <a:gd name="T69" fmla="*/ 1 h 148"/>
                      <a:gd name="T70" fmla="*/ 1 w 151"/>
                      <a:gd name="T71" fmla="*/ 1 h 148"/>
                      <a:gd name="T72" fmla="*/ 1 w 151"/>
                      <a:gd name="T73" fmla="*/ 1 h 148"/>
                      <a:gd name="T74" fmla="*/ 1 w 151"/>
                      <a:gd name="T75" fmla="*/ 1 h 148"/>
                      <a:gd name="T76" fmla="*/ 1 w 151"/>
                      <a:gd name="T77" fmla="*/ 1 h 148"/>
                      <a:gd name="T78" fmla="*/ 1 w 151"/>
                      <a:gd name="T79" fmla="*/ 1 h 148"/>
                      <a:gd name="T80" fmla="*/ 1 w 151"/>
                      <a:gd name="T81" fmla="*/ 1 h 148"/>
                      <a:gd name="T82" fmla="*/ 1 w 151"/>
                      <a:gd name="T83" fmla="*/ 1 h 148"/>
                      <a:gd name="T84" fmla="*/ 1 w 151"/>
                      <a:gd name="T85" fmla="*/ 1 h 148"/>
                      <a:gd name="T86" fmla="*/ 1 w 151"/>
                      <a:gd name="T87" fmla="*/ 1 h 148"/>
                      <a:gd name="T88" fmla="*/ 1 w 151"/>
                      <a:gd name="T89" fmla="*/ 1 h 148"/>
                      <a:gd name="T90" fmla="*/ 1 w 151"/>
                      <a:gd name="T91" fmla="*/ 1 h 148"/>
                      <a:gd name="T92" fmla="*/ 1 w 151"/>
                      <a:gd name="T93" fmla="*/ 1 h 148"/>
                      <a:gd name="T94" fmla="*/ 1 w 151"/>
                      <a:gd name="T95" fmla="*/ 1 h 148"/>
                      <a:gd name="T96" fmla="*/ 1 w 151"/>
                      <a:gd name="T97" fmla="*/ 1 h 148"/>
                      <a:gd name="T98" fmla="*/ 1 w 151"/>
                      <a:gd name="T99" fmla="*/ 1 h 148"/>
                      <a:gd name="T100" fmla="*/ 1 w 151"/>
                      <a:gd name="T101" fmla="*/ 1 h 148"/>
                      <a:gd name="T102" fmla="*/ 1 w 151"/>
                      <a:gd name="T103" fmla="*/ 1 h 148"/>
                      <a:gd name="T104" fmla="*/ 1 w 151"/>
                      <a:gd name="T105" fmla="*/ 1 h 148"/>
                      <a:gd name="T106" fmla="*/ 1 w 151"/>
                      <a:gd name="T107" fmla="*/ 1 h 148"/>
                      <a:gd name="T108" fmla="*/ 1 w 151"/>
                      <a:gd name="T109" fmla="*/ 1 h 148"/>
                      <a:gd name="T110" fmla="*/ 1 w 151"/>
                      <a:gd name="T111" fmla="*/ 0 h 148"/>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51"/>
                      <a:gd name="T169" fmla="*/ 0 h 148"/>
                      <a:gd name="T170" fmla="*/ 151 w 151"/>
                      <a:gd name="T171" fmla="*/ 148 h 148"/>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51" h="148">
                        <a:moveTo>
                          <a:pt x="28" y="0"/>
                        </a:moveTo>
                        <a:lnTo>
                          <a:pt x="46" y="5"/>
                        </a:lnTo>
                        <a:lnTo>
                          <a:pt x="53" y="12"/>
                        </a:lnTo>
                        <a:lnTo>
                          <a:pt x="59" y="27"/>
                        </a:lnTo>
                        <a:lnTo>
                          <a:pt x="59" y="40"/>
                        </a:lnTo>
                        <a:lnTo>
                          <a:pt x="56" y="48"/>
                        </a:lnTo>
                        <a:lnTo>
                          <a:pt x="58" y="62"/>
                        </a:lnTo>
                        <a:lnTo>
                          <a:pt x="58" y="73"/>
                        </a:lnTo>
                        <a:lnTo>
                          <a:pt x="55" y="74"/>
                        </a:lnTo>
                        <a:lnTo>
                          <a:pt x="58" y="79"/>
                        </a:lnTo>
                        <a:lnTo>
                          <a:pt x="59" y="83"/>
                        </a:lnTo>
                        <a:lnTo>
                          <a:pt x="56" y="88"/>
                        </a:lnTo>
                        <a:lnTo>
                          <a:pt x="56" y="91"/>
                        </a:lnTo>
                        <a:lnTo>
                          <a:pt x="62" y="92"/>
                        </a:lnTo>
                        <a:lnTo>
                          <a:pt x="62" y="97"/>
                        </a:lnTo>
                        <a:lnTo>
                          <a:pt x="68" y="99"/>
                        </a:lnTo>
                        <a:lnTo>
                          <a:pt x="74" y="98"/>
                        </a:lnTo>
                        <a:lnTo>
                          <a:pt x="78" y="99"/>
                        </a:lnTo>
                        <a:lnTo>
                          <a:pt x="96" y="101"/>
                        </a:lnTo>
                        <a:lnTo>
                          <a:pt x="112" y="101"/>
                        </a:lnTo>
                        <a:lnTo>
                          <a:pt x="123" y="101"/>
                        </a:lnTo>
                        <a:lnTo>
                          <a:pt x="128" y="105"/>
                        </a:lnTo>
                        <a:lnTo>
                          <a:pt x="145" y="105"/>
                        </a:lnTo>
                        <a:lnTo>
                          <a:pt x="151" y="111"/>
                        </a:lnTo>
                        <a:lnTo>
                          <a:pt x="151" y="117"/>
                        </a:lnTo>
                        <a:lnTo>
                          <a:pt x="149" y="128"/>
                        </a:lnTo>
                        <a:lnTo>
                          <a:pt x="136" y="131"/>
                        </a:lnTo>
                        <a:lnTo>
                          <a:pt x="136" y="125"/>
                        </a:lnTo>
                        <a:lnTo>
                          <a:pt x="136" y="119"/>
                        </a:lnTo>
                        <a:lnTo>
                          <a:pt x="133" y="116"/>
                        </a:lnTo>
                        <a:lnTo>
                          <a:pt x="133" y="123"/>
                        </a:lnTo>
                        <a:lnTo>
                          <a:pt x="131" y="131"/>
                        </a:lnTo>
                        <a:lnTo>
                          <a:pt x="128" y="137"/>
                        </a:lnTo>
                        <a:lnTo>
                          <a:pt x="123" y="143"/>
                        </a:lnTo>
                        <a:lnTo>
                          <a:pt x="109" y="145"/>
                        </a:lnTo>
                        <a:lnTo>
                          <a:pt x="99" y="147"/>
                        </a:lnTo>
                        <a:lnTo>
                          <a:pt x="87" y="148"/>
                        </a:lnTo>
                        <a:lnTo>
                          <a:pt x="102" y="140"/>
                        </a:lnTo>
                        <a:lnTo>
                          <a:pt x="112" y="131"/>
                        </a:lnTo>
                        <a:lnTo>
                          <a:pt x="115" y="125"/>
                        </a:lnTo>
                        <a:lnTo>
                          <a:pt x="114" y="119"/>
                        </a:lnTo>
                        <a:lnTo>
                          <a:pt x="105" y="119"/>
                        </a:lnTo>
                        <a:lnTo>
                          <a:pt x="102" y="125"/>
                        </a:lnTo>
                        <a:lnTo>
                          <a:pt x="99" y="132"/>
                        </a:lnTo>
                        <a:lnTo>
                          <a:pt x="90" y="140"/>
                        </a:lnTo>
                        <a:lnTo>
                          <a:pt x="81" y="147"/>
                        </a:lnTo>
                        <a:lnTo>
                          <a:pt x="72" y="147"/>
                        </a:lnTo>
                        <a:lnTo>
                          <a:pt x="59" y="147"/>
                        </a:lnTo>
                        <a:lnTo>
                          <a:pt x="74" y="135"/>
                        </a:lnTo>
                        <a:lnTo>
                          <a:pt x="84" y="129"/>
                        </a:lnTo>
                        <a:lnTo>
                          <a:pt x="93" y="123"/>
                        </a:lnTo>
                        <a:lnTo>
                          <a:pt x="94" y="119"/>
                        </a:lnTo>
                        <a:lnTo>
                          <a:pt x="94" y="113"/>
                        </a:lnTo>
                        <a:lnTo>
                          <a:pt x="89" y="113"/>
                        </a:lnTo>
                        <a:lnTo>
                          <a:pt x="84" y="117"/>
                        </a:lnTo>
                        <a:lnTo>
                          <a:pt x="80" y="123"/>
                        </a:lnTo>
                        <a:lnTo>
                          <a:pt x="72" y="132"/>
                        </a:lnTo>
                        <a:lnTo>
                          <a:pt x="63" y="137"/>
                        </a:lnTo>
                        <a:lnTo>
                          <a:pt x="58" y="140"/>
                        </a:lnTo>
                        <a:lnTo>
                          <a:pt x="50" y="143"/>
                        </a:lnTo>
                        <a:lnTo>
                          <a:pt x="43" y="144"/>
                        </a:lnTo>
                        <a:lnTo>
                          <a:pt x="32" y="144"/>
                        </a:lnTo>
                        <a:lnTo>
                          <a:pt x="24" y="143"/>
                        </a:lnTo>
                        <a:lnTo>
                          <a:pt x="44" y="137"/>
                        </a:lnTo>
                        <a:lnTo>
                          <a:pt x="52" y="132"/>
                        </a:lnTo>
                        <a:lnTo>
                          <a:pt x="58" y="125"/>
                        </a:lnTo>
                        <a:lnTo>
                          <a:pt x="59" y="119"/>
                        </a:lnTo>
                        <a:lnTo>
                          <a:pt x="53" y="119"/>
                        </a:lnTo>
                        <a:lnTo>
                          <a:pt x="52" y="123"/>
                        </a:lnTo>
                        <a:lnTo>
                          <a:pt x="47" y="129"/>
                        </a:lnTo>
                        <a:lnTo>
                          <a:pt x="41" y="134"/>
                        </a:lnTo>
                        <a:lnTo>
                          <a:pt x="34" y="138"/>
                        </a:lnTo>
                        <a:lnTo>
                          <a:pt x="24" y="143"/>
                        </a:lnTo>
                        <a:lnTo>
                          <a:pt x="16" y="140"/>
                        </a:lnTo>
                        <a:lnTo>
                          <a:pt x="13" y="137"/>
                        </a:lnTo>
                        <a:lnTo>
                          <a:pt x="7" y="126"/>
                        </a:lnTo>
                        <a:lnTo>
                          <a:pt x="18" y="123"/>
                        </a:lnTo>
                        <a:lnTo>
                          <a:pt x="38" y="122"/>
                        </a:lnTo>
                        <a:lnTo>
                          <a:pt x="50" y="116"/>
                        </a:lnTo>
                        <a:lnTo>
                          <a:pt x="56" y="110"/>
                        </a:lnTo>
                        <a:lnTo>
                          <a:pt x="59" y="104"/>
                        </a:lnTo>
                        <a:lnTo>
                          <a:pt x="61" y="101"/>
                        </a:lnTo>
                        <a:lnTo>
                          <a:pt x="56" y="101"/>
                        </a:lnTo>
                        <a:lnTo>
                          <a:pt x="53" y="105"/>
                        </a:lnTo>
                        <a:lnTo>
                          <a:pt x="46" y="114"/>
                        </a:lnTo>
                        <a:lnTo>
                          <a:pt x="32" y="119"/>
                        </a:lnTo>
                        <a:lnTo>
                          <a:pt x="18" y="123"/>
                        </a:lnTo>
                        <a:lnTo>
                          <a:pt x="7" y="126"/>
                        </a:lnTo>
                        <a:lnTo>
                          <a:pt x="4" y="110"/>
                        </a:lnTo>
                        <a:lnTo>
                          <a:pt x="3" y="98"/>
                        </a:lnTo>
                        <a:lnTo>
                          <a:pt x="3" y="86"/>
                        </a:lnTo>
                        <a:lnTo>
                          <a:pt x="16" y="94"/>
                        </a:lnTo>
                        <a:lnTo>
                          <a:pt x="32" y="98"/>
                        </a:lnTo>
                        <a:lnTo>
                          <a:pt x="46" y="97"/>
                        </a:lnTo>
                        <a:lnTo>
                          <a:pt x="49" y="95"/>
                        </a:lnTo>
                        <a:lnTo>
                          <a:pt x="50" y="91"/>
                        </a:lnTo>
                        <a:lnTo>
                          <a:pt x="43" y="91"/>
                        </a:lnTo>
                        <a:lnTo>
                          <a:pt x="35" y="94"/>
                        </a:lnTo>
                        <a:lnTo>
                          <a:pt x="16" y="94"/>
                        </a:lnTo>
                        <a:lnTo>
                          <a:pt x="3" y="88"/>
                        </a:lnTo>
                        <a:lnTo>
                          <a:pt x="3" y="71"/>
                        </a:lnTo>
                        <a:lnTo>
                          <a:pt x="1" y="61"/>
                        </a:lnTo>
                        <a:lnTo>
                          <a:pt x="0" y="51"/>
                        </a:lnTo>
                        <a:lnTo>
                          <a:pt x="3" y="33"/>
                        </a:lnTo>
                        <a:lnTo>
                          <a:pt x="6" y="27"/>
                        </a:lnTo>
                        <a:lnTo>
                          <a:pt x="18" y="19"/>
                        </a:lnTo>
                        <a:lnTo>
                          <a:pt x="15" y="19"/>
                        </a:lnTo>
                        <a:lnTo>
                          <a:pt x="3" y="25"/>
                        </a:lnTo>
                        <a:lnTo>
                          <a:pt x="7" y="13"/>
                        </a:lnTo>
                        <a:lnTo>
                          <a:pt x="12" y="7"/>
                        </a:lnTo>
                        <a:lnTo>
                          <a:pt x="15" y="5"/>
                        </a:lnTo>
                        <a:lnTo>
                          <a:pt x="28" y="0"/>
                        </a:lnTo>
                        <a:close/>
                      </a:path>
                    </a:pathLst>
                  </a:custGeom>
                  <a:solidFill>
                    <a:srgbClr val="E0E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520" name="Forma libre 292"/>
                  <p:cNvSpPr>
                    <a:spLocks/>
                  </p:cNvSpPr>
                  <p:nvPr/>
                </p:nvSpPr>
                <p:spPr bwMode="auto">
                  <a:xfrm>
                    <a:off x="4558" y="1103"/>
                    <a:ext cx="19" cy="16"/>
                  </a:xfrm>
                  <a:custGeom>
                    <a:avLst/>
                    <a:gdLst>
                      <a:gd name="T0" fmla="*/ 0 w 39"/>
                      <a:gd name="T1" fmla="*/ 0 h 33"/>
                      <a:gd name="T2" fmla="*/ 0 w 39"/>
                      <a:gd name="T3" fmla="*/ 0 h 33"/>
                      <a:gd name="T4" fmla="*/ 0 w 39"/>
                      <a:gd name="T5" fmla="*/ 0 h 33"/>
                      <a:gd name="T6" fmla="*/ 0 w 39"/>
                      <a:gd name="T7" fmla="*/ 0 h 33"/>
                      <a:gd name="T8" fmla="*/ 0 w 39"/>
                      <a:gd name="T9" fmla="*/ 0 h 33"/>
                      <a:gd name="T10" fmla="*/ 0 w 39"/>
                      <a:gd name="T11" fmla="*/ 0 h 33"/>
                      <a:gd name="T12" fmla="*/ 0 w 39"/>
                      <a:gd name="T13" fmla="*/ 0 h 33"/>
                      <a:gd name="T14" fmla="*/ 0 w 39"/>
                      <a:gd name="T15" fmla="*/ 0 h 33"/>
                      <a:gd name="T16" fmla="*/ 0 w 39"/>
                      <a:gd name="T17" fmla="*/ 0 h 33"/>
                      <a:gd name="T18" fmla="*/ 0 w 39"/>
                      <a:gd name="T19" fmla="*/ 0 h 33"/>
                      <a:gd name="T20" fmla="*/ 0 w 39"/>
                      <a:gd name="T21" fmla="*/ 0 h 33"/>
                      <a:gd name="T22" fmla="*/ 0 w 39"/>
                      <a:gd name="T23" fmla="*/ 0 h 33"/>
                      <a:gd name="T24" fmla="*/ 0 w 39"/>
                      <a:gd name="T25" fmla="*/ 0 h 33"/>
                      <a:gd name="T26" fmla="*/ 0 w 39"/>
                      <a:gd name="T27" fmla="*/ 0 h 33"/>
                      <a:gd name="T28" fmla="*/ 0 w 39"/>
                      <a:gd name="T29" fmla="*/ 0 h 33"/>
                      <a:gd name="T30" fmla="*/ 0 w 39"/>
                      <a:gd name="T31" fmla="*/ 0 h 33"/>
                      <a:gd name="T32" fmla="*/ 0 w 39"/>
                      <a:gd name="T33" fmla="*/ 0 h 33"/>
                      <a:gd name="T34" fmla="*/ 0 w 39"/>
                      <a:gd name="T35" fmla="*/ 0 h 33"/>
                      <a:gd name="T36" fmla="*/ 0 w 39"/>
                      <a:gd name="T37" fmla="*/ 0 h 33"/>
                      <a:gd name="T38" fmla="*/ 0 w 39"/>
                      <a:gd name="T39" fmla="*/ 0 h 33"/>
                      <a:gd name="T40" fmla="*/ 0 w 39"/>
                      <a:gd name="T41" fmla="*/ 0 h 33"/>
                      <a:gd name="T42" fmla="*/ 0 w 39"/>
                      <a:gd name="T43" fmla="*/ 0 h 33"/>
                      <a:gd name="T44" fmla="*/ 0 w 39"/>
                      <a:gd name="T45" fmla="*/ 0 h 33"/>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39"/>
                      <a:gd name="T70" fmla="*/ 0 h 33"/>
                      <a:gd name="T71" fmla="*/ 39 w 39"/>
                      <a:gd name="T72" fmla="*/ 33 h 33"/>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39" h="33">
                        <a:moveTo>
                          <a:pt x="39" y="0"/>
                        </a:moveTo>
                        <a:lnTo>
                          <a:pt x="39" y="3"/>
                        </a:lnTo>
                        <a:lnTo>
                          <a:pt x="33" y="9"/>
                        </a:lnTo>
                        <a:lnTo>
                          <a:pt x="28" y="12"/>
                        </a:lnTo>
                        <a:lnTo>
                          <a:pt x="18" y="19"/>
                        </a:lnTo>
                        <a:lnTo>
                          <a:pt x="15" y="24"/>
                        </a:lnTo>
                        <a:lnTo>
                          <a:pt x="5" y="30"/>
                        </a:lnTo>
                        <a:lnTo>
                          <a:pt x="15" y="27"/>
                        </a:lnTo>
                        <a:lnTo>
                          <a:pt x="25" y="24"/>
                        </a:lnTo>
                        <a:lnTo>
                          <a:pt x="36" y="24"/>
                        </a:lnTo>
                        <a:lnTo>
                          <a:pt x="36" y="27"/>
                        </a:lnTo>
                        <a:lnTo>
                          <a:pt x="18" y="30"/>
                        </a:lnTo>
                        <a:lnTo>
                          <a:pt x="11" y="33"/>
                        </a:lnTo>
                        <a:lnTo>
                          <a:pt x="5" y="33"/>
                        </a:lnTo>
                        <a:lnTo>
                          <a:pt x="2" y="33"/>
                        </a:lnTo>
                        <a:lnTo>
                          <a:pt x="0" y="28"/>
                        </a:lnTo>
                        <a:lnTo>
                          <a:pt x="5" y="25"/>
                        </a:lnTo>
                        <a:lnTo>
                          <a:pt x="9" y="21"/>
                        </a:lnTo>
                        <a:lnTo>
                          <a:pt x="14" y="13"/>
                        </a:lnTo>
                        <a:lnTo>
                          <a:pt x="19" y="7"/>
                        </a:lnTo>
                        <a:lnTo>
                          <a:pt x="27" y="1"/>
                        </a:lnTo>
                        <a:lnTo>
                          <a:pt x="34" y="0"/>
                        </a:lnTo>
                        <a:lnTo>
                          <a:pt x="39" y="0"/>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521" name="Forma libre 293"/>
                  <p:cNvSpPr>
                    <a:spLocks/>
                  </p:cNvSpPr>
                  <p:nvPr/>
                </p:nvSpPr>
                <p:spPr bwMode="auto">
                  <a:xfrm>
                    <a:off x="4558" y="1089"/>
                    <a:ext cx="17" cy="22"/>
                  </a:xfrm>
                  <a:custGeom>
                    <a:avLst/>
                    <a:gdLst>
                      <a:gd name="T0" fmla="*/ 1 w 34"/>
                      <a:gd name="T1" fmla="*/ 0 h 44"/>
                      <a:gd name="T2" fmla="*/ 1 w 34"/>
                      <a:gd name="T3" fmla="*/ 0 h 44"/>
                      <a:gd name="T4" fmla="*/ 1 w 34"/>
                      <a:gd name="T5" fmla="*/ 1 h 44"/>
                      <a:gd name="T6" fmla="*/ 1 w 34"/>
                      <a:gd name="T7" fmla="*/ 1 h 44"/>
                      <a:gd name="T8" fmla="*/ 1 w 34"/>
                      <a:gd name="T9" fmla="*/ 1 h 44"/>
                      <a:gd name="T10" fmla="*/ 1 w 34"/>
                      <a:gd name="T11" fmla="*/ 1 h 44"/>
                      <a:gd name="T12" fmla="*/ 1 w 34"/>
                      <a:gd name="T13" fmla="*/ 1 h 44"/>
                      <a:gd name="T14" fmla="*/ 1 w 34"/>
                      <a:gd name="T15" fmla="*/ 1 h 44"/>
                      <a:gd name="T16" fmla="*/ 1 w 34"/>
                      <a:gd name="T17" fmla="*/ 1 h 44"/>
                      <a:gd name="T18" fmla="*/ 1 w 34"/>
                      <a:gd name="T19" fmla="*/ 1 h 44"/>
                      <a:gd name="T20" fmla="*/ 0 w 34"/>
                      <a:gd name="T21" fmla="*/ 1 h 44"/>
                      <a:gd name="T22" fmla="*/ 1 w 34"/>
                      <a:gd name="T23" fmla="*/ 1 h 44"/>
                      <a:gd name="T24" fmla="*/ 1 w 34"/>
                      <a:gd name="T25" fmla="*/ 1 h 44"/>
                      <a:gd name="T26" fmla="*/ 1 w 34"/>
                      <a:gd name="T27" fmla="*/ 1 h 44"/>
                      <a:gd name="T28" fmla="*/ 1 w 34"/>
                      <a:gd name="T29" fmla="*/ 1 h 44"/>
                      <a:gd name="T30" fmla="*/ 1 w 34"/>
                      <a:gd name="T31" fmla="*/ 1 h 44"/>
                      <a:gd name="T32" fmla="*/ 1 w 34"/>
                      <a:gd name="T33" fmla="*/ 0 h 44"/>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4"/>
                      <a:gd name="T52" fmla="*/ 0 h 44"/>
                      <a:gd name="T53" fmla="*/ 34 w 34"/>
                      <a:gd name="T54" fmla="*/ 44 h 44"/>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4" h="44">
                        <a:moveTo>
                          <a:pt x="28" y="0"/>
                        </a:moveTo>
                        <a:lnTo>
                          <a:pt x="32" y="0"/>
                        </a:lnTo>
                        <a:lnTo>
                          <a:pt x="34" y="4"/>
                        </a:lnTo>
                        <a:lnTo>
                          <a:pt x="34" y="9"/>
                        </a:lnTo>
                        <a:lnTo>
                          <a:pt x="31" y="13"/>
                        </a:lnTo>
                        <a:lnTo>
                          <a:pt x="26" y="13"/>
                        </a:lnTo>
                        <a:lnTo>
                          <a:pt x="19" y="19"/>
                        </a:lnTo>
                        <a:lnTo>
                          <a:pt x="12" y="25"/>
                        </a:lnTo>
                        <a:lnTo>
                          <a:pt x="7" y="32"/>
                        </a:lnTo>
                        <a:lnTo>
                          <a:pt x="1" y="41"/>
                        </a:lnTo>
                        <a:lnTo>
                          <a:pt x="0" y="44"/>
                        </a:lnTo>
                        <a:lnTo>
                          <a:pt x="1" y="34"/>
                        </a:lnTo>
                        <a:lnTo>
                          <a:pt x="3" y="25"/>
                        </a:lnTo>
                        <a:lnTo>
                          <a:pt x="6" y="18"/>
                        </a:lnTo>
                        <a:lnTo>
                          <a:pt x="10" y="10"/>
                        </a:lnTo>
                        <a:lnTo>
                          <a:pt x="23" y="1"/>
                        </a:lnTo>
                        <a:lnTo>
                          <a:pt x="28" y="0"/>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522" name="Forma libre 294"/>
                  <p:cNvSpPr>
                    <a:spLocks/>
                  </p:cNvSpPr>
                  <p:nvPr/>
                </p:nvSpPr>
                <p:spPr bwMode="auto">
                  <a:xfrm>
                    <a:off x="4561" y="1067"/>
                    <a:ext cx="18" cy="13"/>
                  </a:xfrm>
                  <a:custGeom>
                    <a:avLst/>
                    <a:gdLst>
                      <a:gd name="T0" fmla="*/ 0 w 37"/>
                      <a:gd name="T1" fmla="*/ 1 h 25"/>
                      <a:gd name="T2" fmla="*/ 0 w 37"/>
                      <a:gd name="T3" fmla="*/ 1 h 25"/>
                      <a:gd name="T4" fmla="*/ 0 w 37"/>
                      <a:gd name="T5" fmla="*/ 1 h 25"/>
                      <a:gd name="T6" fmla="*/ 0 w 37"/>
                      <a:gd name="T7" fmla="*/ 1 h 25"/>
                      <a:gd name="T8" fmla="*/ 0 w 37"/>
                      <a:gd name="T9" fmla="*/ 0 h 25"/>
                      <a:gd name="T10" fmla="*/ 0 w 37"/>
                      <a:gd name="T11" fmla="*/ 1 h 25"/>
                      <a:gd name="T12" fmla="*/ 0 w 37"/>
                      <a:gd name="T13" fmla="*/ 1 h 25"/>
                      <a:gd name="T14" fmla="*/ 0 w 37"/>
                      <a:gd name="T15" fmla="*/ 1 h 25"/>
                      <a:gd name="T16" fmla="*/ 0 w 37"/>
                      <a:gd name="T17" fmla="*/ 1 h 25"/>
                      <a:gd name="T18" fmla="*/ 0 w 37"/>
                      <a:gd name="T19" fmla="*/ 1 h 2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37"/>
                      <a:gd name="T31" fmla="*/ 0 h 25"/>
                      <a:gd name="T32" fmla="*/ 37 w 37"/>
                      <a:gd name="T33" fmla="*/ 25 h 2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37" h="25">
                        <a:moveTo>
                          <a:pt x="37" y="25"/>
                        </a:moveTo>
                        <a:lnTo>
                          <a:pt x="30" y="19"/>
                        </a:lnTo>
                        <a:lnTo>
                          <a:pt x="19" y="15"/>
                        </a:lnTo>
                        <a:lnTo>
                          <a:pt x="12" y="13"/>
                        </a:lnTo>
                        <a:lnTo>
                          <a:pt x="0" y="0"/>
                        </a:lnTo>
                        <a:lnTo>
                          <a:pt x="9" y="4"/>
                        </a:lnTo>
                        <a:lnTo>
                          <a:pt x="18" y="9"/>
                        </a:lnTo>
                        <a:lnTo>
                          <a:pt x="25" y="12"/>
                        </a:lnTo>
                        <a:lnTo>
                          <a:pt x="28" y="15"/>
                        </a:lnTo>
                        <a:lnTo>
                          <a:pt x="37" y="25"/>
                        </a:lnTo>
                        <a:close/>
                      </a:path>
                    </a:pathLst>
                  </a:custGeom>
                  <a:solidFill>
                    <a:srgbClr val="E0E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523" name="Forma libre 295"/>
                  <p:cNvSpPr>
                    <a:spLocks/>
                  </p:cNvSpPr>
                  <p:nvPr/>
                </p:nvSpPr>
                <p:spPr bwMode="auto">
                  <a:xfrm>
                    <a:off x="4582" y="1090"/>
                    <a:ext cx="10" cy="33"/>
                  </a:xfrm>
                  <a:custGeom>
                    <a:avLst/>
                    <a:gdLst>
                      <a:gd name="T0" fmla="*/ 0 w 21"/>
                      <a:gd name="T1" fmla="*/ 1 h 65"/>
                      <a:gd name="T2" fmla="*/ 0 w 21"/>
                      <a:gd name="T3" fmla="*/ 1 h 65"/>
                      <a:gd name="T4" fmla="*/ 0 w 21"/>
                      <a:gd name="T5" fmla="*/ 1 h 65"/>
                      <a:gd name="T6" fmla="*/ 0 w 21"/>
                      <a:gd name="T7" fmla="*/ 1 h 65"/>
                      <a:gd name="T8" fmla="*/ 0 w 21"/>
                      <a:gd name="T9" fmla="*/ 1 h 65"/>
                      <a:gd name="T10" fmla="*/ 0 w 21"/>
                      <a:gd name="T11" fmla="*/ 1 h 65"/>
                      <a:gd name="T12" fmla="*/ 0 w 21"/>
                      <a:gd name="T13" fmla="*/ 1 h 65"/>
                      <a:gd name="T14" fmla="*/ 0 w 21"/>
                      <a:gd name="T15" fmla="*/ 1 h 65"/>
                      <a:gd name="T16" fmla="*/ 0 w 21"/>
                      <a:gd name="T17" fmla="*/ 1 h 65"/>
                      <a:gd name="T18" fmla="*/ 0 w 21"/>
                      <a:gd name="T19" fmla="*/ 1 h 65"/>
                      <a:gd name="T20" fmla="*/ 0 w 21"/>
                      <a:gd name="T21" fmla="*/ 1 h 65"/>
                      <a:gd name="T22" fmla="*/ 0 w 21"/>
                      <a:gd name="T23" fmla="*/ 1 h 65"/>
                      <a:gd name="T24" fmla="*/ 0 w 21"/>
                      <a:gd name="T25" fmla="*/ 1 h 65"/>
                      <a:gd name="T26" fmla="*/ 0 w 21"/>
                      <a:gd name="T27" fmla="*/ 1 h 65"/>
                      <a:gd name="T28" fmla="*/ 0 w 21"/>
                      <a:gd name="T29" fmla="*/ 0 h 65"/>
                      <a:gd name="T30" fmla="*/ 0 w 21"/>
                      <a:gd name="T31" fmla="*/ 1 h 65"/>
                      <a:gd name="T32" fmla="*/ 0 w 21"/>
                      <a:gd name="T33" fmla="*/ 1 h 65"/>
                      <a:gd name="T34" fmla="*/ 0 w 21"/>
                      <a:gd name="T35" fmla="*/ 1 h 65"/>
                      <a:gd name="T36" fmla="*/ 0 w 21"/>
                      <a:gd name="T37" fmla="*/ 1 h 6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w 21"/>
                      <a:gd name="T58" fmla="*/ 0 h 65"/>
                      <a:gd name="T59" fmla="*/ 21 w 21"/>
                      <a:gd name="T60" fmla="*/ 65 h 65"/>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T57" t="T58" r="T59" b="T60"/>
                    <a:pathLst>
                      <a:path w="21" h="65">
                        <a:moveTo>
                          <a:pt x="21" y="65"/>
                        </a:moveTo>
                        <a:lnTo>
                          <a:pt x="10" y="65"/>
                        </a:lnTo>
                        <a:lnTo>
                          <a:pt x="7" y="65"/>
                        </a:lnTo>
                        <a:lnTo>
                          <a:pt x="7" y="62"/>
                        </a:lnTo>
                        <a:lnTo>
                          <a:pt x="6" y="61"/>
                        </a:lnTo>
                        <a:lnTo>
                          <a:pt x="2" y="58"/>
                        </a:lnTo>
                        <a:lnTo>
                          <a:pt x="3" y="55"/>
                        </a:lnTo>
                        <a:lnTo>
                          <a:pt x="3" y="52"/>
                        </a:lnTo>
                        <a:lnTo>
                          <a:pt x="2" y="49"/>
                        </a:lnTo>
                        <a:lnTo>
                          <a:pt x="2" y="44"/>
                        </a:lnTo>
                        <a:lnTo>
                          <a:pt x="3" y="38"/>
                        </a:lnTo>
                        <a:lnTo>
                          <a:pt x="3" y="28"/>
                        </a:lnTo>
                        <a:lnTo>
                          <a:pt x="0" y="19"/>
                        </a:lnTo>
                        <a:lnTo>
                          <a:pt x="2" y="12"/>
                        </a:lnTo>
                        <a:lnTo>
                          <a:pt x="2" y="0"/>
                        </a:lnTo>
                        <a:lnTo>
                          <a:pt x="7" y="18"/>
                        </a:lnTo>
                        <a:lnTo>
                          <a:pt x="13" y="35"/>
                        </a:lnTo>
                        <a:lnTo>
                          <a:pt x="16" y="53"/>
                        </a:lnTo>
                        <a:lnTo>
                          <a:pt x="21" y="65"/>
                        </a:lnTo>
                        <a:close/>
                      </a:path>
                    </a:pathLst>
                  </a:custGeom>
                  <a:solidFill>
                    <a:srgbClr val="E0E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524" name="Forma libre 296"/>
                  <p:cNvSpPr>
                    <a:spLocks/>
                  </p:cNvSpPr>
                  <p:nvPr/>
                </p:nvSpPr>
                <p:spPr bwMode="auto">
                  <a:xfrm>
                    <a:off x="4559" y="1126"/>
                    <a:ext cx="19" cy="6"/>
                  </a:xfrm>
                  <a:custGeom>
                    <a:avLst/>
                    <a:gdLst>
                      <a:gd name="T0" fmla="*/ 1 w 37"/>
                      <a:gd name="T1" fmla="*/ 1 h 12"/>
                      <a:gd name="T2" fmla="*/ 1 w 37"/>
                      <a:gd name="T3" fmla="*/ 1 h 12"/>
                      <a:gd name="T4" fmla="*/ 1 w 37"/>
                      <a:gd name="T5" fmla="*/ 0 h 12"/>
                      <a:gd name="T6" fmla="*/ 1 w 37"/>
                      <a:gd name="T7" fmla="*/ 0 h 12"/>
                      <a:gd name="T8" fmla="*/ 1 w 37"/>
                      <a:gd name="T9" fmla="*/ 0 h 12"/>
                      <a:gd name="T10" fmla="*/ 1 w 37"/>
                      <a:gd name="T11" fmla="*/ 1 h 12"/>
                      <a:gd name="T12" fmla="*/ 1 w 37"/>
                      <a:gd name="T13" fmla="*/ 1 h 12"/>
                      <a:gd name="T14" fmla="*/ 1 w 37"/>
                      <a:gd name="T15" fmla="*/ 1 h 12"/>
                      <a:gd name="T16" fmla="*/ 1 w 37"/>
                      <a:gd name="T17" fmla="*/ 1 h 12"/>
                      <a:gd name="T18" fmla="*/ 0 w 37"/>
                      <a:gd name="T19" fmla="*/ 1 h 12"/>
                      <a:gd name="T20" fmla="*/ 1 w 37"/>
                      <a:gd name="T21" fmla="*/ 1 h 1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37"/>
                      <a:gd name="T34" fmla="*/ 0 h 12"/>
                      <a:gd name="T35" fmla="*/ 37 w 37"/>
                      <a:gd name="T36" fmla="*/ 12 h 12"/>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37" h="12">
                        <a:moveTo>
                          <a:pt x="8" y="6"/>
                        </a:moveTo>
                        <a:lnTo>
                          <a:pt x="15" y="3"/>
                        </a:lnTo>
                        <a:lnTo>
                          <a:pt x="22" y="0"/>
                        </a:lnTo>
                        <a:lnTo>
                          <a:pt x="33" y="0"/>
                        </a:lnTo>
                        <a:lnTo>
                          <a:pt x="37" y="0"/>
                        </a:lnTo>
                        <a:lnTo>
                          <a:pt x="34" y="4"/>
                        </a:lnTo>
                        <a:lnTo>
                          <a:pt x="31" y="7"/>
                        </a:lnTo>
                        <a:lnTo>
                          <a:pt x="22" y="10"/>
                        </a:lnTo>
                        <a:lnTo>
                          <a:pt x="9" y="12"/>
                        </a:lnTo>
                        <a:lnTo>
                          <a:pt x="0" y="12"/>
                        </a:lnTo>
                        <a:lnTo>
                          <a:pt x="8" y="6"/>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525" name="Forma libre 297"/>
                  <p:cNvSpPr>
                    <a:spLocks/>
                  </p:cNvSpPr>
                  <p:nvPr/>
                </p:nvSpPr>
                <p:spPr bwMode="auto">
                  <a:xfrm>
                    <a:off x="4581" y="1129"/>
                    <a:ext cx="11" cy="14"/>
                  </a:xfrm>
                  <a:custGeom>
                    <a:avLst/>
                    <a:gdLst>
                      <a:gd name="T0" fmla="*/ 1 w 22"/>
                      <a:gd name="T1" fmla="*/ 1 h 28"/>
                      <a:gd name="T2" fmla="*/ 1 w 22"/>
                      <a:gd name="T3" fmla="*/ 1 h 28"/>
                      <a:gd name="T4" fmla="*/ 1 w 22"/>
                      <a:gd name="T5" fmla="*/ 0 h 28"/>
                      <a:gd name="T6" fmla="*/ 1 w 22"/>
                      <a:gd name="T7" fmla="*/ 1 h 28"/>
                      <a:gd name="T8" fmla="*/ 1 w 22"/>
                      <a:gd name="T9" fmla="*/ 1 h 28"/>
                      <a:gd name="T10" fmla="*/ 1 w 22"/>
                      <a:gd name="T11" fmla="*/ 1 h 28"/>
                      <a:gd name="T12" fmla="*/ 1 w 22"/>
                      <a:gd name="T13" fmla="*/ 1 h 28"/>
                      <a:gd name="T14" fmla="*/ 1 w 22"/>
                      <a:gd name="T15" fmla="*/ 1 h 28"/>
                      <a:gd name="T16" fmla="*/ 1 w 22"/>
                      <a:gd name="T17" fmla="*/ 1 h 28"/>
                      <a:gd name="T18" fmla="*/ 0 w 22"/>
                      <a:gd name="T19" fmla="*/ 1 h 28"/>
                      <a:gd name="T20" fmla="*/ 1 w 22"/>
                      <a:gd name="T21" fmla="*/ 1 h 28"/>
                      <a:gd name="T22" fmla="*/ 1 w 22"/>
                      <a:gd name="T23" fmla="*/ 1 h 28"/>
                      <a:gd name="T24" fmla="*/ 1 w 22"/>
                      <a:gd name="T25" fmla="*/ 1 h 2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2"/>
                      <a:gd name="T40" fmla="*/ 0 h 28"/>
                      <a:gd name="T41" fmla="*/ 22 w 22"/>
                      <a:gd name="T42" fmla="*/ 28 h 28"/>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2" h="28">
                        <a:moveTo>
                          <a:pt x="11" y="9"/>
                        </a:moveTo>
                        <a:lnTo>
                          <a:pt x="14" y="3"/>
                        </a:lnTo>
                        <a:lnTo>
                          <a:pt x="19" y="0"/>
                        </a:lnTo>
                        <a:lnTo>
                          <a:pt x="22" y="1"/>
                        </a:lnTo>
                        <a:lnTo>
                          <a:pt x="22" y="4"/>
                        </a:lnTo>
                        <a:lnTo>
                          <a:pt x="20" y="10"/>
                        </a:lnTo>
                        <a:lnTo>
                          <a:pt x="17" y="15"/>
                        </a:lnTo>
                        <a:lnTo>
                          <a:pt x="13" y="19"/>
                        </a:lnTo>
                        <a:lnTo>
                          <a:pt x="8" y="24"/>
                        </a:lnTo>
                        <a:lnTo>
                          <a:pt x="0" y="28"/>
                        </a:lnTo>
                        <a:lnTo>
                          <a:pt x="7" y="21"/>
                        </a:lnTo>
                        <a:lnTo>
                          <a:pt x="10" y="15"/>
                        </a:lnTo>
                        <a:lnTo>
                          <a:pt x="11" y="9"/>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526" name="Forma libre 298"/>
                  <p:cNvSpPr>
                    <a:spLocks/>
                  </p:cNvSpPr>
                  <p:nvPr/>
                </p:nvSpPr>
                <p:spPr bwMode="auto">
                  <a:xfrm>
                    <a:off x="4547" y="1056"/>
                    <a:ext cx="27" cy="17"/>
                  </a:xfrm>
                  <a:custGeom>
                    <a:avLst/>
                    <a:gdLst>
                      <a:gd name="T0" fmla="*/ 1 w 53"/>
                      <a:gd name="T1" fmla="*/ 1 h 33"/>
                      <a:gd name="T2" fmla="*/ 1 w 53"/>
                      <a:gd name="T3" fmla="*/ 1 h 33"/>
                      <a:gd name="T4" fmla="*/ 1 w 53"/>
                      <a:gd name="T5" fmla="*/ 1 h 33"/>
                      <a:gd name="T6" fmla="*/ 1 w 53"/>
                      <a:gd name="T7" fmla="*/ 1 h 33"/>
                      <a:gd name="T8" fmla="*/ 1 w 53"/>
                      <a:gd name="T9" fmla="*/ 1 h 33"/>
                      <a:gd name="T10" fmla="*/ 1 w 53"/>
                      <a:gd name="T11" fmla="*/ 0 h 33"/>
                      <a:gd name="T12" fmla="*/ 0 w 53"/>
                      <a:gd name="T13" fmla="*/ 1 h 33"/>
                      <a:gd name="T14" fmla="*/ 1 w 53"/>
                      <a:gd name="T15" fmla="*/ 1 h 33"/>
                      <a:gd name="T16" fmla="*/ 1 w 53"/>
                      <a:gd name="T17" fmla="*/ 1 h 33"/>
                      <a:gd name="T18" fmla="*/ 1 w 53"/>
                      <a:gd name="T19" fmla="*/ 1 h 33"/>
                      <a:gd name="T20" fmla="*/ 1 w 53"/>
                      <a:gd name="T21" fmla="*/ 1 h 33"/>
                      <a:gd name="T22" fmla="*/ 1 w 53"/>
                      <a:gd name="T23" fmla="*/ 1 h 3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53"/>
                      <a:gd name="T37" fmla="*/ 0 h 33"/>
                      <a:gd name="T38" fmla="*/ 53 w 53"/>
                      <a:gd name="T39" fmla="*/ 33 h 33"/>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53" h="33">
                        <a:moveTo>
                          <a:pt x="53" y="33"/>
                        </a:moveTo>
                        <a:lnTo>
                          <a:pt x="51" y="20"/>
                        </a:lnTo>
                        <a:lnTo>
                          <a:pt x="41" y="15"/>
                        </a:lnTo>
                        <a:lnTo>
                          <a:pt x="25" y="9"/>
                        </a:lnTo>
                        <a:lnTo>
                          <a:pt x="14" y="5"/>
                        </a:lnTo>
                        <a:lnTo>
                          <a:pt x="4" y="0"/>
                        </a:lnTo>
                        <a:lnTo>
                          <a:pt x="0" y="11"/>
                        </a:lnTo>
                        <a:lnTo>
                          <a:pt x="10" y="15"/>
                        </a:lnTo>
                        <a:lnTo>
                          <a:pt x="22" y="20"/>
                        </a:lnTo>
                        <a:lnTo>
                          <a:pt x="31" y="23"/>
                        </a:lnTo>
                        <a:lnTo>
                          <a:pt x="41" y="29"/>
                        </a:lnTo>
                        <a:lnTo>
                          <a:pt x="53" y="33"/>
                        </a:lnTo>
                        <a:close/>
                      </a:path>
                    </a:pathLst>
                  </a:custGeom>
                  <a:solidFill>
                    <a:srgbClr val="E0E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grpSp>
            <p:grpSp>
              <p:nvGrpSpPr>
                <p:cNvPr id="34507" name="Grupo 299"/>
                <p:cNvGrpSpPr>
                  <a:grpSpLocks/>
                </p:cNvGrpSpPr>
                <p:nvPr/>
              </p:nvGrpSpPr>
              <p:grpSpPr bwMode="auto">
                <a:xfrm>
                  <a:off x="4518" y="1134"/>
                  <a:ext cx="54" cy="75"/>
                  <a:chOff x="4518" y="1134"/>
                  <a:chExt cx="54" cy="75"/>
                </a:xfrm>
              </p:grpSpPr>
              <p:sp>
                <p:nvSpPr>
                  <p:cNvPr id="34511" name="Forma libre 300"/>
                  <p:cNvSpPr>
                    <a:spLocks/>
                  </p:cNvSpPr>
                  <p:nvPr/>
                </p:nvSpPr>
                <p:spPr bwMode="auto">
                  <a:xfrm>
                    <a:off x="4518" y="1134"/>
                    <a:ext cx="54" cy="75"/>
                  </a:xfrm>
                  <a:custGeom>
                    <a:avLst/>
                    <a:gdLst>
                      <a:gd name="T0" fmla="*/ 0 w 110"/>
                      <a:gd name="T1" fmla="*/ 1 h 150"/>
                      <a:gd name="T2" fmla="*/ 0 w 110"/>
                      <a:gd name="T3" fmla="*/ 1 h 150"/>
                      <a:gd name="T4" fmla="*/ 0 w 110"/>
                      <a:gd name="T5" fmla="*/ 1 h 150"/>
                      <a:gd name="T6" fmla="*/ 0 w 110"/>
                      <a:gd name="T7" fmla="*/ 1 h 150"/>
                      <a:gd name="T8" fmla="*/ 0 w 110"/>
                      <a:gd name="T9" fmla="*/ 1 h 150"/>
                      <a:gd name="T10" fmla="*/ 0 w 110"/>
                      <a:gd name="T11" fmla="*/ 1 h 150"/>
                      <a:gd name="T12" fmla="*/ 0 w 110"/>
                      <a:gd name="T13" fmla="*/ 0 h 150"/>
                      <a:gd name="T14" fmla="*/ 0 w 110"/>
                      <a:gd name="T15" fmla="*/ 1 h 150"/>
                      <a:gd name="T16" fmla="*/ 0 w 110"/>
                      <a:gd name="T17" fmla="*/ 1 h 150"/>
                      <a:gd name="T18" fmla="*/ 0 w 110"/>
                      <a:gd name="T19" fmla="*/ 1 h 150"/>
                      <a:gd name="T20" fmla="*/ 0 w 110"/>
                      <a:gd name="T21" fmla="*/ 1 h 150"/>
                      <a:gd name="T22" fmla="*/ 0 w 110"/>
                      <a:gd name="T23" fmla="*/ 1 h 150"/>
                      <a:gd name="T24" fmla="*/ 0 w 110"/>
                      <a:gd name="T25" fmla="*/ 1 h 150"/>
                      <a:gd name="T26" fmla="*/ 0 w 110"/>
                      <a:gd name="T27" fmla="*/ 1 h 150"/>
                      <a:gd name="T28" fmla="*/ 0 w 110"/>
                      <a:gd name="T29" fmla="*/ 1 h 150"/>
                      <a:gd name="T30" fmla="*/ 0 w 110"/>
                      <a:gd name="T31" fmla="*/ 1 h 150"/>
                      <a:gd name="T32" fmla="*/ 0 w 110"/>
                      <a:gd name="T33" fmla="*/ 1 h 150"/>
                      <a:gd name="T34" fmla="*/ 0 w 110"/>
                      <a:gd name="T35" fmla="*/ 1 h 150"/>
                      <a:gd name="T36" fmla="*/ 0 w 110"/>
                      <a:gd name="T37" fmla="*/ 1 h 150"/>
                      <a:gd name="T38" fmla="*/ 0 w 110"/>
                      <a:gd name="T39" fmla="*/ 1 h 150"/>
                      <a:gd name="T40" fmla="*/ 0 w 110"/>
                      <a:gd name="T41" fmla="*/ 1 h 150"/>
                      <a:gd name="T42" fmla="*/ 0 w 110"/>
                      <a:gd name="T43" fmla="*/ 1 h 150"/>
                      <a:gd name="T44" fmla="*/ 0 w 110"/>
                      <a:gd name="T45" fmla="*/ 1 h 150"/>
                      <a:gd name="T46" fmla="*/ 0 w 110"/>
                      <a:gd name="T47" fmla="*/ 1 h 150"/>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110"/>
                      <a:gd name="T73" fmla="*/ 0 h 150"/>
                      <a:gd name="T74" fmla="*/ 110 w 110"/>
                      <a:gd name="T75" fmla="*/ 150 h 150"/>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110" h="150">
                        <a:moveTo>
                          <a:pt x="61" y="23"/>
                        </a:moveTo>
                        <a:lnTo>
                          <a:pt x="40" y="21"/>
                        </a:lnTo>
                        <a:lnTo>
                          <a:pt x="29" y="18"/>
                        </a:lnTo>
                        <a:lnTo>
                          <a:pt x="24" y="12"/>
                        </a:lnTo>
                        <a:lnTo>
                          <a:pt x="24" y="8"/>
                        </a:lnTo>
                        <a:lnTo>
                          <a:pt x="21" y="3"/>
                        </a:lnTo>
                        <a:lnTo>
                          <a:pt x="11" y="0"/>
                        </a:lnTo>
                        <a:lnTo>
                          <a:pt x="0" y="2"/>
                        </a:lnTo>
                        <a:lnTo>
                          <a:pt x="12" y="116"/>
                        </a:lnTo>
                        <a:lnTo>
                          <a:pt x="21" y="126"/>
                        </a:lnTo>
                        <a:lnTo>
                          <a:pt x="33" y="137"/>
                        </a:lnTo>
                        <a:lnTo>
                          <a:pt x="49" y="146"/>
                        </a:lnTo>
                        <a:lnTo>
                          <a:pt x="67" y="149"/>
                        </a:lnTo>
                        <a:lnTo>
                          <a:pt x="92" y="150"/>
                        </a:lnTo>
                        <a:lnTo>
                          <a:pt x="107" y="147"/>
                        </a:lnTo>
                        <a:lnTo>
                          <a:pt x="110" y="140"/>
                        </a:lnTo>
                        <a:lnTo>
                          <a:pt x="108" y="128"/>
                        </a:lnTo>
                        <a:lnTo>
                          <a:pt x="98" y="97"/>
                        </a:lnTo>
                        <a:lnTo>
                          <a:pt x="89" y="64"/>
                        </a:lnTo>
                        <a:lnTo>
                          <a:pt x="85" y="40"/>
                        </a:lnTo>
                        <a:lnTo>
                          <a:pt x="85" y="33"/>
                        </a:lnTo>
                        <a:lnTo>
                          <a:pt x="79" y="24"/>
                        </a:lnTo>
                        <a:lnTo>
                          <a:pt x="73" y="23"/>
                        </a:lnTo>
                        <a:lnTo>
                          <a:pt x="61" y="23"/>
                        </a:lnTo>
                        <a:close/>
                      </a:path>
                    </a:pathLst>
                  </a:custGeom>
                  <a:solidFill>
                    <a:srgbClr val="404040"/>
                  </a:solidFill>
                  <a:ln w="1588">
                    <a:solidFill>
                      <a:srgbClr val="000000"/>
                    </a:solidFill>
                    <a:round/>
                    <a:headEnd/>
                    <a:tailEnd/>
                  </a:ln>
                </p:spPr>
                <p:txBody>
                  <a:bodyPr/>
                  <a:lstStyle/>
                  <a:p>
                    <a:endParaRPr lang="es-AR"/>
                  </a:p>
                </p:txBody>
              </p:sp>
              <p:sp>
                <p:nvSpPr>
                  <p:cNvPr id="34512" name="Forma libre 301"/>
                  <p:cNvSpPr>
                    <a:spLocks/>
                  </p:cNvSpPr>
                  <p:nvPr/>
                </p:nvSpPr>
                <p:spPr bwMode="auto">
                  <a:xfrm>
                    <a:off x="4518" y="1138"/>
                    <a:ext cx="48" cy="68"/>
                  </a:xfrm>
                  <a:custGeom>
                    <a:avLst/>
                    <a:gdLst>
                      <a:gd name="T0" fmla="*/ 1 w 95"/>
                      <a:gd name="T1" fmla="*/ 1 h 136"/>
                      <a:gd name="T2" fmla="*/ 1 w 95"/>
                      <a:gd name="T3" fmla="*/ 1 h 136"/>
                      <a:gd name="T4" fmla="*/ 1 w 95"/>
                      <a:gd name="T5" fmla="*/ 1 h 136"/>
                      <a:gd name="T6" fmla="*/ 1 w 95"/>
                      <a:gd name="T7" fmla="*/ 1 h 136"/>
                      <a:gd name="T8" fmla="*/ 1 w 95"/>
                      <a:gd name="T9" fmla="*/ 1 h 136"/>
                      <a:gd name="T10" fmla="*/ 0 w 95"/>
                      <a:gd name="T11" fmla="*/ 0 h 136"/>
                      <a:gd name="T12" fmla="*/ 1 w 95"/>
                      <a:gd name="T13" fmla="*/ 1 h 136"/>
                      <a:gd name="T14" fmla="*/ 1 w 95"/>
                      <a:gd name="T15" fmla="*/ 1 h 136"/>
                      <a:gd name="T16" fmla="*/ 1 w 95"/>
                      <a:gd name="T17" fmla="*/ 1 h 136"/>
                      <a:gd name="T18" fmla="*/ 1 w 95"/>
                      <a:gd name="T19" fmla="*/ 1 h 136"/>
                      <a:gd name="T20" fmla="*/ 1 w 95"/>
                      <a:gd name="T21" fmla="*/ 1 h 136"/>
                      <a:gd name="T22" fmla="*/ 1 w 95"/>
                      <a:gd name="T23" fmla="*/ 1 h 136"/>
                      <a:gd name="T24" fmla="*/ 1 w 95"/>
                      <a:gd name="T25" fmla="*/ 1 h 136"/>
                      <a:gd name="T26" fmla="*/ 1 w 95"/>
                      <a:gd name="T27" fmla="*/ 1 h 136"/>
                      <a:gd name="T28" fmla="*/ 1 w 95"/>
                      <a:gd name="T29" fmla="*/ 1 h 136"/>
                      <a:gd name="T30" fmla="*/ 1 w 95"/>
                      <a:gd name="T31" fmla="*/ 1 h 136"/>
                      <a:gd name="T32" fmla="*/ 1 w 95"/>
                      <a:gd name="T33" fmla="*/ 1 h 136"/>
                      <a:gd name="T34" fmla="*/ 1 w 95"/>
                      <a:gd name="T35" fmla="*/ 1 h 136"/>
                      <a:gd name="T36" fmla="*/ 1 w 95"/>
                      <a:gd name="T37" fmla="*/ 1 h 136"/>
                      <a:gd name="T38" fmla="*/ 1 w 95"/>
                      <a:gd name="T39" fmla="*/ 1 h 136"/>
                      <a:gd name="T40" fmla="*/ 1 w 95"/>
                      <a:gd name="T41" fmla="*/ 1 h 1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95"/>
                      <a:gd name="T64" fmla="*/ 0 h 136"/>
                      <a:gd name="T65" fmla="*/ 95 w 95"/>
                      <a:gd name="T66" fmla="*/ 136 h 1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95" h="136">
                        <a:moveTo>
                          <a:pt x="62" y="28"/>
                        </a:moveTo>
                        <a:lnTo>
                          <a:pt x="44" y="26"/>
                        </a:lnTo>
                        <a:lnTo>
                          <a:pt x="25" y="23"/>
                        </a:lnTo>
                        <a:lnTo>
                          <a:pt x="15" y="18"/>
                        </a:lnTo>
                        <a:lnTo>
                          <a:pt x="9" y="13"/>
                        </a:lnTo>
                        <a:lnTo>
                          <a:pt x="0" y="0"/>
                        </a:lnTo>
                        <a:lnTo>
                          <a:pt x="12" y="105"/>
                        </a:lnTo>
                        <a:lnTo>
                          <a:pt x="21" y="114"/>
                        </a:lnTo>
                        <a:lnTo>
                          <a:pt x="30" y="123"/>
                        </a:lnTo>
                        <a:lnTo>
                          <a:pt x="40" y="130"/>
                        </a:lnTo>
                        <a:lnTo>
                          <a:pt x="50" y="133"/>
                        </a:lnTo>
                        <a:lnTo>
                          <a:pt x="62" y="135"/>
                        </a:lnTo>
                        <a:lnTo>
                          <a:pt x="72" y="136"/>
                        </a:lnTo>
                        <a:lnTo>
                          <a:pt x="86" y="136"/>
                        </a:lnTo>
                        <a:lnTo>
                          <a:pt x="92" y="135"/>
                        </a:lnTo>
                        <a:lnTo>
                          <a:pt x="95" y="130"/>
                        </a:lnTo>
                        <a:lnTo>
                          <a:pt x="93" y="121"/>
                        </a:lnTo>
                        <a:lnTo>
                          <a:pt x="86" y="104"/>
                        </a:lnTo>
                        <a:lnTo>
                          <a:pt x="71" y="41"/>
                        </a:lnTo>
                        <a:lnTo>
                          <a:pt x="69" y="32"/>
                        </a:lnTo>
                        <a:lnTo>
                          <a:pt x="62" y="28"/>
                        </a:lnTo>
                        <a:close/>
                      </a:path>
                    </a:pathLst>
                  </a:custGeom>
                  <a:solidFill>
                    <a:srgbClr val="60606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grpSp>
            <p:sp>
              <p:nvSpPr>
                <p:cNvPr id="34508" name="Forma libre 302"/>
                <p:cNvSpPr>
                  <a:spLocks/>
                </p:cNvSpPr>
                <p:nvPr/>
              </p:nvSpPr>
              <p:spPr bwMode="auto">
                <a:xfrm>
                  <a:off x="4653" y="1219"/>
                  <a:ext cx="4" cy="63"/>
                </a:xfrm>
                <a:custGeom>
                  <a:avLst/>
                  <a:gdLst>
                    <a:gd name="T0" fmla="*/ 1 w 7"/>
                    <a:gd name="T1" fmla="*/ 0 h 127"/>
                    <a:gd name="T2" fmla="*/ 1 w 7"/>
                    <a:gd name="T3" fmla="*/ 0 h 127"/>
                    <a:gd name="T4" fmla="*/ 1 w 7"/>
                    <a:gd name="T5" fmla="*/ 0 h 127"/>
                    <a:gd name="T6" fmla="*/ 1 w 7"/>
                    <a:gd name="T7" fmla="*/ 0 h 127"/>
                    <a:gd name="T8" fmla="*/ 1 w 7"/>
                    <a:gd name="T9" fmla="*/ 0 h 127"/>
                    <a:gd name="T10" fmla="*/ 1 w 7"/>
                    <a:gd name="T11" fmla="*/ 0 h 127"/>
                    <a:gd name="T12" fmla="*/ 1 w 7"/>
                    <a:gd name="T13" fmla="*/ 0 h 127"/>
                    <a:gd name="T14" fmla="*/ 0 w 7"/>
                    <a:gd name="T15" fmla="*/ 0 h 127"/>
                    <a:gd name="T16" fmla="*/ 0 w 7"/>
                    <a:gd name="T17" fmla="*/ 0 h 127"/>
                    <a:gd name="T18" fmla="*/ 1 w 7"/>
                    <a:gd name="T19" fmla="*/ 0 h 127"/>
                    <a:gd name="T20" fmla="*/ 1 w 7"/>
                    <a:gd name="T21" fmla="*/ 0 h 127"/>
                    <a:gd name="T22" fmla="*/ 0 w 7"/>
                    <a:gd name="T23" fmla="*/ 0 h 127"/>
                    <a:gd name="T24" fmla="*/ 1 w 7"/>
                    <a:gd name="T25" fmla="*/ 0 h 127"/>
                    <a:gd name="T26" fmla="*/ 1 w 7"/>
                    <a:gd name="T27" fmla="*/ 0 h 127"/>
                    <a:gd name="T28" fmla="*/ 1 w 7"/>
                    <a:gd name="T29" fmla="*/ 0 h 127"/>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7"/>
                    <a:gd name="T46" fmla="*/ 0 h 127"/>
                    <a:gd name="T47" fmla="*/ 7 w 7"/>
                    <a:gd name="T48" fmla="*/ 127 h 127"/>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7" h="127">
                      <a:moveTo>
                        <a:pt x="4" y="0"/>
                      </a:moveTo>
                      <a:lnTo>
                        <a:pt x="7" y="8"/>
                      </a:lnTo>
                      <a:lnTo>
                        <a:pt x="4" y="12"/>
                      </a:lnTo>
                      <a:lnTo>
                        <a:pt x="1" y="23"/>
                      </a:lnTo>
                      <a:lnTo>
                        <a:pt x="4" y="33"/>
                      </a:lnTo>
                      <a:lnTo>
                        <a:pt x="3" y="88"/>
                      </a:lnTo>
                      <a:lnTo>
                        <a:pt x="3" y="125"/>
                      </a:lnTo>
                      <a:lnTo>
                        <a:pt x="0" y="127"/>
                      </a:lnTo>
                      <a:lnTo>
                        <a:pt x="0" y="52"/>
                      </a:lnTo>
                      <a:lnTo>
                        <a:pt x="3" y="35"/>
                      </a:lnTo>
                      <a:lnTo>
                        <a:pt x="1" y="26"/>
                      </a:lnTo>
                      <a:lnTo>
                        <a:pt x="0" y="23"/>
                      </a:lnTo>
                      <a:lnTo>
                        <a:pt x="1" y="14"/>
                      </a:lnTo>
                      <a:lnTo>
                        <a:pt x="4" y="8"/>
                      </a:lnTo>
                      <a:lnTo>
                        <a:pt x="4" y="0"/>
                      </a:lnTo>
                      <a:close/>
                    </a:path>
                  </a:pathLst>
                </a:custGeom>
                <a:solidFill>
                  <a:srgbClr val="60606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509" name="Forma libre 303"/>
                <p:cNvSpPr>
                  <a:spLocks/>
                </p:cNvSpPr>
                <p:nvPr/>
              </p:nvSpPr>
              <p:spPr bwMode="auto">
                <a:xfrm>
                  <a:off x="4637" y="1219"/>
                  <a:ext cx="9" cy="4"/>
                </a:xfrm>
                <a:custGeom>
                  <a:avLst/>
                  <a:gdLst>
                    <a:gd name="T0" fmla="*/ 0 w 20"/>
                    <a:gd name="T1" fmla="*/ 0 h 7"/>
                    <a:gd name="T2" fmla="*/ 0 w 20"/>
                    <a:gd name="T3" fmla="*/ 1 h 7"/>
                    <a:gd name="T4" fmla="*/ 0 w 20"/>
                    <a:gd name="T5" fmla="*/ 1 h 7"/>
                    <a:gd name="T6" fmla="*/ 0 w 20"/>
                    <a:gd name="T7" fmla="*/ 1 h 7"/>
                    <a:gd name="T8" fmla="*/ 0 w 20"/>
                    <a:gd name="T9" fmla="*/ 1 h 7"/>
                    <a:gd name="T10" fmla="*/ 0 w 20"/>
                    <a:gd name="T11" fmla="*/ 0 h 7"/>
                    <a:gd name="T12" fmla="*/ 0 60000 65536"/>
                    <a:gd name="T13" fmla="*/ 0 60000 65536"/>
                    <a:gd name="T14" fmla="*/ 0 60000 65536"/>
                    <a:gd name="T15" fmla="*/ 0 60000 65536"/>
                    <a:gd name="T16" fmla="*/ 0 60000 65536"/>
                    <a:gd name="T17" fmla="*/ 0 60000 65536"/>
                    <a:gd name="T18" fmla="*/ 0 w 20"/>
                    <a:gd name="T19" fmla="*/ 0 h 7"/>
                    <a:gd name="T20" fmla="*/ 20 w 20"/>
                    <a:gd name="T21" fmla="*/ 7 h 7"/>
                  </a:gdLst>
                  <a:ahLst/>
                  <a:cxnLst>
                    <a:cxn ang="T12">
                      <a:pos x="T0" y="T1"/>
                    </a:cxn>
                    <a:cxn ang="T13">
                      <a:pos x="T2" y="T3"/>
                    </a:cxn>
                    <a:cxn ang="T14">
                      <a:pos x="T4" y="T5"/>
                    </a:cxn>
                    <a:cxn ang="T15">
                      <a:pos x="T6" y="T7"/>
                    </a:cxn>
                    <a:cxn ang="T16">
                      <a:pos x="T8" y="T9"/>
                    </a:cxn>
                    <a:cxn ang="T17">
                      <a:pos x="T10" y="T11"/>
                    </a:cxn>
                  </a:cxnLst>
                  <a:rect l="T18" t="T19" r="T20" b="T21"/>
                  <a:pathLst>
                    <a:path w="20" h="7">
                      <a:moveTo>
                        <a:pt x="20" y="0"/>
                      </a:moveTo>
                      <a:lnTo>
                        <a:pt x="9" y="6"/>
                      </a:lnTo>
                      <a:lnTo>
                        <a:pt x="2" y="7"/>
                      </a:lnTo>
                      <a:lnTo>
                        <a:pt x="0" y="7"/>
                      </a:lnTo>
                      <a:lnTo>
                        <a:pt x="5" y="3"/>
                      </a:lnTo>
                      <a:lnTo>
                        <a:pt x="20" y="0"/>
                      </a:lnTo>
                      <a:close/>
                    </a:path>
                  </a:pathLst>
                </a:custGeom>
                <a:solidFill>
                  <a:srgbClr val="60606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510" name="Forma libre 304"/>
                <p:cNvSpPr>
                  <a:spLocks/>
                </p:cNvSpPr>
                <p:nvPr/>
              </p:nvSpPr>
              <p:spPr bwMode="auto">
                <a:xfrm>
                  <a:off x="4595" y="1056"/>
                  <a:ext cx="14" cy="37"/>
                </a:xfrm>
                <a:custGeom>
                  <a:avLst/>
                  <a:gdLst>
                    <a:gd name="T0" fmla="*/ 0 w 28"/>
                    <a:gd name="T1" fmla="*/ 0 h 73"/>
                    <a:gd name="T2" fmla="*/ 1 w 28"/>
                    <a:gd name="T3" fmla="*/ 1 h 73"/>
                    <a:gd name="T4" fmla="*/ 1 w 28"/>
                    <a:gd name="T5" fmla="*/ 1 h 73"/>
                    <a:gd name="T6" fmla="*/ 1 w 28"/>
                    <a:gd name="T7" fmla="*/ 1 h 73"/>
                    <a:gd name="T8" fmla="*/ 1 w 28"/>
                    <a:gd name="T9" fmla="*/ 1 h 73"/>
                    <a:gd name="T10" fmla="*/ 1 w 28"/>
                    <a:gd name="T11" fmla="*/ 1 h 73"/>
                    <a:gd name="T12" fmla="*/ 1 w 28"/>
                    <a:gd name="T13" fmla="*/ 1 h 73"/>
                    <a:gd name="T14" fmla="*/ 1 w 28"/>
                    <a:gd name="T15" fmla="*/ 1 h 73"/>
                    <a:gd name="T16" fmla="*/ 1 w 28"/>
                    <a:gd name="T17" fmla="*/ 1 h 73"/>
                    <a:gd name="T18" fmla="*/ 1 w 28"/>
                    <a:gd name="T19" fmla="*/ 1 h 73"/>
                    <a:gd name="T20" fmla="*/ 1 w 28"/>
                    <a:gd name="T21" fmla="*/ 1 h 73"/>
                    <a:gd name="T22" fmla="*/ 1 w 28"/>
                    <a:gd name="T23" fmla="*/ 1 h 73"/>
                    <a:gd name="T24" fmla="*/ 1 w 28"/>
                    <a:gd name="T25" fmla="*/ 1 h 73"/>
                    <a:gd name="T26" fmla="*/ 1 w 28"/>
                    <a:gd name="T27" fmla="*/ 1 h 73"/>
                    <a:gd name="T28" fmla="*/ 1 w 28"/>
                    <a:gd name="T29" fmla="*/ 1 h 73"/>
                    <a:gd name="T30" fmla="*/ 1 w 28"/>
                    <a:gd name="T31" fmla="*/ 1 h 73"/>
                    <a:gd name="T32" fmla="*/ 1 w 28"/>
                    <a:gd name="T33" fmla="*/ 1 h 73"/>
                    <a:gd name="T34" fmla="*/ 1 w 28"/>
                    <a:gd name="T35" fmla="*/ 1 h 73"/>
                    <a:gd name="T36" fmla="*/ 1 w 28"/>
                    <a:gd name="T37" fmla="*/ 1 h 73"/>
                    <a:gd name="T38" fmla="*/ 1 w 28"/>
                    <a:gd name="T39" fmla="*/ 1 h 73"/>
                    <a:gd name="T40" fmla="*/ 1 w 28"/>
                    <a:gd name="T41" fmla="*/ 1 h 73"/>
                    <a:gd name="T42" fmla="*/ 1 w 28"/>
                    <a:gd name="T43" fmla="*/ 1 h 73"/>
                    <a:gd name="T44" fmla="*/ 1 w 28"/>
                    <a:gd name="T45" fmla="*/ 1 h 73"/>
                    <a:gd name="T46" fmla="*/ 1 w 28"/>
                    <a:gd name="T47" fmla="*/ 1 h 73"/>
                    <a:gd name="T48" fmla="*/ 1 w 28"/>
                    <a:gd name="T49" fmla="*/ 1 h 73"/>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28"/>
                    <a:gd name="T76" fmla="*/ 0 h 73"/>
                    <a:gd name="T77" fmla="*/ 28 w 28"/>
                    <a:gd name="T78" fmla="*/ 73 h 73"/>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28" h="73">
                      <a:moveTo>
                        <a:pt x="0" y="0"/>
                      </a:moveTo>
                      <a:lnTo>
                        <a:pt x="5" y="2"/>
                      </a:lnTo>
                      <a:lnTo>
                        <a:pt x="3" y="6"/>
                      </a:lnTo>
                      <a:lnTo>
                        <a:pt x="8" y="5"/>
                      </a:lnTo>
                      <a:lnTo>
                        <a:pt x="6" y="9"/>
                      </a:lnTo>
                      <a:lnTo>
                        <a:pt x="10" y="9"/>
                      </a:lnTo>
                      <a:lnTo>
                        <a:pt x="8" y="12"/>
                      </a:lnTo>
                      <a:lnTo>
                        <a:pt x="16" y="14"/>
                      </a:lnTo>
                      <a:lnTo>
                        <a:pt x="12" y="18"/>
                      </a:lnTo>
                      <a:lnTo>
                        <a:pt x="19" y="18"/>
                      </a:lnTo>
                      <a:lnTo>
                        <a:pt x="15" y="24"/>
                      </a:lnTo>
                      <a:lnTo>
                        <a:pt x="22" y="23"/>
                      </a:lnTo>
                      <a:lnTo>
                        <a:pt x="18" y="30"/>
                      </a:lnTo>
                      <a:lnTo>
                        <a:pt x="25" y="30"/>
                      </a:lnTo>
                      <a:lnTo>
                        <a:pt x="18" y="36"/>
                      </a:lnTo>
                      <a:lnTo>
                        <a:pt x="28" y="38"/>
                      </a:lnTo>
                      <a:lnTo>
                        <a:pt x="19" y="44"/>
                      </a:lnTo>
                      <a:lnTo>
                        <a:pt x="28" y="45"/>
                      </a:lnTo>
                      <a:lnTo>
                        <a:pt x="19" y="48"/>
                      </a:lnTo>
                      <a:lnTo>
                        <a:pt x="27" y="52"/>
                      </a:lnTo>
                      <a:lnTo>
                        <a:pt x="18" y="57"/>
                      </a:lnTo>
                      <a:lnTo>
                        <a:pt x="25" y="61"/>
                      </a:lnTo>
                      <a:lnTo>
                        <a:pt x="18" y="64"/>
                      </a:lnTo>
                      <a:lnTo>
                        <a:pt x="22" y="69"/>
                      </a:lnTo>
                      <a:lnTo>
                        <a:pt x="16" y="73"/>
                      </a:lnTo>
                    </a:path>
                  </a:pathLst>
                </a:custGeom>
                <a:noFill/>
                <a:ln w="158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AR"/>
                </a:p>
              </p:txBody>
            </p:sp>
          </p:grpSp>
        </p:grpSp>
        <p:sp>
          <p:nvSpPr>
            <p:cNvPr id="32777" name="Rectángulo 305"/>
            <p:cNvSpPr>
              <a:spLocks noChangeArrowheads="1"/>
            </p:cNvSpPr>
            <p:nvPr/>
          </p:nvSpPr>
          <p:spPr bwMode="auto">
            <a:xfrm>
              <a:off x="4080" y="1164"/>
              <a:ext cx="320"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0"/>
                </a:spcBef>
                <a:buClrTx/>
                <a:buFontTx/>
                <a:buNone/>
              </a:pPr>
              <a:r>
                <a:rPr lang="es-ES_tradnl" altLang="es-AR" sz="1200">
                  <a:solidFill>
                    <a:srgbClr val="000000"/>
                  </a:solidFill>
                </a:rPr>
                <a:t>Cliente</a:t>
              </a:r>
              <a:endParaRPr lang="es-ES_tradnl" altLang="es-AR" sz="1200"/>
            </a:p>
          </p:txBody>
        </p:sp>
        <p:sp>
          <p:nvSpPr>
            <p:cNvPr id="32778" name="Rectángulo 306"/>
            <p:cNvSpPr>
              <a:spLocks noChangeArrowheads="1"/>
            </p:cNvSpPr>
            <p:nvPr/>
          </p:nvSpPr>
          <p:spPr bwMode="auto">
            <a:xfrm>
              <a:off x="3024" y="1129"/>
              <a:ext cx="474"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0"/>
                </a:spcBef>
                <a:buClrTx/>
                <a:buFontTx/>
                <a:buNone/>
              </a:pPr>
              <a:r>
                <a:rPr lang="es-ES_tradnl" altLang="es-AR" sz="1200">
                  <a:solidFill>
                    <a:srgbClr val="000000"/>
                  </a:solidFill>
                </a:rPr>
                <a:t>Proveedor</a:t>
              </a:r>
              <a:endParaRPr lang="es-ES_tradnl" altLang="es-AR" sz="1200"/>
            </a:p>
          </p:txBody>
        </p:sp>
        <p:sp>
          <p:nvSpPr>
            <p:cNvPr id="32779" name="Rectángulo 307"/>
            <p:cNvSpPr>
              <a:spLocks noChangeArrowheads="1"/>
            </p:cNvSpPr>
            <p:nvPr/>
          </p:nvSpPr>
          <p:spPr bwMode="auto">
            <a:xfrm>
              <a:off x="1573" y="1093"/>
              <a:ext cx="443"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0"/>
                </a:spcBef>
                <a:buClrTx/>
                <a:buFontTx/>
                <a:buNone/>
              </a:pPr>
              <a:r>
                <a:rPr lang="es-ES_tradnl" altLang="es-AR" sz="1200">
                  <a:solidFill>
                    <a:srgbClr val="000000"/>
                  </a:solidFill>
                </a:rPr>
                <a:t>Vendedor</a:t>
              </a:r>
              <a:endParaRPr lang="es-ES_tradnl" altLang="es-AR" sz="1200"/>
            </a:p>
          </p:txBody>
        </p:sp>
        <p:sp>
          <p:nvSpPr>
            <p:cNvPr id="32780" name="Rectángulo 308"/>
            <p:cNvSpPr>
              <a:spLocks noChangeArrowheads="1"/>
            </p:cNvSpPr>
            <p:nvPr/>
          </p:nvSpPr>
          <p:spPr bwMode="auto">
            <a:xfrm>
              <a:off x="1562" y="2815"/>
              <a:ext cx="9" cy="84"/>
            </a:xfrm>
            <a:prstGeom prst="rect">
              <a:avLst/>
            </a:prstGeom>
            <a:solidFill>
              <a:srgbClr val="114FF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2781" name="Rectángulo 309"/>
            <p:cNvSpPr>
              <a:spLocks noChangeArrowheads="1"/>
            </p:cNvSpPr>
            <p:nvPr/>
          </p:nvSpPr>
          <p:spPr bwMode="auto">
            <a:xfrm>
              <a:off x="1323" y="2813"/>
              <a:ext cx="7" cy="82"/>
            </a:xfrm>
            <a:prstGeom prst="rect">
              <a:avLst/>
            </a:prstGeom>
            <a:solidFill>
              <a:srgbClr val="114FF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2782" name="Rectángulo 310"/>
            <p:cNvSpPr>
              <a:spLocks noChangeArrowheads="1"/>
            </p:cNvSpPr>
            <p:nvPr/>
          </p:nvSpPr>
          <p:spPr bwMode="auto">
            <a:xfrm>
              <a:off x="1308" y="2735"/>
              <a:ext cx="9" cy="82"/>
            </a:xfrm>
            <a:prstGeom prst="rect">
              <a:avLst/>
            </a:prstGeom>
            <a:solidFill>
              <a:srgbClr val="114FF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2783" name="Rectángulo 311"/>
            <p:cNvSpPr>
              <a:spLocks noChangeArrowheads="1"/>
            </p:cNvSpPr>
            <p:nvPr/>
          </p:nvSpPr>
          <p:spPr bwMode="auto">
            <a:xfrm>
              <a:off x="1091" y="2814"/>
              <a:ext cx="8" cy="83"/>
            </a:xfrm>
            <a:prstGeom prst="rect">
              <a:avLst/>
            </a:prstGeom>
            <a:solidFill>
              <a:srgbClr val="114FF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2784" name="Rectángulo 312"/>
            <p:cNvSpPr>
              <a:spLocks noChangeArrowheads="1"/>
            </p:cNvSpPr>
            <p:nvPr/>
          </p:nvSpPr>
          <p:spPr bwMode="auto">
            <a:xfrm>
              <a:off x="1059" y="2733"/>
              <a:ext cx="8" cy="83"/>
            </a:xfrm>
            <a:prstGeom prst="rect">
              <a:avLst/>
            </a:prstGeom>
            <a:solidFill>
              <a:srgbClr val="114FF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2785" name="Rectángulo 313"/>
            <p:cNvSpPr>
              <a:spLocks noChangeArrowheads="1"/>
            </p:cNvSpPr>
            <p:nvPr/>
          </p:nvSpPr>
          <p:spPr bwMode="auto">
            <a:xfrm>
              <a:off x="1337" y="2701"/>
              <a:ext cx="169" cy="9"/>
            </a:xfrm>
            <a:prstGeom prst="rect">
              <a:avLst/>
            </a:prstGeom>
            <a:solidFill>
              <a:srgbClr val="114FF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2786" name="Rectángulo 314"/>
            <p:cNvSpPr>
              <a:spLocks noChangeArrowheads="1"/>
            </p:cNvSpPr>
            <p:nvPr/>
          </p:nvSpPr>
          <p:spPr bwMode="auto">
            <a:xfrm>
              <a:off x="1033" y="2810"/>
              <a:ext cx="613" cy="11"/>
            </a:xfrm>
            <a:prstGeom prst="rect">
              <a:avLst/>
            </a:prstGeom>
            <a:solidFill>
              <a:srgbClr val="114FF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nvGrpSpPr>
            <p:cNvPr id="32787" name="Grupo 315"/>
            <p:cNvGrpSpPr>
              <a:grpSpLocks/>
            </p:cNvGrpSpPr>
            <p:nvPr/>
          </p:nvGrpSpPr>
          <p:grpSpPr bwMode="auto">
            <a:xfrm>
              <a:off x="1025" y="2862"/>
              <a:ext cx="147" cy="158"/>
              <a:chOff x="1025" y="2862"/>
              <a:chExt cx="147" cy="158"/>
            </a:xfrm>
          </p:grpSpPr>
          <p:grpSp>
            <p:nvGrpSpPr>
              <p:cNvPr id="34463" name="Grupo 316"/>
              <p:cNvGrpSpPr>
                <a:grpSpLocks/>
              </p:cNvGrpSpPr>
              <p:nvPr/>
            </p:nvGrpSpPr>
            <p:grpSpPr bwMode="auto">
              <a:xfrm>
                <a:off x="1034" y="2963"/>
                <a:ext cx="131" cy="46"/>
                <a:chOff x="1034" y="2963"/>
                <a:chExt cx="131" cy="46"/>
              </a:xfrm>
            </p:grpSpPr>
            <p:sp>
              <p:nvSpPr>
                <p:cNvPr id="34476" name="Rectángulo 317"/>
                <p:cNvSpPr>
                  <a:spLocks noChangeArrowheads="1"/>
                </p:cNvSpPr>
                <p:nvPr/>
              </p:nvSpPr>
              <p:spPr bwMode="auto">
                <a:xfrm>
                  <a:off x="1034" y="2963"/>
                  <a:ext cx="131" cy="46"/>
                </a:xfrm>
                <a:prstGeom prst="rect">
                  <a:avLst/>
                </a:prstGeom>
                <a:solidFill>
                  <a:srgbClr val="FFFFFF"/>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477" name="Rectángulo 318"/>
                <p:cNvSpPr>
                  <a:spLocks noChangeArrowheads="1"/>
                </p:cNvSpPr>
                <p:nvPr/>
              </p:nvSpPr>
              <p:spPr bwMode="auto">
                <a:xfrm>
                  <a:off x="1109" y="2972"/>
                  <a:ext cx="43" cy="18"/>
                </a:xfrm>
                <a:prstGeom prst="rect">
                  <a:avLst/>
                </a:prstGeom>
                <a:solidFill>
                  <a:srgbClr val="808080"/>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4464" name="Grupo 319"/>
              <p:cNvGrpSpPr>
                <a:grpSpLocks/>
              </p:cNvGrpSpPr>
              <p:nvPr/>
            </p:nvGrpSpPr>
            <p:grpSpPr bwMode="auto">
              <a:xfrm>
                <a:off x="1025" y="2989"/>
                <a:ext cx="147" cy="31"/>
                <a:chOff x="1025" y="2989"/>
                <a:chExt cx="147" cy="31"/>
              </a:xfrm>
            </p:grpSpPr>
            <p:sp>
              <p:nvSpPr>
                <p:cNvPr id="34473" name="Forma libre 320"/>
                <p:cNvSpPr>
                  <a:spLocks/>
                </p:cNvSpPr>
                <p:nvPr/>
              </p:nvSpPr>
              <p:spPr bwMode="auto">
                <a:xfrm>
                  <a:off x="1025" y="2989"/>
                  <a:ext cx="147" cy="31"/>
                </a:xfrm>
                <a:custGeom>
                  <a:avLst/>
                  <a:gdLst>
                    <a:gd name="T0" fmla="*/ 1 w 294"/>
                    <a:gd name="T1" fmla="*/ 0 h 64"/>
                    <a:gd name="T2" fmla="*/ 1 w 294"/>
                    <a:gd name="T3" fmla="*/ 0 h 64"/>
                    <a:gd name="T4" fmla="*/ 1 w 294"/>
                    <a:gd name="T5" fmla="*/ 0 h 64"/>
                    <a:gd name="T6" fmla="*/ 1 w 294"/>
                    <a:gd name="T7" fmla="*/ 0 h 64"/>
                    <a:gd name="T8" fmla="*/ 1 w 294"/>
                    <a:gd name="T9" fmla="*/ 0 h 64"/>
                    <a:gd name="T10" fmla="*/ 1 w 294"/>
                    <a:gd name="T11" fmla="*/ 0 h 64"/>
                    <a:gd name="T12" fmla="*/ 1 w 294"/>
                    <a:gd name="T13" fmla="*/ 0 h 64"/>
                    <a:gd name="T14" fmla="*/ 1 w 294"/>
                    <a:gd name="T15" fmla="*/ 0 h 64"/>
                    <a:gd name="T16" fmla="*/ 0 w 294"/>
                    <a:gd name="T17" fmla="*/ 0 h 64"/>
                    <a:gd name="T18" fmla="*/ 1 w 294"/>
                    <a:gd name="T19" fmla="*/ 0 h 64"/>
                    <a:gd name="T20" fmla="*/ 1 w 294"/>
                    <a:gd name="T21" fmla="*/ 0 h 6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94"/>
                    <a:gd name="T34" fmla="*/ 0 h 64"/>
                    <a:gd name="T35" fmla="*/ 294 w 294"/>
                    <a:gd name="T36" fmla="*/ 64 h 6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94" h="64">
                      <a:moveTo>
                        <a:pt x="37" y="0"/>
                      </a:moveTo>
                      <a:lnTo>
                        <a:pt x="259" y="0"/>
                      </a:lnTo>
                      <a:lnTo>
                        <a:pt x="294" y="58"/>
                      </a:lnTo>
                      <a:lnTo>
                        <a:pt x="294" y="61"/>
                      </a:lnTo>
                      <a:lnTo>
                        <a:pt x="293" y="62"/>
                      </a:lnTo>
                      <a:lnTo>
                        <a:pt x="291" y="64"/>
                      </a:lnTo>
                      <a:lnTo>
                        <a:pt x="4" y="64"/>
                      </a:lnTo>
                      <a:lnTo>
                        <a:pt x="1" y="62"/>
                      </a:lnTo>
                      <a:lnTo>
                        <a:pt x="0" y="59"/>
                      </a:lnTo>
                      <a:lnTo>
                        <a:pt x="1" y="56"/>
                      </a:lnTo>
                      <a:lnTo>
                        <a:pt x="37" y="0"/>
                      </a:lnTo>
                      <a:close/>
                    </a:path>
                  </a:pathLst>
                </a:custGeom>
                <a:solidFill>
                  <a:srgbClr val="FFFFFF"/>
                </a:solidFill>
                <a:ln w="9525">
                  <a:solidFill>
                    <a:srgbClr val="000000"/>
                  </a:solidFill>
                  <a:round/>
                  <a:headEnd/>
                  <a:tailEnd/>
                </a:ln>
              </p:spPr>
              <p:txBody>
                <a:bodyPr/>
                <a:lstStyle/>
                <a:p>
                  <a:endParaRPr lang="es-AR"/>
                </a:p>
              </p:txBody>
            </p:sp>
            <p:sp>
              <p:nvSpPr>
                <p:cNvPr id="34474" name="Forma libre 321"/>
                <p:cNvSpPr>
                  <a:spLocks/>
                </p:cNvSpPr>
                <p:nvPr/>
              </p:nvSpPr>
              <p:spPr bwMode="auto">
                <a:xfrm>
                  <a:off x="1033" y="2994"/>
                  <a:ext cx="98" cy="21"/>
                </a:xfrm>
                <a:custGeom>
                  <a:avLst/>
                  <a:gdLst>
                    <a:gd name="T0" fmla="*/ 0 w 197"/>
                    <a:gd name="T1" fmla="*/ 0 h 42"/>
                    <a:gd name="T2" fmla="*/ 0 w 197"/>
                    <a:gd name="T3" fmla="*/ 0 h 42"/>
                    <a:gd name="T4" fmla="*/ 0 w 197"/>
                    <a:gd name="T5" fmla="*/ 1 h 42"/>
                    <a:gd name="T6" fmla="*/ 0 w 197"/>
                    <a:gd name="T7" fmla="*/ 1 h 42"/>
                    <a:gd name="T8" fmla="*/ 0 w 197"/>
                    <a:gd name="T9" fmla="*/ 0 h 42"/>
                    <a:gd name="T10" fmla="*/ 0 60000 65536"/>
                    <a:gd name="T11" fmla="*/ 0 60000 65536"/>
                    <a:gd name="T12" fmla="*/ 0 60000 65536"/>
                    <a:gd name="T13" fmla="*/ 0 60000 65536"/>
                    <a:gd name="T14" fmla="*/ 0 60000 65536"/>
                    <a:gd name="T15" fmla="*/ 0 w 197"/>
                    <a:gd name="T16" fmla="*/ 0 h 42"/>
                    <a:gd name="T17" fmla="*/ 197 w 197"/>
                    <a:gd name="T18" fmla="*/ 42 h 42"/>
                  </a:gdLst>
                  <a:ahLst/>
                  <a:cxnLst>
                    <a:cxn ang="T10">
                      <a:pos x="T0" y="T1"/>
                    </a:cxn>
                    <a:cxn ang="T11">
                      <a:pos x="T2" y="T3"/>
                    </a:cxn>
                    <a:cxn ang="T12">
                      <a:pos x="T4" y="T5"/>
                    </a:cxn>
                    <a:cxn ang="T13">
                      <a:pos x="T6" y="T7"/>
                    </a:cxn>
                    <a:cxn ang="T14">
                      <a:pos x="T8" y="T9"/>
                    </a:cxn>
                  </a:cxnLst>
                  <a:rect l="T15" t="T16" r="T17" b="T18"/>
                  <a:pathLst>
                    <a:path w="197" h="42">
                      <a:moveTo>
                        <a:pt x="27" y="0"/>
                      </a:moveTo>
                      <a:lnTo>
                        <a:pt x="188" y="0"/>
                      </a:lnTo>
                      <a:lnTo>
                        <a:pt x="197" y="42"/>
                      </a:lnTo>
                      <a:lnTo>
                        <a:pt x="0" y="42"/>
                      </a:lnTo>
                      <a:lnTo>
                        <a:pt x="27" y="0"/>
                      </a:lnTo>
                      <a:close/>
                    </a:path>
                  </a:pathLst>
                </a:custGeom>
                <a:solidFill>
                  <a:srgbClr val="FFFFFF"/>
                </a:solidFill>
                <a:ln w="9525">
                  <a:solidFill>
                    <a:srgbClr val="000000"/>
                  </a:solidFill>
                  <a:round/>
                  <a:headEnd/>
                  <a:tailEnd/>
                </a:ln>
              </p:spPr>
              <p:txBody>
                <a:bodyPr/>
                <a:lstStyle/>
                <a:p>
                  <a:endParaRPr lang="es-AR"/>
                </a:p>
              </p:txBody>
            </p:sp>
            <p:sp>
              <p:nvSpPr>
                <p:cNvPr id="34475" name="Forma libre 322"/>
                <p:cNvSpPr>
                  <a:spLocks/>
                </p:cNvSpPr>
                <p:nvPr/>
              </p:nvSpPr>
              <p:spPr bwMode="auto">
                <a:xfrm>
                  <a:off x="1134" y="2994"/>
                  <a:ext cx="31" cy="21"/>
                </a:xfrm>
                <a:custGeom>
                  <a:avLst/>
                  <a:gdLst>
                    <a:gd name="T0" fmla="*/ 0 w 60"/>
                    <a:gd name="T1" fmla="*/ 0 h 42"/>
                    <a:gd name="T2" fmla="*/ 1 w 60"/>
                    <a:gd name="T3" fmla="*/ 0 h 42"/>
                    <a:gd name="T4" fmla="*/ 1 w 60"/>
                    <a:gd name="T5" fmla="*/ 1 h 42"/>
                    <a:gd name="T6" fmla="*/ 1 w 60"/>
                    <a:gd name="T7" fmla="*/ 1 h 42"/>
                    <a:gd name="T8" fmla="*/ 0 w 60"/>
                    <a:gd name="T9" fmla="*/ 0 h 42"/>
                    <a:gd name="T10" fmla="*/ 0 60000 65536"/>
                    <a:gd name="T11" fmla="*/ 0 60000 65536"/>
                    <a:gd name="T12" fmla="*/ 0 60000 65536"/>
                    <a:gd name="T13" fmla="*/ 0 60000 65536"/>
                    <a:gd name="T14" fmla="*/ 0 60000 65536"/>
                    <a:gd name="T15" fmla="*/ 0 w 60"/>
                    <a:gd name="T16" fmla="*/ 0 h 42"/>
                    <a:gd name="T17" fmla="*/ 60 w 60"/>
                    <a:gd name="T18" fmla="*/ 42 h 42"/>
                  </a:gdLst>
                  <a:ahLst/>
                  <a:cxnLst>
                    <a:cxn ang="T10">
                      <a:pos x="T0" y="T1"/>
                    </a:cxn>
                    <a:cxn ang="T11">
                      <a:pos x="T2" y="T3"/>
                    </a:cxn>
                    <a:cxn ang="T12">
                      <a:pos x="T4" y="T5"/>
                    </a:cxn>
                    <a:cxn ang="T13">
                      <a:pos x="T6" y="T7"/>
                    </a:cxn>
                    <a:cxn ang="T14">
                      <a:pos x="T8" y="T9"/>
                    </a:cxn>
                  </a:cxnLst>
                  <a:rect l="T15" t="T16" r="T17" b="T18"/>
                  <a:pathLst>
                    <a:path w="60" h="42">
                      <a:moveTo>
                        <a:pt x="0" y="0"/>
                      </a:moveTo>
                      <a:lnTo>
                        <a:pt x="35" y="0"/>
                      </a:lnTo>
                      <a:lnTo>
                        <a:pt x="60" y="42"/>
                      </a:lnTo>
                      <a:lnTo>
                        <a:pt x="11" y="42"/>
                      </a:lnTo>
                      <a:lnTo>
                        <a:pt x="0" y="0"/>
                      </a:lnTo>
                      <a:close/>
                    </a:path>
                  </a:pathLst>
                </a:custGeom>
                <a:solidFill>
                  <a:srgbClr val="FFFFFF"/>
                </a:solidFill>
                <a:ln w="9525">
                  <a:solidFill>
                    <a:srgbClr val="000000"/>
                  </a:solidFill>
                  <a:round/>
                  <a:headEnd/>
                  <a:tailEnd/>
                </a:ln>
              </p:spPr>
              <p:txBody>
                <a:bodyPr/>
                <a:lstStyle/>
                <a:p>
                  <a:endParaRPr lang="es-AR"/>
                </a:p>
              </p:txBody>
            </p:sp>
          </p:grpSp>
          <p:grpSp>
            <p:nvGrpSpPr>
              <p:cNvPr id="34465" name="Grupo 323"/>
              <p:cNvGrpSpPr>
                <a:grpSpLocks/>
              </p:cNvGrpSpPr>
              <p:nvPr/>
            </p:nvGrpSpPr>
            <p:grpSpPr bwMode="auto">
              <a:xfrm>
                <a:off x="1052" y="2862"/>
                <a:ext cx="94" cy="95"/>
                <a:chOff x="1052" y="2862"/>
                <a:chExt cx="94" cy="95"/>
              </a:xfrm>
            </p:grpSpPr>
            <p:sp>
              <p:nvSpPr>
                <p:cNvPr id="34466" name="Rectángulo 324"/>
                <p:cNvSpPr>
                  <a:spLocks noChangeArrowheads="1"/>
                </p:cNvSpPr>
                <p:nvPr/>
              </p:nvSpPr>
              <p:spPr bwMode="auto">
                <a:xfrm>
                  <a:off x="1052" y="2862"/>
                  <a:ext cx="94" cy="95"/>
                </a:xfrm>
                <a:prstGeom prst="rect">
                  <a:avLst/>
                </a:prstGeom>
                <a:solidFill>
                  <a:srgbClr val="FFFFFF"/>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467" name="Rectángulo 325"/>
                <p:cNvSpPr>
                  <a:spLocks noChangeArrowheads="1"/>
                </p:cNvSpPr>
                <p:nvPr/>
              </p:nvSpPr>
              <p:spPr bwMode="auto">
                <a:xfrm>
                  <a:off x="1058" y="2871"/>
                  <a:ext cx="83" cy="80"/>
                </a:xfrm>
                <a:prstGeom prst="rect">
                  <a:avLst/>
                </a:prstGeom>
                <a:solidFill>
                  <a:srgbClr val="114FFB"/>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468" name="Rectángulo 326"/>
                <p:cNvSpPr>
                  <a:spLocks noChangeArrowheads="1"/>
                </p:cNvSpPr>
                <p:nvPr/>
              </p:nvSpPr>
              <p:spPr bwMode="auto">
                <a:xfrm>
                  <a:off x="1132" y="2871"/>
                  <a:ext cx="9" cy="80"/>
                </a:xfrm>
                <a:prstGeom prst="rect">
                  <a:avLst/>
                </a:prstGeom>
                <a:solidFill>
                  <a:srgbClr val="FFFFFF"/>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469" name="Rectángulo 327"/>
                <p:cNvSpPr>
                  <a:spLocks noChangeArrowheads="1"/>
                </p:cNvSpPr>
                <p:nvPr/>
              </p:nvSpPr>
              <p:spPr bwMode="auto">
                <a:xfrm>
                  <a:off x="1134" y="2874"/>
                  <a:ext cx="3" cy="1"/>
                </a:xfrm>
                <a:prstGeom prst="rect">
                  <a:avLst/>
                </a:prstGeom>
                <a:solidFill>
                  <a:srgbClr val="FFFFFF"/>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470" name="Elipse 328"/>
                <p:cNvSpPr>
                  <a:spLocks noChangeArrowheads="1"/>
                </p:cNvSpPr>
                <p:nvPr/>
              </p:nvSpPr>
              <p:spPr bwMode="auto">
                <a:xfrm>
                  <a:off x="1134" y="2911"/>
                  <a:ext cx="1" cy="1"/>
                </a:xfrm>
                <a:prstGeom prst="ellipse">
                  <a:avLst/>
                </a:prstGeom>
                <a:solidFill>
                  <a:srgbClr val="FFFFFF"/>
                </a:solidFill>
                <a:ln w="9525">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471" name="Elipse 329"/>
                <p:cNvSpPr>
                  <a:spLocks noChangeArrowheads="1"/>
                </p:cNvSpPr>
                <p:nvPr/>
              </p:nvSpPr>
              <p:spPr bwMode="auto">
                <a:xfrm>
                  <a:off x="1134" y="2927"/>
                  <a:ext cx="1" cy="1"/>
                </a:xfrm>
                <a:prstGeom prst="ellipse">
                  <a:avLst/>
                </a:prstGeom>
                <a:solidFill>
                  <a:srgbClr val="FFFFFF"/>
                </a:solidFill>
                <a:ln w="9525">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472" name="Elipse 330"/>
                <p:cNvSpPr>
                  <a:spLocks noChangeArrowheads="1"/>
                </p:cNvSpPr>
                <p:nvPr/>
              </p:nvSpPr>
              <p:spPr bwMode="auto">
                <a:xfrm>
                  <a:off x="1134" y="2940"/>
                  <a:ext cx="1" cy="2"/>
                </a:xfrm>
                <a:prstGeom prst="ellipse">
                  <a:avLst/>
                </a:prstGeom>
                <a:solidFill>
                  <a:srgbClr val="FFFFFF"/>
                </a:solidFill>
                <a:ln w="9525">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grpSp>
          <p:nvGrpSpPr>
            <p:cNvPr id="32788" name="Grupo 331"/>
            <p:cNvGrpSpPr>
              <a:grpSpLocks/>
            </p:cNvGrpSpPr>
            <p:nvPr/>
          </p:nvGrpSpPr>
          <p:grpSpPr bwMode="auto">
            <a:xfrm>
              <a:off x="1251" y="2688"/>
              <a:ext cx="120" cy="53"/>
              <a:chOff x="1251" y="2688"/>
              <a:chExt cx="120" cy="53"/>
            </a:xfrm>
          </p:grpSpPr>
          <p:sp>
            <p:nvSpPr>
              <p:cNvPr id="34455" name="Rectángulo 332"/>
              <p:cNvSpPr>
                <a:spLocks noChangeArrowheads="1"/>
              </p:cNvSpPr>
              <p:nvPr/>
            </p:nvSpPr>
            <p:spPr bwMode="auto">
              <a:xfrm>
                <a:off x="1253" y="2693"/>
                <a:ext cx="116" cy="46"/>
              </a:xfrm>
              <a:prstGeom prst="rect">
                <a:avLst/>
              </a:prstGeom>
              <a:solidFill>
                <a:srgbClr val="C0C0C0"/>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456" name="Rectángulo 333"/>
              <p:cNvSpPr>
                <a:spLocks noChangeArrowheads="1"/>
              </p:cNvSpPr>
              <p:nvPr/>
            </p:nvSpPr>
            <p:spPr bwMode="auto">
              <a:xfrm>
                <a:off x="1251" y="2725"/>
                <a:ext cx="120" cy="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nvGrpSpPr>
              <p:cNvPr id="34457" name="Grupo 334"/>
              <p:cNvGrpSpPr>
                <a:grpSpLocks/>
              </p:cNvGrpSpPr>
              <p:nvPr/>
            </p:nvGrpSpPr>
            <p:grpSpPr bwMode="auto">
              <a:xfrm>
                <a:off x="1320" y="2727"/>
                <a:ext cx="32" cy="14"/>
                <a:chOff x="1320" y="2727"/>
                <a:chExt cx="32" cy="14"/>
              </a:xfrm>
            </p:grpSpPr>
            <p:sp>
              <p:nvSpPr>
                <p:cNvPr id="34459" name="Rectángulo 335"/>
                <p:cNvSpPr>
                  <a:spLocks noChangeArrowheads="1"/>
                </p:cNvSpPr>
                <p:nvPr/>
              </p:nvSpPr>
              <p:spPr bwMode="auto">
                <a:xfrm>
                  <a:off x="1320" y="2727"/>
                  <a:ext cx="6" cy="1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460" name="Rectángulo 336"/>
                <p:cNvSpPr>
                  <a:spLocks noChangeArrowheads="1"/>
                </p:cNvSpPr>
                <p:nvPr/>
              </p:nvSpPr>
              <p:spPr bwMode="auto">
                <a:xfrm>
                  <a:off x="1330" y="2727"/>
                  <a:ext cx="6" cy="1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461" name="Rectángulo 337"/>
                <p:cNvSpPr>
                  <a:spLocks noChangeArrowheads="1"/>
                </p:cNvSpPr>
                <p:nvPr/>
              </p:nvSpPr>
              <p:spPr bwMode="auto">
                <a:xfrm>
                  <a:off x="1339" y="2727"/>
                  <a:ext cx="4" cy="1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462" name="Rectángulo 338"/>
                <p:cNvSpPr>
                  <a:spLocks noChangeArrowheads="1"/>
                </p:cNvSpPr>
                <p:nvPr/>
              </p:nvSpPr>
              <p:spPr bwMode="auto">
                <a:xfrm>
                  <a:off x="1348" y="2727"/>
                  <a:ext cx="4" cy="1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sp>
            <p:nvSpPr>
              <p:cNvPr id="34458" name="Rectángulo 339"/>
              <p:cNvSpPr>
                <a:spLocks noChangeArrowheads="1"/>
              </p:cNvSpPr>
              <p:nvPr/>
            </p:nvSpPr>
            <p:spPr bwMode="auto">
              <a:xfrm>
                <a:off x="1266" y="2688"/>
                <a:ext cx="4" cy="1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2789" name="Grupo 340"/>
            <p:cNvGrpSpPr>
              <a:grpSpLocks/>
            </p:cNvGrpSpPr>
            <p:nvPr/>
          </p:nvGrpSpPr>
          <p:grpSpPr bwMode="auto">
            <a:xfrm>
              <a:off x="1487" y="2634"/>
              <a:ext cx="170" cy="105"/>
              <a:chOff x="1487" y="2634"/>
              <a:chExt cx="170" cy="105"/>
            </a:xfrm>
          </p:grpSpPr>
          <p:grpSp>
            <p:nvGrpSpPr>
              <p:cNvPr id="34444" name="Grupo 341"/>
              <p:cNvGrpSpPr>
                <a:grpSpLocks/>
              </p:cNvGrpSpPr>
              <p:nvPr/>
            </p:nvGrpSpPr>
            <p:grpSpPr bwMode="auto">
              <a:xfrm>
                <a:off x="1487" y="2634"/>
                <a:ext cx="170" cy="105"/>
                <a:chOff x="1487" y="2634"/>
                <a:chExt cx="170" cy="105"/>
              </a:xfrm>
            </p:grpSpPr>
            <p:sp>
              <p:nvSpPr>
                <p:cNvPr id="34448" name="Rectángulo 342"/>
                <p:cNvSpPr>
                  <a:spLocks noChangeArrowheads="1"/>
                </p:cNvSpPr>
                <p:nvPr/>
              </p:nvSpPr>
              <p:spPr bwMode="auto">
                <a:xfrm>
                  <a:off x="1495" y="2693"/>
                  <a:ext cx="132" cy="46"/>
                </a:xfrm>
                <a:prstGeom prst="rect">
                  <a:avLst/>
                </a:prstGeom>
                <a:solidFill>
                  <a:srgbClr val="FFFFFF"/>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449" name="Rectángulo 343"/>
                <p:cNvSpPr>
                  <a:spLocks noChangeArrowheads="1"/>
                </p:cNvSpPr>
                <p:nvPr/>
              </p:nvSpPr>
              <p:spPr bwMode="auto">
                <a:xfrm>
                  <a:off x="1510" y="2724"/>
                  <a:ext cx="104" cy="14"/>
                </a:xfrm>
                <a:prstGeom prst="rect">
                  <a:avLst/>
                </a:prstGeom>
                <a:solidFill>
                  <a:srgbClr val="FFFFFF"/>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450" name="Forma libre 344"/>
                <p:cNvSpPr>
                  <a:spLocks/>
                </p:cNvSpPr>
                <p:nvPr/>
              </p:nvSpPr>
              <p:spPr bwMode="auto">
                <a:xfrm>
                  <a:off x="1487" y="2637"/>
                  <a:ext cx="150" cy="53"/>
                </a:xfrm>
                <a:custGeom>
                  <a:avLst/>
                  <a:gdLst>
                    <a:gd name="T0" fmla="*/ 0 w 298"/>
                    <a:gd name="T1" fmla="*/ 1 h 106"/>
                    <a:gd name="T2" fmla="*/ 1 w 298"/>
                    <a:gd name="T3" fmla="*/ 1 h 106"/>
                    <a:gd name="T4" fmla="*/ 1 w 298"/>
                    <a:gd name="T5" fmla="*/ 1 h 106"/>
                    <a:gd name="T6" fmla="*/ 1 w 298"/>
                    <a:gd name="T7" fmla="*/ 1 h 106"/>
                    <a:gd name="T8" fmla="*/ 1 w 298"/>
                    <a:gd name="T9" fmla="*/ 0 h 106"/>
                    <a:gd name="T10" fmla="*/ 0 w 298"/>
                    <a:gd name="T11" fmla="*/ 0 h 106"/>
                    <a:gd name="T12" fmla="*/ 0 w 298"/>
                    <a:gd name="T13" fmla="*/ 1 h 106"/>
                    <a:gd name="T14" fmla="*/ 0 60000 65536"/>
                    <a:gd name="T15" fmla="*/ 0 60000 65536"/>
                    <a:gd name="T16" fmla="*/ 0 60000 65536"/>
                    <a:gd name="T17" fmla="*/ 0 60000 65536"/>
                    <a:gd name="T18" fmla="*/ 0 60000 65536"/>
                    <a:gd name="T19" fmla="*/ 0 60000 65536"/>
                    <a:gd name="T20" fmla="*/ 0 60000 65536"/>
                    <a:gd name="T21" fmla="*/ 0 w 298"/>
                    <a:gd name="T22" fmla="*/ 0 h 106"/>
                    <a:gd name="T23" fmla="*/ 298 w 298"/>
                    <a:gd name="T24" fmla="*/ 106 h 10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98" h="106">
                      <a:moveTo>
                        <a:pt x="0" y="86"/>
                      </a:moveTo>
                      <a:lnTo>
                        <a:pt x="12" y="106"/>
                      </a:lnTo>
                      <a:lnTo>
                        <a:pt x="281" y="106"/>
                      </a:lnTo>
                      <a:lnTo>
                        <a:pt x="298" y="86"/>
                      </a:lnTo>
                      <a:lnTo>
                        <a:pt x="298" y="0"/>
                      </a:lnTo>
                      <a:lnTo>
                        <a:pt x="0" y="0"/>
                      </a:lnTo>
                      <a:lnTo>
                        <a:pt x="0" y="86"/>
                      </a:lnTo>
                      <a:close/>
                    </a:path>
                  </a:pathLst>
                </a:custGeom>
                <a:solidFill>
                  <a:srgbClr val="FFFFFF"/>
                </a:solidFill>
                <a:ln w="9525">
                  <a:solidFill>
                    <a:srgbClr val="000000"/>
                  </a:solidFill>
                  <a:round/>
                  <a:headEnd/>
                  <a:tailEnd/>
                </a:ln>
              </p:spPr>
              <p:txBody>
                <a:bodyPr/>
                <a:lstStyle/>
                <a:p>
                  <a:endParaRPr lang="es-AR"/>
                </a:p>
              </p:txBody>
            </p:sp>
            <p:sp>
              <p:nvSpPr>
                <p:cNvPr id="34451" name="Rectángulo 345"/>
                <p:cNvSpPr>
                  <a:spLocks noChangeArrowheads="1"/>
                </p:cNvSpPr>
                <p:nvPr/>
              </p:nvSpPr>
              <p:spPr bwMode="auto">
                <a:xfrm>
                  <a:off x="1487" y="2718"/>
                  <a:ext cx="6" cy="6"/>
                </a:xfrm>
                <a:prstGeom prst="rect">
                  <a:avLst/>
                </a:prstGeom>
                <a:solidFill>
                  <a:srgbClr val="FFFFFF"/>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452" name="Línea 346"/>
                <p:cNvSpPr>
                  <a:spLocks noChangeShapeType="1"/>
                </p:cNvSpPr>
                <p:nvPr/>
              </p:nvSpPr>
              <p:spPr bwMode="auto">
                <a:xfrm>
                  <a:off x="1487" y="2646"/>
                  <a:ext cx="158"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4453" name="Rectángulo 347"/>
                <p:cNvSpPr>
                  <a:spLocks noChangeArrowheads="1"/>
                </p:cNvSpPr>
                <p:nvPr/>
              </p:nvSpPr>
              <p:spPr bwMode="auto">
                <a:xfrm>
                  <a:off x="1527" y="2634"/>
                  <a:ext cx="104" cy="4"/>
                </a:xfrm>
                <a:prstGeom prst="rect">
                  <a:avLst/>
                </a:prstGeom>
                <a:solidFill>
                  <a:srgbClr val="FFFFFF"/>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454" name="Forma libre 348"/>
                <p:cNvSpPr>
                  <a:spLocks/>
                </p:cNvSpPr>
                <p:nvPr/>
              </p:nvSpPr>
              <p:spPr bwMode="auto">
                <a:xfrm>
                  <a:off x="1628" y="2698"/>
                  <a:ext cx="29" cy="17"/>
                </a:xfrm>
                <a:custGeom>
                  <a:avLst/>
                  <a:gdLst>
                    <a:gd name="T0" fmla="*/ 0 w 59"/>
                    <a:gd name="T1" fmla="*/ 1 h 34"/>
                    <a:gd name="T2" fmla="*/ 0 w 59"/>
                    <a:gd name="T3" fmla="*/ 0 h 34"/>
                    <a:gd name="T4" fmla="*/ 0 w 59"/>
                    <a:gd name="T5" fmla="*/ 1 h 34"/>
                    <a:gd name="T6" fmla="*/ 0 w 59"/>
                    <a:gd name="T7" fmla="*/ 1 h 34"/>
                    <a:gd name="T8" fmla="*/ 0 w 59"/>
                    <a:gd name="T9" fmla="*/ 1 h 34"/>
                    <a:gd name="T10" fmla="*/ 0 60000 65536"/>
                    <a:gd name="T11" fmla="*/ 0 60000 65536"/>
                    <a:gd name="T12" fmla="*/ 0 60000 65536"/>
                    <a:gd name="T13" fmla="*/ 0 60000 65536"/>
                    <a:gd name="T14" fmla="*/ 0 60000 65536"/>
                    <a:gd name="T15" fmla="*/ 0 w 59"/>
                    <a:gd name="T16" fmla="*/ 0 h 34"/>
                    <a:gd name="T17" fmla="*/ 59 w 59"/>
                    <a:gd name="T18" fmla="*/ 34 h 34"/>
                  </a:gdLst>
                  <a:ahLst/>
                  <a:cxnLst>
                    <a:cxn ang="T10">
                      <a:pos x="T0" y="T1"/>
                    </a:cxn>
                    <a:cxn ang="T11">
                      <a:pos x="T2" y="T3"/>
                    </a:cxn>
                    <a:cxn ang="T12">
                      <a:pos x="T4" y="T5"/>
                    </a:cxn>
                    <a:cxn ang="T13">
                      <a:pos x="T6" y="T7"/>
                    </a:cxn>
                    <a:cxn ang="T14">
                      <a:pos x="T8" y="T9"/>
                    </a:cxn>
                  </a:cxnLst>
                  <a:rect l="T15" t="T16" r="T17" b="T18"/>
                  <a:pathLst>
                    <a:path w="59" h="34">
                      <a:moveTo>
                        <a:pt x="0" y="20"/>
                      </a:moveTo>
                      <a:lnTo>
                        <a:pt x="59" y="0"/>
                      </a:lnTo>
                      <a:lnTo>
                        <a:pt x="59" y="12"/>
                      </a:lnTo>
                      <a:lnTo>
                        <a:pt x="0" y="34"/>
                      </a:lnTo>
                      <a:lnTo>
                        <a:pt x="0" y="20"/>
                      </a:lnTo>
                      <a:close/>
                    </a:path>
                  </a:pathLst>
                </a:custGeom>
                <a:solidFill>
                  <a:srgbClr val="FFFFFF"/>
                </a:solidFill>
                <a:ln w="9525">
                  <a:solidFill>
                    <a:srgbClr val="000000"/>
                  </a:solidFill>
                  <a:round/>
                  <a:headEnd/>
                  <a:tailEnd/>
                </a:ln>
              </p:spPr>
              <p:txBody>
                <a:bodyPr/>
                <a:lstStyle/>
                <a:p>
                  <a:endParaRPr lang="es-AR"/>
                </a:p>
              </p:txBody>
            </p:sp>
          </p:grpSp>
          <p:grpSp>
            <p:nvGrpSpPr>
              <p:cNvPr id="34445" name="Grupo 349"/>
              <p:cNvGrpSpPr>
                <a:grpSpLocks/>
              </p:cNvGrpSpPr>
              <p:nvPr/>
            </p:nvGrpSpPr>
            <p:grpSpPr bwMode="auto">
              <a:xfrm>
                <a:off x="1500" y="2653"/>
                <a:ext cx="10" cy="12"/>
                <a:chOff x="1500" y="2653"/>
                <a:chExt cx="10" cy="12"/>
              </a:xfrm>
            </p:grpSpPr>
            <p:sp>
              <p:nvSpPr>
                <p:cNvPr id="34446" name="Rectángulo 350"/>
                <p:cNvSpPr>
                  <a:spLocks noChangeArrowheads="1"/>
                </p:cNvSpPr>
                <p:nvPr/>
              </p:nvSpPr>
              <p:spPr bwMode="auto">
                <a:xfrm>
                  <a:off x="1503" y="2655"/>
                  <a:ext cx="5" cy="7"/>
                </a:xfrm>
                <a:prstGeom prst="rect">
                  <a:avLst/>
                </a:prstGeom>
                <a:solidFill>
                  <a:srgbClr val="FFFFFF"/>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447" name="Forma libre 351"/>
                <p:cNvSpPr>
                  <a:spLocks/>
                </p:cNvSpPr>
                <p:nvPr/>
              </p:nvSpPr>
              <p:spPr bwMode="auto">
                <a:xfrm>
                  <a:off x="1500" y="2653"/>
                  <a:ext cx="10" cy="12"/>
                </a:xfrm>
                <a:custGeom>
                  <a:avLst/>
                  <a:gdLst>
                    <a:gd name="T0" fmla="*/ 1 w 19"/>
                    <a:gd name="T1" fmla="*/ 1 h 24"/>
                    <a:gd name="T2" fmla="*/ 1 w 19"/>
                    <a:gd name="T3" fmla="*/ 1 h 24"/>
                    <a:gd name="T4" fmla="*/ 1 w 19"/>
                    <a:gd name="T5" fmla="*/ 1 h 24"/>
                    <a:gd name="T6" fmla="*/ 0 w 19"/>
                    <a:gd name="T7" fmla="*/ 1 h 24"/>
                    <a:gd name="T8" fmla="*/ 0 w 19"/>
                    <a:gd name="T9" fmla="*/ 0 h 24"/>
                    <a:gd name="T10" fmla="*/ 1 w 19"/>
                    <a:gd name="T11" fmla="*/ 0 h 24"/>
                    <a:gd name="T12" fmla="*/ 1 w 19"/>
                    <a:gd name="T13" fmla="*/ 1 h 24"/>
                    <a:gd name="T14" fmla="*/ 0 60000 65536"/>
                    <a:gd name="T15" fmla="*/ 0 60000 65536"/>
                    <a:gd name="T16" fmla="*/ 0 60000 65536"/>
                    <a:gd name="T17" fmla="*/ 0 60000 65536"/>
                    <a:gd name="T18" fmla="*/ 0 60000 65536"/>
                    <a:gd name="T19" fmla="*/ 0 60000 65536"/>
                    <a:gd name="T20" fmla="*/ 0 60000 65536"/>
                    <a:gd name="T21" fmla="*/ 0 w 19"/>
                    <a:gd name="T22" fmla="*/ 0 h 24"/>
                    <a:gd name="T23" fmla="*/ 19 w 19"/>
                    <a:gd name="T24" fmla="*/ 24 h 2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9" h="24">
                      <a:moveTo>
                        <a:pt x="19" y="5"/>
                      </a:moveTo>
                      <a:lnTo>
                        <a:pt x="3" y="5"/>
                      </a:lnTo>
                      <a:lnTo>
                        <a:pt x="3" y="24"/>
                      </a:lnTo>
                      <a:lnTo>
                        <a:pt x="0" y="24"/>
                      </a:lnTo>
                      <a:lnTo>
                        <a:pt x="0" y="0"/>
                      </a:lnTo>
                      <a:lnTo>
                        <a:pt x="19" y="0"/>
                      </a:lnTo>
                      <a:lnTo>
                        <a:pt x="19" y="5"/>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grpSp>
        </p:grpSp>
        <p:grpSp>
          <p:nvGrpSpPr>
            <p:cNvPr id="32790" name="Grupo 352"/>
            <p:cNvGrpSpPr>
              <a:grpSpLocks/>
            </p:cNvGrpSpPr>
            <p:nvPr/>
          </p:nvGrpSpPr>
          <p:grpSpPr bwMode="auto">
            <a:xfrm>
              <a:off x="1254" y="2862"/>
              <a:ext cx="148" cy="158"/>
              <a:chOff x="1254" y="2862"/>
              <a:chExt cx="148" cy="158"/>
            </a:xfrm>
          </p:grpSpPr>
          <p:grpSp>
            <p:nvGrpSpPr>
              <p:cNvPr id="34429" name="Grupo 353"/>
              <p:cNvGrpSpPr>
                <a:grpSpLocks/>
              </p:cNvGrpSpPr>
              <p:nvPr/>
            </p:nvGrpSpPr>
            <p:grpSpPr bwMode="auto">
              <a:xfrm>
                <a:off x="1262" y="2963"/>
                <a:ext cx="132" cy="46"/>
                <a:chOff x="1262" y="2963"/>
                <a:chExt cx="132" cy="46"/>
              </a:xfrm>
            </p:grpSpPr>
            <p:sp>
              <p:nvSpPr>
                <p:cNvPr id="34442" name="Rectángulo 354"/>
                <p:cNvSpPr>
                  <a:spLocks noChangeArrowheads="1"/>
                </p:cNvSpPr>
                <p:nvPr/>
              </p:nvSpPr>
              <p:spPr bwMode="auto">
                <a:xfrm>
                  <a:off x="1262" y="2963"/>
                  <a:ext cx="132" cy="46"/>
                </a:xfrm>
                <a:prstGeom prst="rect">
                  <a:avLst/>
                </a:prstGeom>
                <a:solidFill>
                  <a:srgbClr val="FFFFFF"/>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443" name="Rectángulo 355"/>
                <p:cNvSpPr>
                  <a:spLocks noChangeArrowheads="1"/>
                </p:cNvSpPr>
                <p:nvPr/>
              </p:nvSpPr>
              <p:spPr bwMode="auto">
                <a:xfrm>
                  <a:off x="1337" y="2972"/>
                  <a:ext cx="44" cy="18"/>
                </a:xfrm>
                <a:prstGeom prst="rect">
                  <a:avLst/>
                </a:prstGeom>
                <a:solidFill>
                  <a:srgbClr val="808080"/>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4430" name="Grupo 356"/>
              <p:cNvGrpSpPr>
                <a:grpSpLocks/>
              </p:cNvGrpSpPr>
              <p:nvPr/>
            </p:nvGrpSpPr>
            <p:grpSpPr bwMode="auto">
              <a:xfrm>
                <a:off x="1254" y="2989"/>
                <a:ext cx="148" cy="31"/>
                <a:chOff x="1254" y="2989"/>
                <a:chExt cx="148" cy="31"/>
              </a:xfrm>
            </p:grpSpPr>
            <p:sp>
              <p:nvSpPr>
                <p:cNvPr id="34439" name="Forma libre 357"/>
                <p:cNvSpPr>
                  <a:spLocks/>
                </p:cNvSpPr>
                <p:nvPr/>
              </p:nvSpPr>
              <p:spPr bwMode="auto">
                <a:xfrm>
                  <a:off x="1254" y="2989"/>
                  <a:ext cx="148" cy="31"/>
                </a:xfrm>
                <a:custGeom>
                  <a:avLst/>
                  <a:gdLst>
                    <a:gd name="T0" fmla="*/ 1 w 295"/>
                    <a:gd name="T1" fmla="*/ 0 h 64"/>
                    <a:gd name="T2" fmla="*/ 1 w 295"/>
                    <a:gd name="T3" fmla="*/ 0 h 64"/>
                    <a:gd name="T4" fmla="*/ 1 w 295"/>
                    <a:gd name="T5" fmla="*/ 0 h 64"/>
                    <a:gd name="T6" fmla="*/ 1 w 295"/>
                    <a:gd name="T7" fmla="*/ 0 h 64"/>
                    <a:gd name="T8" fmla="*/ 1 w 295"/>
                    <a:gd name="T9" fmla="*/ 0 h 64"/>
                    <a:gd name="T10" fmla="*/ 1 w 295"/>
                    <a:gd name="T11" fmla="*/ 0 h 64"/>
                    <a:gd name="T12" fmla="*/ 1 w 295"/>
                    <a:gd name="T13" fmla="*/ 0 h 64"/>
                    <a:gd name="T14" fmla="*/ 1 w 295"/>
                    <a:gd name="T15" fmla="*/ 0 h 64"/>
                    <a:gd name="T16" fmla="*/ 0 w 295"/>
                    <a:gd name="T17" fmla="*/ 0 h 64"/>
                    <a:gd name="T18" fmla="*/ 0 w 295"/>
                    <a:gd name="T19" fmla="*/ 0 h 64"/>
                    <a:gd name="T20" fmla="*/ 1 w 295"/>
                    <a:gd name="T21" fmla="*/ 0 h 6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95"/>
                    <a:gd name="T34" fmla="*/ 0 h 64"/>
                    <a:gd name="T35" fmla="*/ 295 w 295"/>
                    <a:gd name="T36" fmla="*/ 64 h 6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95" h="64">
                      <a:moveTo>
                        <a:pt x="37" y="0"/>
                      </a:moveTo>
                      <a:lnTo>
                        <a:pt x="260" y="0"/>
                      </a:lnTo>
                      <a:lnTo>
                        <a:pt x="294" y="58"/>
                      </a:lnTo>
                      <a:lnTo>
                        <a:pt x="295" y="61"/>
                      </a:lnTo>
                      <a:lnTo>
                        <a:pt x="294" y="62"/>
                      </a:lnTo>
                      <a:lnTo>
                        <a:pt x="293" y="64"/>
                      </a:lnTo>
                      <a:lnTo>
                        <a:pt x="3" y="64"/>
                      </a:lnTo>
                      <a:lnTo>
                        <a:pt x="1" y="62"/>
                      </a:lnTo>
                      <a:lnTo>
                        <a:pt x="0" y="59"/>
                      </a:lnTo>
                      <a:lnTo>
                        <a:pt x="0" y="56"/>
                      </a:lnTo>
                      <a:lnTo>
                        <a:pt x="37" y="0"/>
                      </a:lnTo>
                      <a:close/>
                    </a:path>
                  </a:pathLst>
                </a:custGeom>
                <a:solidFill>
                  <a:srgbClr val="FFFFFF"/>
                </a:solidFill>
                <a:ln w="9525">
                  <a:solidFill>
                    <a:srgbClr val="000000"/>
                  </a:solidFill>
                  <a:round/>
                  <a:headEnd/>
                  <a:tailEnd/>
                </a:ln>
              </p:spPr>
              <p:txBody>
                <a:bodyPr/>
                <a:lstStyle/>
                <a:p>
                  <a:endParaRPr lang="es-AR"/>
                </a:p>
              </p:txBody>
            </p:sp>
            <p:sp>
              <p:nvSpPr>
                <p:cNvPr id="34440" name="Forma libre 358"/>
                <p:cNvSpPr>
                  <a:spLocks/>
                </p:cNvSpPr>
                <p:nvPr/>
              </p:nvSpPr>
              <p:spPr bwMode="auto">
                <a:xfrm>
                  <a:off x="1262" y="2994"/>
                  <a:ext cx="98" cy="21"/>
                </a:xfrm>
                <a:custGeom>
                  <a:avLst/>
                  <a:gdLst>
                    <a:gd name="T0" fmla="*/ 1 w 195"/>
                    <a:gd name="T1" fmla="*/ 0 h 42"/>
                    <a:gd name="T2" fmla="*/ 1 w 195"/>
                    <a:gd name="T3" fmla="*/ 0 h 42"/>
                    <a:gd name="T4" fmla="*/ 1 w 195"/>
                    <a:gd name="T5" fmla="*/ 1 h 42"/>
                    <a:gd name="T6" fmla="*/ 0 w 195"/>
                    <a:gd name="T7" fmla="*/ 1 h 42"/>
                    <a:gd name="T8" fmla="*/ 1 w 195"/>
                    <a:gd name="T9" fmla="*/ 0 h 42"/>
                    <a:gd name="T10" fmla="*/ 0 60000 65536"/>
                    <a:gd name="T11" fmla="*/ 0 60000 65536"/>
                    <a:gd name="T12" fmla="*/ 0 60000 65536"/>
                    <a:gd name="T13" fmla="*/ 0 60000 65536"/>
                    <a:gd name="T14" fmla="*/ 0 60000 65536"/>
                    <a:gd name="T15" fmla="*/ 0 w 195"/>
                    <a:gd name="T16" fmla="*/ 0 h 42"/>
                    <a:gd name="T17" fmla="*/ 195 w 195"/>
                    <a:gd name="T18" fmla="*/ 42 h 42"/>
                  </a:gdLst>
                  <a:ahLst/>
                  <a:cxnLst>
                    <a:cxn ang="T10">
                      <a:pos x="T0" y="T1"/>
                    </a:cxn>
                    <a:cxn ang="T11">
                      <a:pos x="T2" y="T3"/>
                    </a:cxn>
                    <a:cxn ang="T12">
                      <a:pos x="T4" y="T5"/>
                    </a:cxn>
                    <a:cxn ang="T13">
                      <a:pos x="T6" y="T7"/>
                    </a:cxn>
                    <a:cxn ang="T14">
                      <a:pos x="T8" y="T9"/>
                    </a:cxn>
                  </a:cxnLst>
                  <a:rect l="T15" t="T16" r="T17" b="T18"/>
                  <a:pathLst>
                    <a:path w="195" h="42">
                      <a:moveTo>
                        <a:pt x="27" y="0"/>
                      </a:moveTo>
                      <a:lnTo>
                        <a:pt x="186" y="0"/>
                      </a:lnTo>
                      <a:lnTo>
                        <a:pt x="195" y="42"/>
                      </a:lnTo>
                      <a:lnTo>
                        <a:pt x="0" y="42"/>
                      </a:lnTo>
                      <a:lnTo>
                        <a:pt x="27" y="0"/>
                      </a:lnTo>
                      <a:close/>
                    </a:path>
                  </a:pathLst>
                </a:custGeom>
                <a:solidFill>
                  <a:srgbClr val="FFFFFF"/>
                </a:solidFill>
                <a:ln w="9525">
                  <a:solidFill>
                    <a:srgbClr val="000000"/>
                  </a:solidFill>
                  <a:round/>
                  <a:headEnd/>
                  <a:tailEnd/>
                </a:ln>
              </p:spPr>
              <p:txBody>
                <a:bodyPr/>
                <a:lstStyle/>
                <a:p>
                  <a:endParaRPr lang="es-AR"/>
                </a:p>
              </p:txBody>
            </p:sp>
            <p:sp>
              <p:nvSpPr>
                <p:cNvPr id="34441" name="Forma libre 359"/>
                <p:cNvSpPr>
                  <a:spLocks/>
                </p:cNvSpPr>
                <p:nvPr/>
              </p:nvSpPr>
              <p:spPr bwMode="auto">
                <a:xfrm>
                  <a:off x="1364" y="2994"/>
                  <a:ext cx="30" cy="21"/>
                </a:xfrm>
                <a:custGeom>
                  <a:avLst/>
                  <a:gdLst>
                    <a:gd name="T0" fmla="*/ 0 w 59"/>
                    <a:gd name="T1" fmla="*/ 0 h 42"/>
                    <a:gd name="T2" fmla="*/ 1 w 59"/>
                    <a:gd name="T3" fmla="*/ 0 h 42"/>
                    <a:gd name="T4" fmla="*/ 1 w 59"/>
                    <a:gd name="T5" fmla="*/ 1 h 42"/>
                    <a:gd name="T6" fmla="*/ 1 w 59"/>
                    <a:gd name="T7" fmla="*/ 1 h 42"/>
                    <a:gd name="T8" fmla="*/ 0 w 59"/>
                    <a:gd name="T9" fmla="*/ 0 h 42"/>
                    <a:gd name="T10" fmla="*/ 0 60000 65536"/>
                    <a:gd name="T11" fmla="*/ 0 60000 65536"/>
                    <a:gd name="T12" fmla="*/ 0 60000 65536"/>
                    <a:gd name="T13" fmla="*/ 0 60000 65536"/>
                    <a:gd name="T14" fmla="*/ 0 60000 65536"/>
                    <a:gd name="T15" fmla="*/ 0 w 59"/>
                    <a:gd name="T16" fmla="*/ 0 h 42"/>
                    <a:gd name="T17" fmla="*/ 59 w 59"/>
                    <a:gd name="T18" fmla="*/ 42 h 42"/>
                  </a:gdLst>
                  <a:ahLst/>
                  <a:cxnLst>
                    <a:cxn ang="T10">
                      <a:pos x="T0" y="T1"/>
                    </a:cxn>
                    <a:cxn ang="T11">
                      <a:pos x="T2" y="T3"/>
                    </a:cxn>
                    <a:cxn ang="T12">
                      <a:pos x="T4" y="T5"/>
                    </a:cxn>
                    <a:cxn ang="T13">
                      <a:pos x="T6" y="T7"/>
                    </a:cxn>
                    <a:cxn ang="T14">
                      <a:pos x="T8" y="T9"/>
                    </a:cxn>
                  </a:cxnLst>
                  <a:rect l="T15" t="T16" r="T17" b="T18"/>
                  <a:pathLst>
                    <a:path w="59" h="42">
                      <a:moveTo>
                        <a:pt x="0" y="0"/>
                      </a:moveTo>
                      <a:lnTo>
                        <a:pt x="36" y="0"/>
                      </a:lnTo>
                      <a:lnTo>
                        <a:pt x="59" y="42"/>
                      </a:lnTo>
                      <a:lnTo>
                        <a:pt x="10" y="42"/>
                      </a:lnTo>
                      <a:lnTo>
                        <a:pt x="0" y="0"/>
                      </a:lnTo>
                      <a:close/>
                    </a:path>
                  </a:pathLst>
                </a:custGeom>
                <a:solidFill>
                  <a:srgbClr val="FFFFFF"/>
                </a:solidFill>
                <a:ln w="9525">
                  <a:solidFill>
                    <a:srgbClr val="000000"/>
                  </a:solidFill>
                  <a:round/>
                  <a:headEnd/>
                  <a:tailEnd/>
                </a:ln>
              </p:spPr>
              <p:txBody>
                <a:bodyPr/>
                <a:lstStyle/>
                <a:p>
                  <a:endParaRPr lang="es-AR"/>
                </a:p>
              </p:txBody>
            </p:sp>
          </p:grpSp>
          <p:grpSp>
            <p:nvGrpSpPr>
              <p:cNvPr id="34431" name="Grupo 360"/>
              <p:cNvGrpSpPr>
                <a:grpSpLocks/>
              </p:cNvGrpSpPr>
              <p:nvPr/>
            </p:nvGrpSpPr>
            <p:grpSpPr bwMode="auto">
              <a:xfrm>
                <a:off x="1281" y="2862"/>
                <a:ext cx="96" cy="95"/>
                <a:chOff x="1281" y="2862"/>
                <a:chExt cx="96" cy="95"/>
              </a:xfrm>
            </p:grpSpPr>
            <p:sp>
              <p:nvSpPr>
                <p:cNvPr id="34432" name="Rectángulo 361"/>
                <p:cNvSpPr>
                  <a:spLocks noChangeArrowheads="1"/>
                </p:cNvSpPr>
                <p:nvPr/>
              </p:nvSpPr>
              <p:spPr bwMode="auto">
                <a:xfrm>
                  <a:off x="1281" y="2862"/>
                  <a:ext cx="96" cy="95"/>
                </a:xfrm>
                <a:prstGeom prst="rect">
                  <a:avLst/>
                </a:prstGeom>
                <a:solidFill>
                  <a:srgbClr val="FFFFFF"/>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433" name="Rectángulo 362"/>
                <p:cNvSpPr>
                  <a:spLocks noChangeArrowheads="1"/>
                </p:cNvSpPr>
                <p:nvPr/>
              </p:nvSpPr>
              <p:spPr bwMode="auto">
                <a:xfrm>
                  <a:off x="1288" y="2871"/>
                  <a:ext cx="82" cy="80"/>
                </a:xfrm>
                <a:prstGeom prst="rect">
                  <a:avLst/>
                </a:prstGeom>
                <a:solidFill>
                  <a:srgbClr val="114FFB"/>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434" name="Rectángulo 363"/>
                <p:cNvSpPr>
                  <a:spLocks noChangeArrowheads="1"/>
                </p:cNvSpPr>
                <p:nvPr/>
              </p:nvSpPr>
              <p:spPr bwMode="auto">
                <a:xfrm>
                  <a:off x="1361" y="2871"/>
                  <a:ext cx="9" cy="80"/>
                </a:xfrm>
                <a:prstGeom prst="rect">
                  <a:avLst/>
                </a:prstGeom>
                <a:solidFill>
                  <a:srgbClr val="FFFFFF"/>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435" name="Rectángulo 364"/>
                <p:cNvSpPr>
                  <a:spLocks noChangeArrowheads="1"/>
                </p:cNvSpPr>
                <p:nvPr/>
              </p:nvSpPr>
              <p:spPr bwMode="auto">
                <a:xfrm>
                  <a:off x="1363" y="2874"/>
                  <a:ext cx="3" cy="1"/>
                </a:xfrm>
                <a:prstGeom prst="rect">
                  <a:avLst/>
                </a:prstGeom>
                <a:solidFill>
                  <a:srgbClr val="FFFFFF"/>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436" name="Elipse 365"/>
                <p:cNvSpPr>
                  <a:spLocks noChangeArrowheads="1"/>
                </p:cNvSpPr>
                <p:nvPr/>
              </p:nvSpPr>
              <p:spPr bwMode="auto">
                <a:xfrm>
                  <a:off x="1363" y="2911"/>
                  <a:ext cx="3" cy="1"/>
                </a:xfrm>
                <a:prstGeom prst="ellipse">
                  <a:avLst/>
                </a:prstGeom>
                <a:solidFill>
                  <a:srgbClr val="FFFFFF"/>
                </a:solidFill>
                <a:ln w="9525">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437" name="Elipse 366"/>
                <p:cNvSpPr>
                  <a:spLocks noChangeArrowheads="1"/>
                </p:cNvSpPr>
                <p:nvPr/>
              </p:nvSpPr>
              <p:spPr bwMode="auto">
                <a:xfrm>
                  <a:off x="1363" y="2927"/>
                  <a:ext cx="3" cy="1"/>
                </a:xfrm>
                <a:prstGeom prst="ellipse">
                  <a:avLst/>
                </a:prstGeom>
                <a:solidFill>
                  <a:srgbClr val="FFFFFF"/>
                </a:solidFill>
                <a:ln w="9525">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438" name="Elipse 367"/>
                <p:cNvSpPr>
                  <a:spLocks noChangeArrowheads="1"/>
                </p:cNvSpPr>
                <p:nvPr/>
              </p:nvSpPr>
              <p:spPr bwMode="auto">
                <a:xfrm>
                  <a:off x="1363" y="2940"/>
                  <a:ext cx="3" cy="2"/>
                </a:xfrm>
                <a:prstGeom prst="ellipse">
                  <a:avLst/>
                </a:prstGeom>
                <a:solidFill>
                  <a:srgbClr val="FFFFFF"/>
                </a:solidFill>
                <a:ln w="9525">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grpSp>
          <p:nvGrpSpPr>
            <p:cNvPr id="32791" name="Grupo 368"/>
            <p:cNvGrpSpPr>
              <a:grpSpLocks/>
            </p:cNvGrpSpPr>
            <p:nvPr/>
          </p:nvGrpSpPr>
          <p:grpSpPr bwMode="auto">
            <a:xfrm>
              <a:off x="1493" y="2862"/>
              <a:ext cx="148" cy="158"/>
              <a:chOff x="1493" y="2862"/>
              <a:chExt cx="148" cy="158"/>
            </a:xfrm>
          </p:grpSpPr>
          <p:grpSp>
            <p:nvGrpSpPr>
              <p:cNvPr id="34414" name="Grupo 369"/>
              <p:cNvGrpSpPr>
                <a:grpSpLocks/>
              </p:cNvGrpSpPr>
              <p:nvPr/>
            </p:nvGrpSpPr>
            <p:grpSpPr bwMode="auto">
              <a:xfrm>
                <a:off x="1502" y="2963"/>
                <a:ext cx="132" cy="46"/>
                <a:chOff x="1502" y="2963"/>
                <a:chExt cx="132" cy="46"/>
              </a:xfrm>
            </p:grpSpPr>
            <p:sp>
              <p:nvSpPr>
                <p:cNvPr id="34427" name="Rectángulo 370"/>
                <p:cNvSpPr>
                  <a:spLocks noChangeArrowheads="1"/>
                </p:cNvSpPr>
                <p:nvPr/>
              </p:nvSpPr>
              <p:spPr bwMode="auto">
                <a:xfrm>
                  <a:off x="1502" y="2963"/>
                  <a:ext cx="132" cy="46"/>
                </a:xfrm>
                <a:prstGeom prst="rect">
                  <a:avLst/>
                </a:prstGeom>
                <a:solidFill>
                  <a:srgbClr val="FFFFFF"/>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428" name="Rectángulo 371"/>
                <p:cNvSpPr>
                  <a:spLocks noChangeArrowheads="1"/>
                </p:cNvSpPr>
                <p:nvPr/>
              </p:nvSpPr>
              <p:spPr bwMode="auto">
                <a:xfrm>
                  <a:off x="1577" y="2972"/>
                  <a:ext cx="43" cy="18"/>
                </a:xfrm>
                <a:prstGeom prst="rect">
                  <a:avLst/>
                </a:prstGeom>
                <a:solidFill>
                  <a:srgbClr val="808080"/>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4415" name="Grupo 372"/>
              <p:cNvGrpSpPr>
                <a:grpSpLocks/>
              </p:cNvGrpSpPr>
              <p:nvPr/>
            </p:nvGrpSpPr>
            <p:grpSpPr bwMode="auto">
              <a:xfrm>
                <a:off x="1493" y="2989"/>
                <a:ext cx="148" cy="31"/>
                <a:chOff x="1493" y="2989"/>
                <a:chExt cx="148" cy="31"/>
              </a:xfrm>
            </p:grpSpPr>
            <p:sp>
              <p:nvSpPr>
                <p:cNvPr id="34424" name="Forma libre 373"/>
                <p:cNvSpPr>
                  <a:spLocks/>
                </p:cNvSpPr>
                <p:nvPr/>
              </p:nvSpPr>
              <p:spPr bwMode="auto">
                <a:xfrm>
                  <a:off x="1493" y="2989"/>
                  <a:ext cx="148" cy="31"/>
                </a:xfrm>
                <a:custGeom>
                  <a:avLst/>
                  <a:gdLst>
                    <a:gd name="T0" fmla="*/ 0 w 297"/>
                    <a:gd name="T1" fmla="*/ 0 h 64"/>
                    <a:gd name="T2" fmla="*/ 0 w 297"/>
                    <a:gd name="T3" fmla="*/ 0 h 64"/>
                    <a:gd name="T4" fmla="*/ 0 w 297"/>
                    <a:gd name="T5" fmla="*/ 0 h 64"/>
                    <a:gd name="T6" fmla="*/ 0 w 297"/>
                    <a:gd name="T7" fmla="*/ 0 h 64"/>
                    <a:gd name="T8" fmla="*/ 0 w 297"/>
                    <a:gd name="T9" fmla="*/ 0 h 64"/>
                    <a:gd name="T10" fmla="*/ 0 w 297"/>
                    <a:gd name="T11" fmla="*/ 0 h 64"/>
                    <a:gd name="T12" fmla="*/ 0 w 297"/>
                    <a:gd name="T13" fmla="*/ 0 h 64"/>
                    <a:gd name="T14" fmla="*/ 0 w 297"/>
                    <a:gd name="T15" fmla="*/ 0 h 64"/>
                    <a:gd name="T16" fmla="*/ 0 w 297"/>
                    <a:gd name="T17" fmla="*/ 0 h 64"/>
                    <a:gd name="T18" fmla="*/ 0 w 297"/>
                    <a:gd name="T19" fmla="*/ 0 h 64"/>
                    <a:gd name="T20" fmla="*/ 0 w 297"/>
                    <a:gd name="T21" fmla="*/ 0 h 6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97"/>
                    <a:gd name="T34" fmla="*/ 0 h 64"/>
                    <a:gd name="T35" fmla="*/ 297 w 297"/>
                    <a:gd name="T36" fmla="*/ 64 h 6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97" h="64">
                      <a:moveTo>
                        <a:pt x="39" y="0"/>
                      </a:moveTo>
                      <a:lnTo>
                        <a:pt x="262" y="0"/>
                      </a:lnTo>
                      <a:lnTo>
                        <a:pt x="297" y="58"/>
                      </a:lnTo>
                      <a:lnTo>
                        <a:pt x="297" y="61"/>
                      </a:lnTo>
                      <a:lnTo>
                        <a:pt x="296" y="62"/>
                      </a:lnTo>
                      <a:lnTo>
                        <a:pt x="294" y="64"/>
                      </a:lnTo>
                      <a:lnTo>
                        <a:pt x="5" y="64"/>
                      </a:lnTo>
                      <a:lnTo>
                        <a:pt x="3" y="62"/>
                      </a:lnTo>
                      <a:lnTo>
                        <a:pt x="0" y="59"/>
                      </a:lnTo>
                      <a:lnTo>
                        <a:pt x="2" y="56"/>
                      </a:lnTo>
                      <a:lnTo>
                        <a:pt x="39" y="0"/>
                      </a:lnTo>
                      <a:close/>
                    </a:path>
                  </a:pathLst>
                </a:custGeom>
                <a:solidFill>
                  <a:srgbClr val="FFFFFF"/>
                </a:solidFill>
                <a:ln w="9525">
                  <a:solidFill>
                    <a:srgbClr val="000000"/>
                  </a:solidFill>
                  <a:round/>
                  <a:headEnd/>
                  <a:tailEnd/>
                </a:ln>
              </p:spPr>
              <p:txBody>
                <a:bodyPr/>
                <a:lstStyle/>
                <a:p>
                  <a:endParaRPr lang="es-AR"/>
                </a:p>
              </p:txBody>
            </p:sp>
            <p:sp>
              <p:nvSpPr>
                <p:cNvPr id="34425" name="Forma libre 374"/>
                <p:cNvSpPr>
                  <a:spLocks/>
                </p:cNvSpPr>
                <p:nvPr/>
              </p:nvSpPr>
              <p:spPr bwMode="auto">
                <a:xfrm>
                  <a:off x="1501" y="2994"/>
                  <a:ext cx="99" cy="21"/>
                </a:xfrm>
                <a:custGeom>
                  <a:avLst/>
                  <a:gdLst>
                    <a:gd name="T0" fmla="*/ 1 w 196"/>
                    <a:gd name="T1" fmla="*/ 0 h 42"/>
                    <a:gd name="T2" fmla="*/ 1 w 196"/>
                    <a:gd name="T3" fmla="*/ 0 h 42"/>
                    <a:gd name="T4" fmla="*/ 1 w 196"/>
                    <a:gd name="T5" fmla="*/ 1 h 42"/>
                    <a:gd name="T6" fmla="*/ 0 w 196"/>
                    <a:gd name="T7" fmla="*/ 1 h 42"/>
                    <a:gd name="T8" fmla="*/ 1 w 196"/>
                    <a:gd name="T9" fmla="*/ 0 h 42"/>
                    <a:gd name="T10" fmla="*/ 0 60000 65536"/>
                    <a:gd name="T11" fmla="*/ 0 60000 65536"/>
                    <a:gd name="T12" fmla="*/ 0 60000 65536"/>
                    <a:gd name="T13" fmla="*/ 0 60000 65536"/>
                    <a:gd name="T14" fmla="*/ 0 60000 65536"/>
                    <a:gd name="T15" fmla="*/ 0 w 196"/>
                    <a:gd name="T16" fmla="*/ 0 h 42"/>
                    <a:gd name="T17" fmla="*/ 196 w 196"/>
                    <a:gd name="T18" fmla="*/ 42 h 42"/>
                  </a:gdLst>
                  <a:ahLst/>
                  <a:cxnLst>
                    <a:cxn ang="T10">
                      <a:pos x="T0" y="T1"/>
                    </a:cxn>
                    <a:cxn ang="T11">
                      <a:pos x="T2" y="T3"/>
                    </a:cxn>
                    <a:cxn ang="T12">
                      <a:pos x="T4" y="T5"/>
                    </a:cxn>
                    <a:cxn ang="T13">
                      <a:pos x="T6" y="T7"/>
                    </a:cxn>
                    <a:cxn ang="T14">
                      <a:pos x="T8" y="T9"/>
                    </a:cxn>
                  </a:cxnLst>
                  <a:rect l="T15" t="T16" r="T17" b="T18"/>
                  <a:pathLst>
                    <a:path w="196" h="42">
                      <a:moveTo>
                        <a:pt x="27" y="0"/>
                      </a:moveTo>
                      <a:lnTo>
                        <a:pt x="188" y="0"/>
                      </a:lnTo>
                      <a:lnTo>
                        <a:pt x="196" y="42"/>
                      </a:lnTo>
                      <a:lnTo>
                        <a:pt x="0" y="42"/>
                      </a:lnTo>
                      <a:lnTo>
                        <a:pt x="27" y="0"/>
                      </a:lnTo>
                      <a:close/>
                    </a:path>
                  </a:pathLst>
                </a:custGeom>
                <a:solidFill>
                  <a:srgbClr val="FFFFFF"/>
                </a:solidFill>
                <a:ln w="9525">
                  <a:solidFill>
                    <a:srgbClr val="000000"/>
                  </a:solidFill>
                  <a:round/>
                  <a:headEnd/>
                  <a:tailEnd/>
                </a:ln>
              </p:spPr>
              <p:txBody>
                <a:bodyPr/>
                <a:lstStyle/>
                <a:p>
                  <a:endParaRPr lang="es-AR"/>
                </a:p>
              </p:txBody>
            </p:sp>
            <p:sp>
              <p:nvSpPr>
                <p:cNvPr id="34426" name="Forma libre 375"/>
                <p:cNvSpPr>
                  <a:spLocks/>
                </p:cNvSpPr>
                <p:nvPr/>
              </p:nvSpPr>
              <p:spPr bwMode="auto">
                <a:xfrm>
                  <a:off x="1603" y="2994"/>
                  <a:ext cx="30" cy="21"/>
                </a:xfrm>
                <a:custGeom>
                  <a:avLst/>
                  <a:gdLst>
                    <a:gd name="T0" fmla="*/ 0 w 59"/>
                    <a:gd name="T1" fmla="*/ 0 h 42"/>
                    <a:gd name="T2" fmla="*/ 1 w 59"/>
                    <a:gd name="T3" fmla="*/ 0 h 42"/>
                    <a:gd name="T4" fmla="*/ 1 w 59"/>
                    <a:gd name="T5" fmla="*/ 1 h 42"/>
                    <a:gd name="T6" fmla="*/ 1 w 59"/>
                    <a:gd name="T7" fmla="*/ 1 h 42"/>
                    <a:gd name="T8" fmla="*/ 0 w 59"/>
                    <a:gd name="T9" fmla="*/ 0 h 42"/>
                    <a:gd name="T10" fmla="*/ 0 60000 65536"/>
                    <a:gd name="T11" fmla="*/ 0 60000 65536"/>
                    <a:gd name="T12" fmla="*/ 0 60000 65536"/>
                    <a:gd name="T13" fmla="*/ 0 60000 65536"/>
                    <a:gd name="T14" fmla="*/ 0 60000 65536"/>
                    <a:gd name="T15" fmla="*/ 0 w 59"/>
                    <a:gd name="T16" fmla="*/ 0 h 42"/>
                    <a:gd name="T17" fmla="*/ 59 w 59"/>
                    <a:gd name="T18" fmla="*/ 42 h 42"/>
                  </a:gdLst>
                  <a:ahLst/>
                  <a:cxnLst>
                    <a:cxn ang="T10">
                      <a:pos x="T0" y="T1"/>
                    </a:cxn>
                    <a:cxn ang="T11">
                      <a:pos x="T2" y="T3"/>
                    </a:cxn>
                    <a:cxn ang="T12">
                      <a:pos x="T4" y="T5"/>
                    </a:cxn>
                    <a:cxn ang="T13">
                      <a:pos x="T6" y="T7"/>
                    </a:cxn>
                    <a:cxn ang="T14">
                      <a:pos x="T8" y="T9"/>
                    </a:cxn>
                  </a:cxnLst>
                  <a:rect l="T15" t="T16" r="T17" b="T18"/>
                  <a:pathLst>
                    <a:path w="59" h="42">
                      <a:moveTo>
                        <a:pt x="0" y="0"/>
                      </a:moveTo>
                      <a:lnTo>
                        <a:pt x="34" y="0"/>
                      </a:lnTo>
                      <a:lnTo>
                        <a:pt x="59" y="42"/>
                      </a:lnTo>
                      <a:lnTo>
                        <a:pt x="12" y="42"/>
                      </a:lnTo>
                      <a:lnTo>
                        <a:pt x="0" y="0"/>
                      </a:lnTo>
                      <a:close/>
                    </a:path>
                  </a:pathLst>
                </a:custGeom>
                <a:solidFill>
                  <a:srgbClr val="FFFFFF"/>
                </a:solidFill>
                <a:ln w="9525">
                  <a:solidFill>
                    <a:srgbClr val="000000"/>
                  </a:solidFill>
                  <a:round/>
                  <a:headEnd/>
                  <a:tailEnd/>
                </a:ln>
              </p:spPr>
              <p:txBody>
                <a:bodyPr/>
                <a:lstStyle/>
                <a:p>
                  <a:endParaRPr lang="es-AR"/>
                </a:p>
              </p:txBody>
            </p:sp>
          </p:grpSp>
          <p:grpSp>
            <p:nvGrpSpPr>
              <p:cNvPr id="34416" name="Grupo 376"/>
              <p:cNvGrpSpPr>
                <a:grpSpLocks/>
              </p:cNvGrpSpPr>
              <p:nvPr/>
            </p:nvGrpSpPr>
            <p:grpSpPr bwMode="auto">
              <a:xfrm>
                <a:off x="1521" y="2862"/>
                <a:ext cx="95" cy="95"/>
                <a:chOff x="1521" y="2862"/>
                <a:chExt cx="95" cy="95"/>
              </a:xfrm>
            </p:grpSpPr>
            <p:sp>
              <p:nvSpPr>
                <p:cNvPr id="34417" name="Rectángulo 377"/>
                <p:cNvSpPr>
                  <a:spLocks noChangeArrowheads="1"/>
                </p:cNvSpPr>
                <p:nvPr/>
              </p:nvSpPr>
              <p:spPr bwMode="auto">
                <a:xfrm>
                  <a:off x="1521" y="2862"/>
                  <a:ext cx="95" cy="95"/>
                </a:xfrm>
                <a:prstGeom prst="rect">
                  <a:avLst/>
                </a:prstGeom>
                <a:solidFill>
                  <a:srgbClr val="FFFFFF"/>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418" name="Rectángulo 378"/>
                <p:cNvSpPr>
                  <a:spLocks noChangeArrowheads="1"/>
                </p:cNvSpPr>
                <p:nvPr/>
              </p:nvSpPr>
              <p:spPr bwMode="auto">
                <a:xfrm>
                  <a:off x="1528" y="2871"/>
                  <a:ext cx="81" cy="80"/>
                </a:xfrm>
                <a:prstGeom prst="rect">
                  <a:avLst/>
                </a:prstGeom>
                <a:solidFill>
                  <a:srgbClr val="114FFB"/>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419" name="Rectángulo 379"/>
                <p:cNvSpPr>
                  <a:spLocks noChangeArrowheads="1"/>
                </p:cNvSpPr>
                <p:nvPr/>
              </p:nvSpPr>
              <p:spPr bwMode="auto">
                <a:xfrm>
                  <a:off x="1601" y="2871"/>
                  <a:ext cx="8" cy="80"/>
                </a:xfrm>
                <a:prstGeom prst="rect">
                  <a:avLst/>
                </a:prstGeom>
                <a:solidFill>
                  <a:srgbClr val="FFFFFF"/>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420" name="Rectángulo 380"/>
                <p:cNvSpPr>
                  <a:spLocks noChangeArrowheads="1"/>
                </p:cNvSpPr>
                <p:nvPr/>
              </p:nvSpPr>
              <p:spPr bwMode="auto">
                <a:xfrm>
                  <a:off x="1604" y="2874"/>
                  <a:ext cx="2" cy="1"/>
                </a:xfrm>
                <a:prstGeom prst="rect">
                  <a:avLst/>
                </a:prstGeom>
                <a:solidFill>
                  <a:srgbClr val="FFFFFF"/>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421" name="Elipse 381"/>
                <p:cNvSpPr>
                  <a:spLocks noChangeArrowheads="1"/>
                </p:cNvSpPr>
                <p:nvPr/>
              </p:nvSpPr>
              <p:spPr bwMode="auto">
                <a:xfrm>
                  <a:off x="1604" y="2911"/>
                  <a:ext cx="1" cy="1"/>
                </a:xfrm>
                <a:prstGeom prst="ellipse">
                  <a:avLst/>
                </a:prstGeom>
                <a:solidFill>
                  <a:srgbClr val="FFFFFF"/>
                </a:solidFill>
                <a:ln w="9525">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422" name="Elipse 382"/>
                <p:cNvSpPr>
                  <a:spLocks noChangeArrowheads="1"/>
                </p:cNvSpPr>
                <p:nvPr/>
              </p:nvSpPr>
              <p:spPr bwMode="auto">
                <a:xfrm>
                  <a:off x="1604" y="2927"/>
                  <a:ext cx="1" cy="1"/>
                </a:xfrm>
                <a:prstGeom prst="ellipse">
                  <a:avLst/>
                </a:prstGeom>
                <a:solidFill>
                  <a:srgbClr val="FFFFFF"/>
                </a:solidFill>
                <a:ln w="9525">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423" name="Elipse 383"/>
                <p:cNvSpPr>
                  <a:spLocks noChangeArrowheads="1"/>
                </p:cNvSpPr>
                <p:nvPr/>
              </p:nvSpPr>
              <p:spPr bwMode="auto">
                <a:xfrm>
                  <a:off x="1604" y="2940"/>
                  <a:ext cx="1" cy="2"/>
                </a:xfrm>
                <a:prstGeom prst="ellipse">
                  <a:avLst/>
                </a:prstGeom>
                <a:solidFill>
                  <a:srgbClr val="FFFFFF"/>
                </a:solidFill>
                <a:ln w="9525">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grpSp>
          <p:nvGrpSpPr>
            <p:cNvPr id="32792" name="Grupo 384"/>
            <p:cNvGrpSpPr>
              <a:grpSpLocks/>
            </p:cNvGrpSpPr>
            <p:nvPr/>
          </p:nvGrpSpPr>
          <p:grpSpPr bwMode="auto">
            <a:xfrm>
              <a:off x="1008" y="2487"/>
              <a:ext cx="83" cy="255"/>
              <a:chOff x="1008" y="2487"/>
              <a:chExt cx="83" cy="255"/>
            </a:xfrm>
          </p:grpSpPr>
          <p:grpSp>
            <p:nvGrpSpPr>
              <p:cNvPr id="34224" name="Grupo 385"/>
              <p:cNvGrpSpPr>
                <a:grpSpLocks/>
              </p:cNvGrpSpPr>
              <p:nvPr/>
            </p:nvGrpSpPr>
            <p:grpSpPr bwMode="auto">
              <a:xfrm>
                <a:off x="1008" y="2707"/>
                <a:ext cx="83" cy="35"/>
                <a:chOff x="1008" y="2707"/>
                <a:chExt cx="83" cy="35"/>
              </a:xfrm>
            </p:grpSpPr>
            <p:sp>
              <p:nvSpPr>
                <p:cNvPr id="34410" name="Forma libre 386"/>
                <p:cNvSpPr>
                  <a:spLocks/>
                </p:cNvSpPr>
                <p:nvPr/>
              </p:nvSpPr>
              <p:spPr bwMode="auto">
                <a:xfrm>
                  <a:off x="1008" y="2707"/>
                  <a:ext cx="13" cy="35"/>
                </a:xfrm>
                <a:custGeom>
                  <a:avLst/>
                  <a:gdLst>
                    <a:gd name="T0" fmla="*/ 1 w 25"/>
                    <a:gd name="T1" fmla="*/ 0 h 71"/>
                    <a:gd name="T2" fmla="*/ 0 w 25"/>
                    <a:gd name="T3" fmla="*/ 0 h 71"/>
                    <a:gd name="T4" fmla="*/ 1 w 25"/>
                    <a:gd name="T5" fmla="*/ 0 h 71"/>
                    <a:gd name="T6" fmla="*/ 1 w 25"/>
                    <a:gd name="T7" fmla="*/ 0 h 71"/>
                    <a:gd name="T8" fmla="*/ 1 w 25"/>
                    <a:gd name="T9" fmla="*/ 0 h 71"/>
                    <a:gd name="T10" fmla="*/ 0 60000 65536"/>
                    <a:gd name="T11" fmla="*/ 0 60000 65536"/>
                    <a:gd name="T12" fmla="*/ 0 60000 65536"/>
                    <a:gd name="T13" fmla="*/ 0 60000 65536"/>
                    <a:gd name="T14" fmla="*/ 0 60000 65536"/>
                    <a:gd name="T15" fmla="*/ 0 w 25"/>
                    <a:gd name="T16" fmla="*/ 0 h 71"/>
                    <a:gd name="T17" fmla="*/ 25 w 25"/>
                    <a:gd name="T18" fmla="*/ 71 h 71"/>
                  </a:gdLst>
                  <a:ahLst/>
                  <a:cxnLst>
                    <a:cxn ang="T10">
                      <a:pos x="T0" y="T1"/>
                    </a:cxn>
                    <a:cxn ang="T11">
                      <a:pos x="T2" y="T3"/>
                    </a:cxn>
                    <a:cxn ang="T12">
                      <a:pos x="T4" y="T5"/>
                    </a:cxn>
                    <a:cxn ang="T13">
                      <a:pos x="T6" y="T7"/>
                    </a:cxn>
                    <a:cxn ang="T14">
                      <a:pos x="T8" y="T9"/>
                    </a:cxn>
                  </a:cxnLst>
                  <a:rect l="T15" t="T16" r="T17" b="T18"/>
                  <a:pathLst>
                    <a:path w="25" h="71">
                      <a:moveTo>
                        <a:pt x="22" y="54"/>
                      </a:moveTo>
                      <a:lnTo>
                        <a:pt x="0" y="71"/>
                      </a:lnTo>
                      <a:lnTo>
                        <a:pt x="9" y="11"/>
                      </a:lnTo>
                      <a:lnTo>
                        <a:pt x="25" y="0"/>
                      </a:lnTo>
                      <a:lnTo>
                        <a:pt x="22" y="54"/>
                      </a:lnTo>
                      <a:close/>
                    </a:path>
                  </a:pathLst>
                </a:custGeom>
                <a:solidFill>
                  <a:srgbClr val="60606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411" name="Forma libre 387"/>
                <p:cNvSpPr>
                  <a:spLocks/>
                </p:cNvSpPr>
                <p:nvPr/>
              </p:nvSpPr>
              <p:spPr bwMode="auto">
                <a:xfrm>
                  <a:off x="1078" y="2707"/>
                  <a:ext cx="13" cy="35"/>
                </a:xfrm>
                <a:custGeom>
                  <a:avLst/>
                  <a:gdLst>
                    <a:gd name="T0" fmla="*/ 0 w 25"/>
                    <a:gd name="T1" fmla="*/ 1 h 69"/>
                    <a:gd name="T2" fmla="*/ 1 w 25"/>
                    <a:gd name="T3" fmla="*/ 1 h 69"/>
                    <a:gd name="T4" fmla="*/ 1 w 25"/>
                    <a:gd name="T5" fmla="*/ 1 h 69"/>
                    <a:gd name="T6" fmla="*/ 1 w 25"/>
                    <a:gd name="T7" fmla="*/ 0 h 69"/>
                    <a:gd name="T8" fmla="*/ 0 w 25"/>
                    <a:gd name="T9" fmla="*/ 1 h 69"/>
                    <a:gd name="T10" fmla="*/ 0 60000 65536"/>
                    <a:gd name="T11" fmla="*/ 0 60000 65536"/>
                    <a:gd name="T12" fmla="*/ 0 60000 65536"/>
                    <a:gd name="T13" fmla="*/ 0 60000 65536"/>
                    <a:gd name="T14" fmla="*/ 0 60000 65536"/>
                    <a:gd name="T15" fmla="*/ 0 w 25"/>
                    <a:gd name="T16" fmla="*/ 0 h 69"/>
                    <a:gd name="T17" fmla="*/ 25 w 25"/>
                    <a:gd name="T18" fmla="*/ 69 h 69"/>
                  </a:gdLst>
                  <a:ahLst/>
                  <a:cxnLst>
                    <a:cxn ang="T10">
                      <a:pos x="T0" y="T1"/>
                    </a:cxn>
                    <a:cxn ang="T11">
                      <a:pos x="T2" y="T3"/>
                    </a:cxn>
                    <a:cxn ang="T12">
                      <a:pos x="T4" y="T5"/>
                    </a:cxn>
                    <a:cxn ang="T13">
                      <a:pos x="T6" y="T7"/>
                    </a:cxn>
                    <a:cxn ang="T14">
                      <a:pos x="T8" y="T9"/>
                    </a:cxn>
                  </a:cxnLst>
                  <a:rect l="T15" t="T16" r="T17" b="T18"/>
                  <a:pathLst>
                    <a:path w="25" h="69">
                      <a:moveTo>
                        <a:pt x="0" y="47"/>
                      </a:moveTo>
                      <a:lnTo>
                        <a:pt x="25" y="69"/>
                      </a:lnTo>
                      <a:lnTo>
                        <a:pt x="18" y="9"/>
                      </a:lnTo>
                      <a:lnTo>
                        <a:pt x="2" y="0"/>
                      </a:lnTo>
                      <a:lnTo>
                        <a:pt x="0" y="47"/>
                      </a:lnTo>
                      <a:close/>
                    </a:path>
                  </a:pathLst>
                </a:custGeom>
                <a:solidFill>
                  <a:srgbClr val="60606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412" name="Forma libre 388"/>
                <p:cNvSpPr>
                  <a:spLocks/>
                </p:cNvSpPr>
                <p:nvPr/>
              </p:nvSpPr>
              <p:spPr bwMode="auto">
                <a:xfrm>
                  <a:off x="1008" y="2733"/>
                  <a:ext cx="83" cy="9"/>
                </a:xfrm>
                <a:custGeom>
                  <a:avLst/>
                  <a:gdLst>
                    <a:gd name="T0" fmla="*/ 0 w 167"/>
                    <a:gd name="T1" fmla="*/ 1 h 17"/>
                    <a:gd name="T2" fmla="*/ 0 w 167"/>
                    <a:gd name="T3" fmla="*/ 1 h 17"/>
                    <a:gd name="T4" fmla="*/ 0 w 167"/>
                    <a:gd name="T5" fmla="*/ 0 h 17"/>
                    <a:gd name="T6" fmla="*/ 0 w 167"/>
                    <a:gd name="T7" fmla="*/ 0 h 17"/>
                    <a:gd name="T8" fmla="*/ 0 w 167"/>
                    <a:gd name="T9" fmla="*/ 1 h 17"/>
                    <a:gd name="T10" fmla="*/ 0 60000 65536"/>
                    <a:gd name="T11" fmla="*/ 0 60000 65536"/>
                    <a:gd name="T12" fmla="*/ 0 60000 65536"/>
                    <a:gd name="T13" fmla="*/ 0 60000 65536"/>
                    <a:gd name="T14" fmla="*/ 0 60000 65536"/>
                    <a:gd name="T15" fmla="*/ 0 w 167"/>
                    <a:gd name="T16" fmla="*/ 0 h 17"/>
                    <a:gd name="T17" fmla="*/ 167 w 167"/>
                    <a:gd name="T18" fmla="*/ 17 h 17"/>
                  </a:gdLst>
                  <a:ahLst/>
                  <a:cxnLst>
                    <a:cxn ang="T10">
                      <a:pos x="T0" y="T1"/>
                    </a:cxn>
                    <a:cxn ang="T11">
                      <a:pos x="T2" y="T3"/>
                    </a:cxn>
                    <a:cxn ang="T12">
                      <a:pos x="T4" y="T5"/>
                    </a:cxn>
                    <a:cxn ang="T13">
                      <a:pos x="T6" y="T7"/>
                    </a:cxn>
                    <a:cxn ang="T14">
                      <a:pos x="T8" y="T9"/>
                    </a:cxn>
                  </a:cxnLst>
                  <a:rect l="T15" t="T16" r="T17" b="T18"/>
                  <a:pathLst>
                    <a:path w="167" h="17">
                      <a:moveTo>
                        <a:pt x="0" y="17"/>
                      </a:moveTo>
                      <a:lnTo>
                        <a:pt x="167" y="17"/>
                      </a:lnTo>
                      <a:lnTo>
                        <a:pt x="145" y="0"/>
                      </a:lnTo>
                      <a:lnTo>
                        <a:pt x="24" y="0"/>
                      </a:lnTo>
                      <a:lnTo>
                        <a:pt x="0" y="17"/>
                      </a:lnTo>
                      <a:close/>
                    </a:path>
                  </a:pathLst>
                </a:custGeom>
                <a:solidFill>
                  <a:srgbClr val="E0E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413" name="Forma libre 389"/>
                <p:cNvSpPr>
                  <a:spLocks/>
                </p:cNvSpPr>
                <p:nvPr/>
              </p:nvSpPr>
              <p:spPr bwMode="auto">
                <a:xfrm>
                  <a:off x="1018" y="2731"/>
                  <a:ext cx="65" cy="2"/>
                </a:xfrm>
                <a:custGeom>
                  <a:avLst/>
                  <a:gdLst>
                    <a:gd name="T0" fmla="*/ 0 w 132"/>
                    <a:gd name="T1" fmla="*/ 0 h 5"/>
                    <a:gd name="T2" fmla="*/ 0 w 132"/>
                    <a:gd name="T3" fmla="*/ 0 h 5"/>
                    <a:gd name="T4" fmla="*/ 0 w 132"/>
                    <a:gd name="T5" fmla="*/ 0 h 5"/>
                    <a:gd name="T6" fmla="*/ 0 w 132"/>
                    <a:gd name="T7" fmla="*/ 0 h 5"/>
                    <a:gd name="T8" fmla="*/ 0 w 132"/>
                    <a:gd name="T9" fmla="*/ 0 h 5"/>
                    <a:gd name="T10" fmla="*/ 0 60000 65536"/>
                    <a:gd name="T11" fmla="*/ 0 60000 65536"/>
                    <a:gd name="T12" fmla="*/ 0 60000 65536"/>
                    <a:gd name="T13" fmla="*/ 0 60000 65536"/>
                    <a:gd name="T14" fmla="*/ 0 60000 65536"/>
                    <a:gd name="T15" fmla="*/ 0 w 132"/>
                    <a:gd name="T16" fmla="*/ 0 h 5"/>
                    <a:gd name="T17" fmla="*/ 132 w 132"/>
                    <a:gd name="T18" fmla="*/ 5 h 5"/>
                  </a:gdLst>
                  <a:ahLst/>
                  <a:cxnLst>
                    <a:cxn ang="T10">
                      <a:pos x="T0" y="T1"/>
                    </a:cxn>
                    <a:cxn ang="T11">
                      <a:pos x="T2" y="T3"/>
                    </a:cxn>
                    <a:cxn ang="T12">
                      <a:pos x="T4" y="T5"/>
                    </a:cxn>
                    <a:cxn ang="T13">
                      <a:pos x="T6" y="T7"/>
                    </a:cxn>
                    <a:cxn ang="T14">
                      <a:pos x="T8" y="T9"/>
                    </a:cxn>
                  </a:cxnLst>
                  <a:rect l="T15" t="T16" r="T17" b="T18"/>
                  <a:pathLst>
                    <a:path w="132" h="5">
                      <a:moveTo>
                        <a:pt x="0" y="0"/>
                      </a:moveTo>
                      <a:lnTo>
                        <a:pt x="3" y="5"/>
                      </a:lnTo>
                      <a:lnTo>
                        <a:pt x="129" y="5"/>
                      </a:lnTo>
                      <a:lnTo>
                        <a:pt x="132" y="0"/>
                      </a:lnTo>
                      <a:lnTo>
                        <a:pt x="0" y="0"/>
                      </a:lnTo>
                      <a:close/>
                    </a:path>
                  </a:pathLst>
                </a:custGeom>
                <a:solidFill>
                  <a:srgbClr val="20202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grpSp>
          <p:sp>
            <p:nvSpPr>
              <p:cNvPr id="34225" name="Rectángulo 390"/>
              <p:cNvSpPr>
                <a:spLocks noChangeArrowheads="1"/>
              </p:cNvSpPr>
              <p:nvPr/>
            </p:nvSpPr>
            <p:spPr bwMode="auto">
              <a:xfrm>
                <a:off x="1018" y="2488"/>
                <a:ext cx="65" cy="244"/>
              </a:xfrm>
              <a:prstGeom prst="rect">
                <a:avLst/>
              </a:prstGeom>
              <a:solidFill>
                <a:srgbClr val="A0A0A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226" name="Rectángulo 391"/>
              <p:cNvSpPr>
                <a:spLocks noChangeArrowheads="1"/>
              </p:cNvSpPr>
              <p:nvPr/>
            </p:nvSpPr>
            <p:spPr bwMode="auto">
              <a:xfrm>
                <a:off x="1025" y="2495"/>
                <a:ext cx="49" cy="10"/>
              </a:xfrm>
              <a:prstGeom prst="rect">
                <a:avLst/>
              </a:prstGeom>
              <a:solidFill>
                <a:srgbClr val="E0E0E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227" name="Rectángulo 392"/>
              <p:cNvSpPr>
                <a:spLocks noChangeArrowheads="1"/>
              </p:cNvSpPr>
              <p:nvPr/>
            </p:nvSpPr>
            <p:spPr bwMode="auto">
              <a:xfrm>
                <a:off x="1026" y="2520"/>
                <a:ext cx="49" cy="11"/>
              </a:xfrm>
              <a:prstGeom prst="rect">
                <a:avLst/>
              </a:prstGeom>
              <a:solidFill>
                <a:srgbClr val="E0E0E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nvGrpSpPr>
              <p:cNvPr id="34228" name="Grupo 393"/>
              <p:cNvGrpSpPr>
                <a:grpSpLocks/>
              </p:cNvGrpSpPr>
              <p:nvPr/>
            </p:nvGrpSpPr>
            <p:grpSpPr bwMode="auto">
              <a:xfrm>
                <a:off x="1026" y="2505"/>
                <a:ext cx="48" cy="15"/>
                <a:chOff x="1026" y="2505"/>
                <a:chExt cx="48" cy="15"/>
              </a:xfrm>
            </p:grpSpPr>
            <p:sp>
              <p:nvSpPr>
                <p:cNvPr id="34391" name="Rectángulo 394"/>
                <p:cNvSpPr>
                  <a:spLocks noChangeArrowheads="1"/>
                </p:cNvSpPr>
                <p:nvPr/>
              </p:nvSpPr>
              <p:spPr bwMode="auto">
                <a:xfrm>
                  <a:off x="1026" y="2505"/>
                  <a:ext cx="48" cy="1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392" name="Autoforma 395"/>
                <p:cNvSpPr>
                  <a:spLocks noChangeArrowheads="1"/>
                </p:cNvSpPr>
                <p:nvPr/>
              </p:nvSpPr>
              <p:spPr bwMode="auto">
                <a:xfrm>
                  <a:off x="1063" y="2506"/>
                  <a:ext cx="11" cy="14"/>
                </a:xfrm>
                <a:prstGeom prst="roundRect">
                  <a:avLst>
                    <a:gd name="adj" fmla="val 20000"/>
                  </a:avLst>
                </a:prstGeom>
                <a:solidFill>
                  <a:srgbClr val="E0E0E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393" name="Rectángulo 396"/>
                <p:cNvSpPr>
                  <a:spLocks noChangeArrowheads="1"/>
                </p:cNvSpPr>
                <p:nvPr/>
              </p:nvSpPr>
              <p:spPr bwMode="auto">
                <a:xfrm>
                  <a:off x="1063" y="2508"/>
                  <a:ext cx="9" cy="9"/>
                </a:xfrm>
                <a:prstGeom prst="rect">
                  <a:avLst/>
                </a:prstGeom>
                <a:solidFill>
                  <a:srgbClr val="A0A0A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394" name="Elipse 397"/>
                <p:cNvSpPr>
                  <a:spLocks noChangeArrowheads="1"/>
                </p:cNvSpPr>
                <p:nvPr/>
              </p:nvSpPr>
              <p:spPr bwMode="auto">
                <a:xfrm>
                  <a:off x="1068" y="2514"/>
                  <a:ext cx="1" cy="3"/>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395" name="Rectángulo 398"/>
                <p:cNvSpPr>
                  <a:spLocks noChangeArrowheads="1"/>
                </p:cNvSpPr>
                <p:nvPr/>
              </p:nvSpPr>
              <p:spPr bwMode="auto">
                <a:xfrm>
                  <a:off x="1064" y="2508"/>
                  <a:ext cx="8" cy="3"/>
                </a:xfrm>
                <a:prstGeom prst="rect">
                  <a:avLst/>
                </a:prstGeom>
                <a:solidFill>
                  <a:srgbClr val="E0E0E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396" name="Rectángulo 399"/>
                <p:cNvSpPr>
                  <a:spLocks noChangeArrowheads="1"/>
                </p:cNvSpPr>
                <p:nvPr/>
              </p:nvSpPr>
              <p:spPr bwMode="auto">
                <a:xfrm>
                  <a:off x="1027" y="2506"/>
                  <a:ext cx="10" cy="14"/>
                </a:xfrm>
                <a:prstGeom prst="rect">
                  <a:avLst/>
                </a:prstGeom>
                <a:solidFill>
                  <a:srgbClr val="A0A0A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397" name="Rectángulo 400"/>
                <p:cNvSpPr>
                  <a:spLocks noChangeArrowheads="1"/>
                </p:cNvSpPr>
                <p:nvPr/>
              </p:nvSpPr>
              <p:spPr bwMode="auto">
                <a:xfrm>
                  <a:off x="1036" y="2506"/>
                  <a:ext cx="10" cy="14"/>
                </a:xfrm>
                <a:prstGeom prst="rect">
                  <a:avLst/>
                </a:prstGeom>
                <a:solidFill>
                  <a:srgbClr val="A0A0A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398" name="Rectángulo 401"/>
                <p:cNvSpPr>
                  <a:spLocks noChangeArrowheads="1"/>
                </p:cNvSpPr>
                <p:nvPr/>
              </p:nvSpPr>
              <p:spPr bwMode="auto">
                <a:xfrm>
                  <a:off x="1046" y="2506"/>
                  <a:ext cx="8" cy="14"/>
                </a:xfrm>
                <a:prstGeom prst="rect">
                  <a:avLst/>
                </a:prstGeom>
                <a:solidFill>
                  <a:srgbClr val="A0A0A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399" name="Rectángulo 402"/>
                <p:cNvSpPr>
                  <a:spLocks noChangeArrowheads="1"/>
                </p:cNvSpPr>
                <p:nvPr/>
              </p:nvSpPr>
              <p:spPr bwMode="auto">
                <a:xfrm>
                  <a:off x="1054" y="2506"/>
                  <a:ext cx="8" cy="14"/>
                </a:xfrm>
                <a:prstGeom prst="rect">
                  <a:avLst/>
                </a:prstGeom>
                <a:solidFill>
                  <a:srgbClr val="A0A0A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400" name="Elipse 403"/>
                <p:cNvSpPr>
                  <a:spLocks noChangeArrowheads="1"/>
                </p:cNvSpPr>
                <p:nvPr/>
              </p:nvSpPr>
              <p:spPr bwMode="auto">
                <a:xfrm>
                  <a:off x="1029" y="2513"/>
                  <a:ext cx="5" cy="4"/>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401" name="Rectángulo 404"/>
                <p:cNvSpPr>
                  <a:spLocks noChangeArrowheads="1"/>
                </p:cNvSpPr>
                <p:nvPr/>
              </p:nvSpPr>
              <p:spPr bwMode="auto">
                <a:xfrm>
                  <a:off x="1027" y="2506"/>
                  <a:ext cx="10" cy="4"/>
                </a:xfrm>
                <a:prstGeom prst="rect">
                  <a:avLst/>
                </a:prstGeom>
                <a:solidFill>
                  <a:srgbClr val="60606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402" name="Rectángulo 405"/>
                <p:cNvSpPr>
                  <a:spLocks noChangeArrowheads="1"/>
                </p:cNvSpPr>
                <p:nvPr/>
              </p:nvSpPr>
              <p:spPr bwMode="auto">
                <a:xfrm>
                  <a:off x="1036" y="2506"/>
                  <a:ext cx="10" cy="4"/>
                </a:xfrm>
                <a:prstGeom prst="rect">
                  <a:avLst/>
                </a:prstGeom>
                <a:solidFill>
                  <a:srgbClr val="60606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403" name="Rectángulo 406"/>
                <p:cNvSpPr>
                  <a:spLocks noChangeArrowheads="1"/>
                </p:cNvSpPr>
                <p:nvPr/>
              </p:nvSpPr>
              <p:spPr bwMode="auto">
                <a:xfrm>
                  <a:off x="1046" y="2506"/>
                  <a:ext cx="8" cy="4"/>
                </a:xfrm>
                <a:prstGeom prst="rect">
                  <a:avLst/>
                </a:prstGeom>
                <a:solidFill>
                  <a:srgbClr val="60606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404" name="Rectángulo 407"/>
                <p:cNvSpPr>
                  <a:spLocks noChangeArrowheads="1"/>
                </p:cNvSpPr>
                <p:nvPr/>
              </p:nvSpPr>
              <p:spPr bwMode="auto">
                <a:xfrm>
                  <a:off x="1054" y="2506"/>
                  <a:ext cx="8" cy="4"/>
                </a:xfrm>
                <a:prstGeom prst="rect">
                  <a:avLst/>
                </a:prstGeom>
                <a:solidFill>
                  <a:srgbClr val="60606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405" name="Rectángulo 408"/>
                <p:cNvSpPr>
                  <a:spLocks noChangeArrowheads="1"/>
                </p:cNvSpPr>
                <p:nvPr/>
              </p:nvSpPr>
              <p:spPr bwMode="auto">
                <a:xfrm>
                  <a:off x="1043" y="2510"/>
                  <a:ext cx="3" cy="1"/>
                </a:xfrm>
                <a:prstGeom prst="rect">
                  <a:avLst/>
                </a:prstGeom>
                <a:solidFill>
                  <a:srgbClr val="20202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406" name="Rectángulo 409"/>
                <p:cNvSpPr>
                  <a:spLocks noChangeArrowheads="1"/>
                </p:cNvSpPr>
                <p:nvPr/>
              </p:nvSpPr>
              <p:spPr bwMode="auto">
                <a:xfrm>
                  <a:off x="1043" y="2513"/>
                  <a:ext cx="3" cy="1"/>
                </a:xfrm>
                <a:prstGeom prst="rect">
                  <a:avLst/>
                </a:prstGeom>
                <a:solidFill>
                  <a:srgbClr val="20202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407" name="Rectángulo 410"/>
                <p:cNvSpPr>
                  <a:spLocks noChangeArrowheads="1"/>
                </p:cNvSpPr>
                <p:nvPr/>
              </p:nvSpPr>
              <p:spPr bwMode="auto">
                <a:xfrm>
                  <a:off x="1043" y="2517"/>
                  <a:ext cx="3" cy="1"/>
                </a:xfrm>
                <a:prstGeom prst="rect">
                  <a:avLst/>
                </a:prstGeom>
                <a:solidFill>
                  <a:srgbClr val="20202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408" name="Rectángulo 411"/>
                <p:cNvSpPr>
                  <a:spLocks noChangeArrowheads="1"/>
                </p:cNvSpPr>
                <p:nvPr/>
              </p:nvSpPr>
              <p:spPr bwMode="auto">
                <a:xfrm>
                  <a:off x="1047" y="2513"/>
                  <a:ext cx="6" cy="5"/>
                </a:xfrm>
                <a:prstGeom prst="rect">
                  <a:avLst/>
                </a:prstGeom>
                <a:solidFill>
                  <a:srgbClr val="E0E0E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409" name="Rectángulo 412"/>
                <p:cNvSpPr>
                  <a:spLocks noChangeArrowheads="1"/>
                </p:cNvSpPr>
                <p:nvPr/>
              </p:nvSpPr>
              <p:spPr bwMode="auto">
                <a:xfrm>
                  <a:off x="1055" y="2513"/>
                  <a:ext cx="6" cy="5"/>
                </a:xfrm>
                <a:prstGeom prst="rect">
                  <a:avLst/>
                </a:prstGeom>
                <a:solidFill>
                  <a:srgbClr val="E0E0E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4229" name="Grupo 413"/>
              <p:cNvGrpSpPr>
                <a:grpSpLocks/>
              </p:cNvGrpSpPr>
              <p:nvPr/>
            </p:nvGrpSpPr>
            <p:grpSpPr bwMode="auto">
              <a:xfrm>
                <a:off x="1025" y="2606"/>
                <a:ext cx="50" cy="7"/>
                <a:chOff x="1025" y="2606"/>
                <a:chExt cx="50" cy="7"/>
              </a:xfrm>
            </p:grpSpPr>
            <p:sp>
              <p:nvSpPr>
                <p:cNvPr id="34354" name="Rectángulo 414"/>
                <p:cNvSpPr>
                  <a:spLocks noChangeArrowheads="1"/>
                </p:cNvSpPr>
                <p:nvPr/>
              </p:nvSpPr>
              <p:spPr bwMode="auto">
                <a:xfrm>
                  <a:off x="1025" y="2606"/>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355" name="Rectángulo 415"/>
                <p:cNvSpPr>
                  <a:spLocks noChangeArrowheads="1"/>
                </p:cNvSpPr>
                <p:nvPr/>
              </p:nvSpPr>
              <p:spPr bwMode="auto">
                <a:xfrm>
                  <a:off x="1027" y="2606"/>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356" name="Rectángulo 416"/>
                <p:cNvSpPr>
                  <a:spLocks noChangeArrowheads="1"/>
                </p:cNvSpPr>
                <p:nvPr/>
              </p:nvSpPr>
              <p:spPr bwMode="auto">
                <a:xfrm>
                  <a:off x="1029" y="2606"/>
                  <a:ext cx="1"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357" name="Rectángulo 417"/>
                <p:cNvSpPr>
                  <a:spLocks noChangeArrowheads="1"/>
                </p:cNvSpPr>
                <p:nvPr/>
              </p:nvSpPr>
              <p:spPr bwMode="auto">
                <a:xfrm>
                  <a:off x="1030" y="2606"/>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nvGrpSpPr>
                <p:cNvPr id="34358" name="Grupo 418"/>
                <p:cNvGrpSpPr>
                  <a:grpSpLocks/>
                </p:cNvGrpSpPr>
                <p:nvPr/>
              </p:nvGrpSpPr>
              <p:grpSpPr bwMode="auto">
                <a:xfrm>
                  <a:off x="1032" y="2606"/>
                  <a:ext cx="7" cy="7"/>
                  <a:chOff x="1032" y="2606"/>
                  <a:chExt cx="7" cy="7"/>
                </a:xfrm>
              </p:grpSpPr>
              <p:sp>
                <p:nvSpPr>
                  <p:cNvPr id="34387" name="Rectángulo 419"/>
                  <p:cNvSpPr>
                    <a:spLocks noChangeArrowheads="1"/>
                  </p:cNvSpPr>
                  <p:nvPr/>
                </p:nvSpPr>
                <p:spPr bwMode="auto">
                  <a:xfrm>
                    <a:off x="1032" y="2606"/>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388" name="Rectángulo 420"/>
                  <p:cNvSpPr>
                    <a:spLocks noChangeArrowheads="1"/>
                  </p:cNvSpPr>
                  <p:nvPr/>
                </p:nvSpPr>
                <p:spPr bwMode="auto">
                  <a:xfrm>
                    <a:off x="1034" y="2606"/>
                    <a:ext cx="1"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389" name="Rectángulo 421"/>
                  <p:cNvSpPr>
                    <a:spLocks noChangeArrowheads="1"/>
                  </p:cNvSpPr>
                  <p:nvPr/>
                </p:nvSpPr>
                <p:spPr bwMode="auto">
                  <a:xfrm>
                    <a:off x="1035" y="2606"/>
                    <a:ext cx="3"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390" name="Rectángulo 422"/>
                  <p:cNvSpPr>
                    <a:spLocks noChangeArrowheads="1"/>
                  </p:cNvSpPr>
                  <p:nvPr/>
                </p:nvSpPr>
                <p:spPr bwMode="auto">
                  <a:xfrm>
                    <a:off x="1038" y="2606"/>
                    <a:ext cx="1"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4359" name="Grupo 423"/>
                <p:cNvGrpSpPr>
                  <a:grpSpLocks/>
                </p:cNvGrpSpPr>
                <p:nvPr/>
              </p:nvGrpSpPr>
              <p:grpSpPr bwMode="auto">
                <a:xfrm>
                  <a:off x="1039" y="2606"/>
                  <a:ext cx="14" cy="7"/>
                  <a:chOff x="1039" y="2606"/>
                  <a:chExt cx="14" cy="7"/>
                </a:xfrm>
              </p:grpSpPr>
              <p:grpSp>
                <p:nvGrpSpPr>
                  <p:cNvPr id="34377" name="Grupo 424"/>
                  <p:cNvGrpSpPr>
                    <a:grpSpLocks/>
                  </p:cNvGrpSpPr>
                  <p:nvPr/>
                </p:nvGrpSpPr>
                <p:grpSpPr bwMode="auto">
                  <a:xfrm>
                    <a:off x="1039" y="2606"/>
                    <a:ext cx="7" cy="7"/>
                    <a:chOff x="1039" y="2606"/>
                    <a:chExt cx="7" cy="7"/>
                  </a:xfrm>
                </p:grpSpPr>
                <p:sp>
                  <p:nvSpPr>
                    <p:cNvPr id="34383" name="Rectángulo 425"/>
                    <p:cNvSpPr>
                      <a:spLocks noChangeArrowheads="1"/>
                    </p:cNvSpPr>
                    <p:nvPr/>
                  </p:nvSpPr>
                  <p:spPr bwMode="auto">
                    <a:xfrm>
                      <a:off x="1039" y="2606"/>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384" name="Rectángulo 426"/>
                    <p:cNvSpPr>
                      <a:spLocks noChangeArrowheads="1"/>
                    </p:cNvSpPr>
                    <p:nvPr/>
                  </p:nvSpPr>
                  <p:spPr bwMode="auto">
                    <a:xfrm>
                      <a:off x="1041" y="2606"/>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385" name="Rectángulo 427"/>
                    <p:cNvSpPr>
                      <a:spLocks noChangeArrowheads="1"/>
                    </p:cNvSpPr>
                    <p:nvPr/>
                  </p:nvSpPr>
                  <p:spPr bwMode="auto">
                    <a:xfrm>
                      <a:off x="1043" y="2606"/>
                      <a:ext cx="1"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386" name="Rectángulo 428"/>
                    <p:cNvSpPr>
                      <a:spLocks noChangeArrowheads="1"/>
                    </p:cNvSpPr>
                    <p:nvPr/>
                  </p:nvSpPr>
                  <p:spPr bwMode="auto">
                    <a:xfrm>
                      <a:off x="1044" y="2606"/>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4378" name="Grupo 429"/>
                  <p:cNvGrpSpPr>
                    <a:grpSpLocks/>
                  </p:cNvGrpSpPr>
                  <p:nvPr/>
                </p:nvGrpSpPr>
                <p:grpSpPr bwMode="auto">
                  <a:xfrm>
                    <a:off x="1046" y="2606"/>
                    <a:ext cx="7" cy="7"/>
                    <a:chOff x="1046" y="2606"/>
                    <a:chExt cx="7" cy="7"/>
                  </a:xfrm>
                </p:grpSpPr>
                <p:sp>
                  <p:nvSpPr>
                    <p:cNvPr id="34379" name="Rectángulo 430"/>
                    <p:cNvSpPr>
                      <a:spLocks noChangeArrowheads="1"/>
                    </p:cNvSpPr>
                    <p:nvPr/>
                  </p:nvSpPr>
                  <p:spPr bwMode="auto">
                    <a:xfrm>
                      <a:off x="1046" y="2606"/>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380" name="Rectángulo 431"/>
                    <p:cNvSpPr>
                      <a:spLocks noChangeArrowheads="1"/>
                    </p:cNvSpPr>
                    <p:nvPr/>
                  </p:nvSpPr>
                  <p:spPr bwMode="auto">
                    <a:xfrm>
                      <a:off x="1048" y="2606"/>
                      <a:ext cx="1"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381" name="Rectángulo 432"/>
                    <p:cNvSpPr>
                      <a:spLocks noChangeArrowheads="1"/>
                    </p:cNvSpPr>
                    <p:nvPr/>
                  </p:nvSpPr>
                  <p:spPr bwMode="auto">
                    <a:xfrm>
                      <a:off x="1049" y="2606"/>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382" name="Rectángulo 433"/>
                    <p:cNvSpPr>
                      <a:spLocks noChangeArrowheads="1"/>
                    </p:cNvSpPr>
                    <p:nvPr/>
                  </p:nvSpPr>
                  <p:spPr bwMode="auto">
                    <a:xfrm>
                      <a:off x="1051" y="2606"/>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grpSp>
              <p:nvGrpSpPr>
                <p:cNvPr id="34360" name="Grupo 434"/>
                <p:cNvGrpSpPr>
                  <a:grpSpLocks/>
                </p:cNvGrpSpPr>
                <p:nvPr/>
              </p:nvGrpSpPr>
              <p:grpSpPr bwMode="auto">
                <a:xfrm>
                  <a:off x="1053" y="2606"/>
                  <a:ext cx="13" cy="7"/>
                  <a:chOff x="1053" y="2606"/>
                  <a:chExt cx="13" cy="7"/>
                </a:xfrm>
              </p:grpSpPr>
              <p:grpSp>
                <p:nvGrpSpPr>
                  <p:cNvPr id="34367" name="Grupo 435"/>
                  <p:cNvGrpSpPr>
                    <a:grpSpLocks/>
                  </p:cNvGrpSpPr>
                  <p:nvPr/>
                </p:nvGrpSpPr>
                <p:grpSpPr bwMode="auto">
                  <a:xfrm>
                    <a:off x="1053" y="2606"/>
                    <a:ext cx="7" cy="7"/>
                    <a:chOff x="1053" y="2606"/>
                    <a:chExt cx="7" cy="7"/>
                  </a:xfrm>
                </p:grpSpPr>
                <p:sp>
                  <p:nvSpPr>
                    <p:cNvPr id="34373" name="Rectángulo 436"/>
                    <p:cNvSpPr>
                      <a:spLocks noChangeArrowheads="1"/>
                    </p:cNvSpPr>
                    <p:nvPr/>
                  </p:nvSpPr>
                  <p:spPr bwMode="auto">
                    <a:xfrm>
                      <a:off x="1053" y="2606"/>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374" name="Rectángulo 437"/>
                    <p:cNvSpPr>
                      <a:spLocks noChangeArrowheads="1"/>
                    </p:cNvSpPr>
                    <p:nvPr/>
                  </p:nvSpPr>
                  <p:spPr bwMode="auto">
                    <a:xfrm>
                      <a:off x="1055" y="2606"/>
                      <a:ext cx="1"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375" name="Rectángulo 438"/>
                    <p:cNvSpPr>
                      <a:spLocks noChangeArrowheads="1"/>
                    </p:cNvSpPr>
                    <p:nvPr/>
                  </p:nvSpPr>
                  <p:spPr bwMode="auto">
                    <a:xfrm>
                      <a:off x="1056" y="2606"/>
                      <a:ext cx="1"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376" name="Rectángulo 439"/>
                    <p:cNvSpPr>
                      <a:spLocks noChangeArrowheads="1"/>
                    </p:cNvSpPr>
                    <p:nvPr/>
                  </p:nvSpPr>
                  <p:spPr bwMode="auto">
                    <a:xfrm>
                      <a:off x="1057" y="2606"/>
                      <a:ext cx="3"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4368" name="Grupo 440"/>
                  <p:cNvGrpSpPr>
                    <a:grpSpLocks/>
                  </p:cNvGrpSpPr>
                  <p:nvPr/>
                </p:nvGrpSpPr>
                <p:grpSpPr bwMode="auto">
                  <a:xfrm>
                    <a:off x="1060" y="2606"/>
                    <a:ext cx="6" cy="7"/>
                    <a:chOff x="1060" y="2606"/>
                    <a:chExt cx="6" cy="7"/>
                  </a:xfrm>
                </p:grpSpPr>
                <p:sp>
                  <p:nvSpPr>
                    <p:cNvPr id="34369" name="Rectángulo 441"/>
                    <p:cNvSpPr>
                      <a:spLocks noChangeArrowheads="1"/>
                    </p:cNvSpPr>
                    <p:nvPr/>
                  </p:nvSpPr>
                  <p:spPr bwMode="auto">
                    <a:xfrm>
                      <a:off x="1060" y="2606"/>
                      <a:ext cx="1"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370" name="Rectángulo 442"/>
                    <p:cNvSpPr>
                      <a:spLocks noChangeArrowheads="1"/>
                    </p:cNvSpPr>
                    <p:nvPr/>
                  </p:nvSpPr>
                  <p:spPr bwMode="auto">
                    <a:xfrm>
                      <a:off x="1061" y="2606"/>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371" name="Rectángulo 443"/>
                    <p:cNvSpPr>
                      <a:spLocks noChangeArrowheads="1"/>
                    </p:cNvSpPr>
                    <p:nvPr/>
                  </p:nvSpPr>
                  <p:spPr bwMode="auto">
                    <a:xfrm>
                      <a:off x="1063" y="2606"/>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372" name="Rectángulo 444"/>
                    <p:cNvSpPr>
                      <a:spLocks noChangeArrowheads="1"/>
                    </p:cNvSpPr>
                    <p:nvPr/>
                  </p:nvSpPr>
                  <p:spPr bwMode="auto">
                    <a:xfrm>
                      <a:off x="1065" y="2606"/>
                      <a:ext cx="1"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grpSp>
              <p:nvGrpSpPr>
                <p:cNvPr id="34361" name="Grupo 445"/>
                <p:cNvGrpSpPr>
                  <a:grpSpLocks/>
                </p:cNvGrpSpPr>
                <p:nvPr/>
              </p:nvGrpSpPr>
              <p:grpSpPr bwMode="auto">
                <a:xfrm>
                  <a:off x="1066" y="2606"/>
                  <a:ext cx="7" cy="7"/>
                  <a:chOff x="1066" y="2606"/>
                  <a:chExt cx="7" cy="7"/>
                </a:xfrm>
              </p:grpSpPr>
              <p:sp>
                <p:nvSpPr>
                  <p:cNvPr id="34363" name="Rectángulo 446"/>
                  <p:cNvSpPr>
                    <a:spLocks noChangeArrowheads="1"/>
                  </p:cNvSpPr>
                  <p:nvPr/>
                </p:nvSpPr>
                <p:spPr bwMode="auto">
                  <a:xfrm>
                    <a:off x="1066" y="2606"/>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364" name="Rectángulo 447"/>
                  <p:cNvSpPr>
                    <a:spLocks noChangeArrowheads="1"/>
                  </p:cNvSpPr>
                  <p:nvPr/>
                </p:nvSpPr>
                <p:spPr bwMode="auto">
                  <a:xfrm>
                    <a:off x="1068" y="2606"/>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365" name="Rectángulo 448"/>
                  <p:cNvSpPr>
                    <a:spLocks noChangeArrowheads="1"/>
                  </p:cNvSpPr>
                  <p:nvPr/>
                </p:nvSpPr>
                <p:spPr bwMode="auto">
                  <a:xfrm>
                    <a:off x="1070" y="2606"/>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366" name="Rectángulo 449"/>
                  <p:cNvSpPr>
                    <a:spLocks noChangeArrowheads="1"/>
                  </p:cNvSpPr>
                  <p:nvPr/>
                </p:nvSpPr>
                <p:spPr bwMode="auto">
                  <a:xfrm>
                    <a:off x="1072" y="2606"/>
                    <a:ext cx="1"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sp>
              <p:nvSpPr>
                <p:cNvPr id="34362" name="Rectángulo 450"/>
                <p:cNvSpPr>
                  <a:spLocks noChangeArrowheads="1"/>
                </p:cNvSpPr>
                <p:nvPr/>
              </p:nvSpPr>
              <p:spPr bwMode="auto">
                <a:xfrm>
                  <a:off x="1074" y="2606"/>
                  <a:ext cx="1"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4230" name="Grupo 451"/>
              <p:cNvGrpSpPr>
                <a:grpSpLocks/>
              </p:cNvGrpSpPr>
              <p:nvPr/>
            </p:nvGrpSpPr>
            <p:grpSpPr bwMode="auto">
              <a:xfrm>
                <a:off x="1025" y="2613"/>
                <a:ext cx="50" cy="74"/>
                <a:chOff x="1025" y="2613"/>
                <a:chExt cx="50" cy="74"/>
              </a:xfrm>
            </p:grpSpPr>
            <p:sp>
              <p:nvSpPr>
                <p:cNvPr id="34352" name="Rectángulo 452"/>
                <p:cNvSpPr>
                  <a:spLocks noChangeArrowheads="1"/>
                </p:cNvSpPr>
                <p:nvPr/>
              </p:nvSpPr>
              <p:spPr bwMode="auto">
                <a:xfrm>
                  <a:off x="1025" y="2613"/>
                  <a:ext cx="50" cy="74"/>
                </a:xfrm>
                <a:prstGeom prst="rect">
                  <a:avLst/>
                </a:prstGeom>
                <a:solidFill>
                  <a:srgbClr val="E0E0E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353" name="Rectángulo 453"/>
                <p:cNvSpPr>
                  <a:spLocks noChangeArrowheads="1"/>
                </p:cNvSpPr>
                <p:nvPr/>
              </p:nvSpPr>
              <p:spPr bwMode="auto">
                <a:xfrm>
                  <a:off x="1031" y="2621"/>
                  <a:ext cx="11" cy="1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4231" name="Grupo 454"/>
              <p:cNvGrpSpPr>
                <a:grpSpLocks/>
              </p:cNvGrpSpPr>
              <p:nvPr/>
            </p:nvGrpSpPr>
            <p:grpSpPr bwMode="auto">
              <a:xfrm>
                <a:off x="1025" y="2568"/>
                <a:ext cx="51" cy="37"/>
                <a:chOff x="1025" y="2568"/>
                <a:chExt cx="51" cy="37"/>
              </a:xfrm>
            </p:grpSpPr>
            <p:sp>
              <p:nvSpPr>
                <p:cNvPr id="34350" name="Rectángulo 455"/>
                <p:cNvSpPr>
                  <a:spLocks noChangeArrowheads="1"/>
                </p:cNvSpPr>
                <p:nvPr/>
              </p:nvSpPr>
              <p:spPr bwMode="auto">
                <a:xfrm>
                  <a:off x="1025" y="2568"/>
                  <a:ext cx="50" cy="37"/>
                </a:xfrm>
                <a:prstGeom prst="rect">
                  <a:avLst/>
                </a:prstGeom>
                <a:solidFill>
                  <a:srgbClr val="E0E0E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351" name="Línea 456"/>
                <p:cNvSpPr>
                  <a:spLocks noChangeShapeType="1"/>
                </p:cNvSpPr>
                <p:nvPr/>
              </p:nvSpPr>
              <p:spPr bwMode="auto">
                <a:xfrm>
                  <a:off x="1026" y="2586"/>
                  <a:ext cx="50" cy="1"/>
                </a:xfrm>
                <a:prstGeom prst="line">
                  <a:avLst/>
                </a:prstGeom>
                <a:noFill/>
                <a:ln w="1588">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grpSp>
          <p:grpSp>
            <p:nvGrpSpPr>
              <p:cNvPr id="34232" name="Grupo 457"/>
              <p:cNvGrpSpPr>
                <a:grpSpLocks/>
              </p:cNvGrpSpPr>
              <p:nvPr/>
            </p:nvGrpSpPr>
            <p:grpSpPr bwMode="auto">
              <a:xfrm>
                <a:off x="1024" y="2687"/>
                <a:ext cx="53" cy="44"/>
                <a:chOff x="1024" y="2687"/>
                <a:chExt cx="53" cy="44"/>
              </a:xfrm>
            </p:grpSpPr>
            <p:grpSp>
              <p:nvGrpSpPr>
                <p:cNvPr id="34293" name="Grupo 458"/>
                <p:cNvGrpSpPr>
                  <a:grpSpLocks/>
                </p:cNvGrpSpPr>
                <p:nvPr/>
              </p:nvGrpSpPr>
              <p:grpSpPr bwMode="auto">
                <a:xfrm>
                  <a:off x="1026" y="2724"/>
                  <a:ext cx="48" cy="7"/>
                  <a:chOff x="1026" y="2724"/>
                  <a:chExt cx="48" cy="7"/>
                </a:xfrm>
              </p:grpSpPr>
              <p:sp>
                <p:nvSpPr>
                  <p:cNvPr id="34313" name="Forma libre 459"/>
                  <p:cNvSpPr>
                    <a:spLocks/>
                  </p:cNvSpPr>
                  <p:nvPr/>
                </p:nvSpPr>
                <p:spPr bwMode="auto">
                  <a:xfrm>
                    <a:off x="1026" y="2724"/>
                    <a:ext cx="1" cy="7"/>
                  </a:xfrm>
                  <a:custGeom>
                    <a:avLst/>
                    <a:gdLst>
                      <a:gd name="T0" fmla="*/ 0 w 3"/>
                      <a:gd name="T1" fmla="*/ 0 h 15"/>
                      <a:gd name="T2" fmla="*/ 0 w 3"/>
                      <a:gd name="T3" fmla="*/ 0 h 15"/>
                      <a:gd name="T4" fmla="*/ 0 w 3"/>
                      <a:gd name="T5" fmla="*/ 0 h 15"/>
                      <a:gd name="T6" fmla="*/ 0 w 3"/>
                      <a:gd name="T7" fmla="*/ 0 h 15"/>
                      <a:gd name="T8" fmla="*/ 0 w 3"/>
                      <a:gd name="T9" fmla="*/ 0 h 15"/>
                      <a:gd name="T10" fmla="*/ 0 60000 65536"/>
                      <a:gd name="T11" fmla="*/ 0 60000 65536"/>
                      <a:gd name="T12" fmla="*/ 0 60000 65536"/>
                      <a:gd name="T13" fmla="*/ 0 60000 65536"/>
                      <a:gd name="T14" fmla="*/ 0 60000 65536"/>
                      <a:gd name="T15" fmla="*/ 0 w 3"/>
                      <a:gd name="T16" fmla="*/ 0 h 15"/>
                      <a:gd name="T17" fmla="*/ 3 w 3"/>
                      <a:gd name="T18" fmla="*/ 15 h 15"/>
                    </a:gdLst>
                    <a:ahLst/>
                    <a:cxnLst>
                      <a:cxn ang="T10">
                        <a:pos x="T0" y="T1"/>
                      </a:cxn>
                      <a:cxn ang="T11">
                        <a:pos x="T2" y="T3"/>
                      </a:cxn>
                      <a:cxn ang="T12">
                        <a:pos x="T4" y="T5"/>
                      </a:cxn>
                      <a:cxn ang="T13">
                        <a:pos x="T6" y="T7"/>
                      </a:cxn>
                      <a:cxn ang="T14">
                        <a:pos x="T8" y="T9"/>
                      </a:cxn>
                    </a:cxnLst>
                    <a:rect l="T15" t="T16" r="T17" b="T18"/>
                    <a:pathLst>
                      <a:path w="3" h="15">
                        <a:moveTo>
                          <a:pt x="0" y="0"/>
                        </a:moveTo>
                        <a:lnTo>
                          <a:pt x="0" y="15"/>
                        </a:lnTo>
                        <a:lnTo>
                          <a:pt x="3" y="14"/>
                        </a:lnTo>
                        <a:lnTo>
                          <a:pt x="3" y="0"/>
                        </a:lnTo>
                        <a:lnTo>
                          <a:pt x="0" y="0"/>
                        </a:lnTo>
                        <a:close/>
                      </a:path>
                    </a:pathLst>
                  </a:custGeom>
                  <a:solidFill>
                    <a:srgbClr val="A0A0A0"/>
                  </a:solidFill>
                  <a:ln w="1588">
                    <a:solidFill>
                      <a:srgbClr val="202020"/>
                    </a:solidFill>
                    <a:round/>
                    <a:headEnd/>
                    <a:tailEnd/>
                  </a:ln>
                </p:spPr>
                <p:txBody>
                  <a:bodyPr/>
                  <a:lstStyle/>
                  <a:p>
                    <a:endParaRPr lang="es-AR"/>
                  </a:p>
                </p:txBody>
              </p:sp>
              <p:sp>
                <p:nvSpPr>
                  <p:cNvPr id="34314" name="Forma libre 460"/>
                  <p:cNvSpPr>
                    <a:spLocks/>
                  </p:cNvSpPr>
                  <p:nvPr/>
                </p:nvSpPr>
                <p:spPr bwMode="auto">
                  <a:xfrm>
                    <a:off x="1027" y="2724"/>
                    <a:ext cx="2" cy="7"/>
                  </a:xfrm>
                  <a:custGeom>
                    <a:avLst/>
                    <a:gdLst>
                      <a:gd name="T0" fmla="*/ 0 w 3"/>
                      <a:gd name="T1" fmla="*/ 0 h 15"/>
                      <a:gd name="T2" fmla="*/ 0 w 3"/>
                      <a:gd name="T3" fmla="*/ 0 h 15"/>
                      <a:gd name="T4" fmla="*/ 1 w 3"/>
                      <a:gd name="T5" fmla="*/ 0 h 15"/>
                      <a:gd name="T6" fmla="*/ 1 w 3"/>
                      <a:gd name="T7" fmla="*/ 0 h 15"/>
                      <a:gd name="T8" fmla="*/ 0 w 3"/>
                      <a:gd name="T9" fmla="*/ 0 h 15"/>
                      <a:gd name="T10" fmla="*/ 0 60000 65536"/>
                      <a:gd name="T11" fmla="*/ 0 60000 65536"/>
                      <a:gd name="T12" fmla="*/ 0 60000 65536"/>
                      <a:gd name="T13" fmla="*/ 0 60000 65536"/>
                      <a:gd name="T14" fmla="*/ 0 60000 65536"/>
                      <a:gd name="T15" fmla="*/ 0 w 3"/>
                      <a:gd name="T16" fmla="*/ 0 h 15"/>
                      <a:gd name="T17" fmla="*/ 3 w 3"/>
                      <a:gd name="T18" fmla="*/ 15 h 15"/>
                    </a:gdLst>
                    <a:ahLst/>
                    <a:cxnLst>
                      <a:cxn ang="T10">
                        <a:pos x="T0" y="T1"/>
                      </a:cxn>
                      <a:cxn ang="T11">
                        <a:pos x="T2" y="T3"/>
                      </a:cxn>
                      <a:cxn ang="T12">
                        <a:pos x="T4" y="T5"/>
                      </a:cxn>
                      <a:cxn ang="T13">
                        <a:pos x="T6" y="T7"/>
                      </a:cxn>
                      <a:cxn ang="T14">
                        <a:pos x="T8" y="T9"/>
                      </a:cxn>
                    </a:cxnLst>
                    <a:rect l="T15" t="T16" r="T17" b="T18"/>
                    <a:pathLst>
                      <a:path w="3" h="15">
                        <a:moveTo>
                          <a:pt x="0" y="0"/>
                        </a:moveTo>
                        <a:lnTo>
                          <a:pt x="0" y="15"/>
                        </a:lnTo>
                        <a:lnTo>
                          <a:pt x="3" y="14"/>
                        </a:lnTo>
                        <a:lnTo>
                          <a:pt x="3" y="0"/>
                        </a:lnTo>
                        <a:lnTo>
                          <a:pt x="0" y="0"/>
                        </a:lnTo>
                        <a:close/>
                      </a:path>
                    </a:pathLst>
                  </a:custGeom>
                  <a:solidFill>
                    <a:srgbClr val="A0A0A0"/>
                  </a:solidFill>
                  <a:ln w="1588">
                    <a:solidFill>
                      <a:srgbClr val="202020"/>
                    </a:solidFill>
                    <a:round/>
                    <a:headEnd/>
                    <a:tailEnd/>
                  </a:ln>
                </p:spPr>
                <p:txBody>
                  <a:bodyPr/>
                  <a:lstStyle/>
                  <a:p>
                    <a:endParaRPr lang="es-AR"/>
                  </a:p>
                </p:txBody>
              </p:sp>
              <p:sp>
                <p:nvSpPr>
                  <p:cNvPr id="34315" name="Forma libre 461"/>
                  <p:cNvSpPr>
                    <a:spLocks/>
                  </p:cNvSpPr>
                  <p:nvPr/>
                </p:nvSpPr>
                <p:spPr bwMode="auto">
                  <a:xfrm>
                    <a:off x="1029" y="2724"/>
                    <a:ext cx="2" cy="7"/>
                  </a:xfrm>
                  <a:custGeom>
                    <a:avLst/>
                    <a:gdLst>
                      <a:gd name="T0" fmla="*/ 0 w 5"/>
                      <a:gd name="T1" fmla="*/ 0 h 15"/>
                      <a:gd name="T2" fmla="*/ 0 w 5"/>
                      <a:gd name="T3" fmla="*/ 0 h 15"/>
                      <a:gd name="T4" fmla="*/ 0 w 5"/>
                      <a:gd name="T5" fmla="*/ 0 h 15"/>
                      <a:gd name="T6" fmla="*/ 0 w 5"/>
                      <a:gd name="T7" fmla="*/ 0 h 15"/>
                      <a:gd name="T8" fmla="*/ 0 w 5"/>
                      <a:gd name="T9" fmla="*/ 0 h 15"/>
                      <a:gd name="T10" fmla="*/ 0 60000 65536"/>
                      <a:gd name="T11" fmla="*/ 0 60000 65536"/>
                      <a:gd name="T12" fmla="*/ 0 60000 65536"/>
                      <a:gd name="T13" fmla="*/ 0 60000 65536"/>
                      <a:gd name="T14" fmla="*/ 0 60000 65536"/>
                      <a:gd name="T15" fmla="*/ 0 w 5"/>
                      <a:gd name="T16" fmla="*/ 0 h 15"/>
                      <a:gd name="T17" fmla="*/ 5 w 5"/>
                      <a:gd name="T18" fmla="*/ 15 h 15"/>
                    </a:gdLst>
                    <a:ahLst/>
                    <a:cxnLst>
                      <a:cxn ang="T10">
                        <a:pos x="T0" y="T1"/>
                      </a:cxn>
                      <a:cxn ang="T11">
                        <a:pos x="T2" y="T3"/>
                      </a:cxn>
                      <a:cxn ang="T12">
                        <a:pos x="T4" y="T5"/>
                      </a:cxn>
                      <a:cxn ang="T13">
                        <a:pos x="T6" y="T7"/>
                      </a:cxn>
                      <a:cxn ang="T14">
                        <a:pos x="T8" y="T9"/>
                      </a:cxn>
                    </a:cxnLst>
                    <a:rect l="T15" t="T16" r="T17" b="T18"/>
                    <a:pathLst>
                      <a:path w="5" h="15">
                        <a:moveTo>
                          <a:pt x="0" y="0"/>
                        </a:moveTo>
                        <a:lnTo>
                          <a:pt x="0" y="15"/>
                        </a:lnTo>
                        <a:lnTo>
                          <a:pt x="5" y="14"/>
                        </a:lnTo>
                        <a:lnTo>
                          <a:pt x="5" y="0"/>
                        </a:lnTo>
                        <a:lnTo>
                          <a:pt x="0" y="0"/>
                        </a:lnTo>
                        <a:close/>
                      </a:path>
                    </a:pathLst>
                  </a:custGeom>
                  <a:solidFill>
                    <a:srgbClr val="A0A0A0"/>
                  </a:solidFill>
                  <a:ln w="1588">
                    <a:solidFill>
                      <a:srgbClr val="202020"/>
                    </a:solidFill>
                    <a:round/>
                    <a:headEnd/>
                    <a:tailEnd/>
                  </a:ln>
                </p:spPr>
                <p:txBody>
                  <a:bodyPr/>
                  <a:lstStyle/>
                  <a:p>
                    <a:endParaRPr lang="es-AR"/>
                  </a:p>
                </p:txBody>
              </p:sp>
              <p:sp>
                <p:nvSpPr>
                  <p:cNvPr id="34316" name="Forma libre 462"/>
                  <p:cNvSpPr>
                    <a:spLocks/>
                  </p:cNvSpPr>
                  <p:nvPr/>
                </p:nvSpPr>
                <p:spPr bwMode="auto">
                  <a:xfrm>
                    <a:off x="1031" y="2724"/>
                    <a:ext cx="1" cy="7"/>
                  </a:xfrm>
                  <a:custGeom>
                    <a:avLst/>
                    <a:gdLst>
                      <a:gd name="T0" fmla="*/ 0 w 3"/>
                      <a:gd name="T1" fmla="*/ 0 h 15"/>
                      <a:gd name="T2" fmla="*/ 0 w 3"/>
                      <a:gd name="T3" fmla="*/ 0 h 15"/>
                      <a:gd name="T4" fmla="*/ 0 w 3"/>
                      <a:gd name="T5" fmla="*/ 0 h 15"/>
                      <a:gd name="T6" fmla="*/ 0 w 3"/>
                      <a:gd name="T7" fmla="*/ 0 h 15"/>
                      <a:gd name="T8" fmla="*/ 0 w 3"/>
                      <a:gd name="T9" fmla="*/ 0 h 15"/>
                      <a:gd name="T10" fmla="*/ 0 60000 65536"/>
                      <a:gd name="T11" fmla="*/ 0 60000 65536"/>
                      <a:gd name="T12" fmla="*/ 0 60000 65536"/>
                      <a:gd name="T13" fmla="*/ 0 60000 65536"/>
                      <a:gd name="T14" fmla="*/ 0 60000 65536"/>
                      <a:gd name="T15" fmla="*/ 0 w 3"/>
                      <a:gd name="T16" fmla="*/ 0 h 15"/>
                      <a:gd name="T17" fmla="*/ 3 w 3"/>
                      <a:gd name="T18" fmla="*/ 15 h 15"/>
                    </a:gdLst>
                    <a:ahLst/>
                    <a:cxnLst>
                      <a:cxn ang="T10">
                        <a:pos x="T0" y="T1"/>
                      </a:cxn>
                      <a:cxn ang="T11">
                        <a:pos x="T2" y="T3"/>
                      </a:cxn>
                      <a:cxn ang="T12">
                        <a:pos x="T4" y="T5"/>
                      </a:cxn>
                      <a:cxn ang="T13">
                        <a:pos x="T6" y="T7"/>
                      </a:cxn>
                      <a:cxn ang="T14">
                        <a:pos x="T8" y="T9"/>
                      </a:cxn>
                    </a:cxnLst>
                    <a:rect l="T15" t="T16" r="T17" b="T18"/>
                    <a:pathLst>
                      <a:path w="3" h="15">
                        <a:moveTo>
                          <a:pt x="0" y="0"/>
                        </a:moveTo>
                        <a:lnTo>
                          <a:pt x="0" y="15"/>
                        </a:lnTo>
                        <a:lnTo>
                          <a:pt x="3" y="14"/>
                        </a:lnTo>
                        <a:lnTo>
                          <a:pt x="3" y="0"/>
                        </a:lnTo>
                        <a:lnTo>
                          <a:pt x="0" y="0"/>
                        </a:lnTo>
                        <a:close/>
                      </a:path>
                    </a:pathLst>
                  </a:custGeom>
                  <a:solidFill>
                    <a:srgbClr val="A0A0A0"/>
                  </a:solidFill>
                  <a:ln w="1588">
                    <a:solidFill>
                      <a:srgbClr val="202020"/>
                    </a:solidFill>
                    <a:round/>
                    <a:headEnd/>
                    <a:tailEnd/>
                  </a:ln>
                </p:spPr>
                <p:txBody>
                  <a:bodyPr/>
                  <a:lstStyle/>
                  <a:p>
                    <a:endParaRPr lang="es-AR"/>
                  </a:p>
                </p:txBody>
              </p:sp>
              <p:grpSp>
                <p:nvGrpSpPr>
                  <p:cNvPr id="34317" name="Grupo 463"/>
                  <p:cNvGrpSpPr>
                    <a:grpSpLocks/>
                  </p:cNvGrpSpPr>
                  <p:nvPr/>
                </p:nvGrpSpPr>
                <p:grpSpPr bwMode="auto">
                  <a:xfrm>
                    <a:off x="1032" y="2724"/>
                    <a:ext cx="7" cy="7"/>
                    <a:chOff x="1032" y="2724"/>
                    <a:chExt cx="7" cy="7"/>
                  </a:xfrm>
                </p:grpSpPr>
                <p:sp>
                  <p:nvSpPr>
                    <p:cNvPr id="34346" name="Forma libre 464"/>
                    <p:cNvSpPr>
                      <a:spLocks/>
                    </p:cNvSpPr>
                    <p:nvPr/>
                  </p:nvSpPr>
                  <p:spPr bwMode="auto">
                    <a:xfrm>
                      <a:off x="1032" y="2724"/>
                      <a:ext cx="2" cy="7"/>
                    </a:xfrm>
                    <a:custGeom>
                      <a:avLst/>
                      <a:gdLst>
                        <a:gd name="T0" fmla="*/ 0 w 3"/>
                        <a:gd name="T1" fmla="*/ 0 h 15"/>
                        <a:gd name="T2" fmla="*/ 0 w 3"/>
                        <a:gd name="T3" fmla="*/ 0 h 15"/>
                        <a:gd name="T4" fmla="*/ 1 w 3"/>
                        <a:gd name="T5" fmla="*/ 0 h 15"/>
                        <a:gd name="T6" fmla="*/ 1 w 3"/>
                        <a:gd name="T7" fmla="*/ 0 h 15"/>
                        <a:gd name="T8" fmla="*/ 0 w 3"/>
                        <a:gd name="T9" fmla="*/ 0 h 15"/>
                        <a:gd name="T10" fmla="*/ 0 60000 65536"/>
                        <a:gd name="T11" fmla="*/ 0 60000 65536"/>
                        <a:gd name="T12" fmla="*/ 0 60000 65536"/>
                        <a:gd name="T13" fmla="*/ 0 60000 65536"/>
                        <a:gd name="T14" fmla="*/ 0 60000 65536"/>
                        <a:gd name="T15" fmla="*/ 0 w 3"/>
                        <a:gd name="T16" fmla="*/ 0 h 15"/>
                        <a:gd name="T17" fmla="*/ 3 w 3"/>
                        <a:gd name="T18" fmla="*/ 15 h 15"/>
                      </a:gdLst>
                      <a:ahLst/>
                      <a:cxnLst>
                        <a:cxn ang="T10">
                          <a:pos x="T0" y="T1"/>
                        </a:cxn>
                        <a:cxn ang="T11">
                          <a:pos x="T2" y="T3"/>
                        </a:cxn>
                        <a:cxn ang="T12">
                          <a:pos x="T4" y="T5"/>
                        </a:cxn>
                        <a:cxn ang="T13">
                          <a:pos x="T6" y="T7"/>
                        </a:cxn>
                        <a:cxn ang="T14">
                          <a:pos x="T8" y="T9"/>
                        </a:cxn>
                      </a:cxnLst>
                      <a:rect l="T15" t="T16" r="T17" b="T18"/>
                      <a:pathLst>
                        <a:path w="3" h="15">
                          <a:moveTo>
                            <a:pt x="0" y="2"/>
                          </a:moveTo>
                          <a:lnTo>
                            <a:pt x="0" y="15"/>
                          </a:lnTo>
                          <a:lnTo>
                            <a:pt x="3" y="15"/>
                          </a:lnTo>
                          <a:lnTo>
                            <a:pt x="3" y="0"/>
                          </a:lnTo>
                          <a:lnTo>
                            <a:pt x="0" y="2"/>
                          </a:lnTo>
                          <a:close/>
                        </a:path>
                      </a:pathLst>
                    </a:custGeom>
                    <a:solidFill>
                      <a:srgbClr val="A0A0A0"/>
                    </a:solidFill>
                    <a:ln w="1588">
                      <a:solidFill>
                        <a:srgbClr val="202020"/>
                      </a:solidFill>
                      <a:round/>
                      <a:headEnd/>
                      <a:tailEnd/>
                    </a:ln>
                  </p:spPr>
                  <p:txBody>
                    <a:bodyPr/>
                    <a:lstStyle/>
                    <a:p>
                      <a:endParaRPr lang="es-AR"/>
                    </a:p>
                  </p:txBody>
                </p:sp>
                <p:sp>
                  <p:nvSpPr>
                    <p:cNvPr id="34347" name="Forma libre 465"/>
                    <p:cNvSpPr>
                      <a:spLocks/>
                    </p:cNvSpPr>
                    <p:nvPr/>
                  </p:nvSpPr>
                  <p:spPr bwMode="auto">
                    <a:xfrm>
                      <a:off x="1034" y="2724"/>
                      <a:ext cx="1" cy="7"/>
                    </a:xfrm>
                    <a:custGeom>
                      <a:avLst/>
                      <a:gdLst>
                        <a:gd name="T0" fmla="*/ 0 w 3"/>
                        <a:gd name="T1" fmla="*/ 0 h 15"/>
                        <a:gd name="T2" fmla="*/ 0 w 3"/>
                        <a:gd name="T3" fmla="*/ 0 h 15"/>
                        <a:gd name="T4" fmla="*/ 0 w 3"/>
                        <a:gd name="T5" fmla="*/ 0 h 15"/>
                        <a:gd name="T6" fmla="*/ 0 w 3"/>
                        <a:gd name="T7" fmla="*/ 0 h 15"/>
                        <a:gd name="T8" fmla="*/ 0 w 3"/>
                        <a:gd name="T9" fmla="*/ 0 h 15"/>
                        <a:gd name="T10" fmla="*/ 0 60000 65536"/>
                        <a:gd name="T11" fmla="*/ 0 60000 65536"/>
                        <a:gd name="T12" fmla="*/ 0 60000 65536"/>
                        <a:gd name="T13" fmla="*/ 0 60000 65536"/>
                        <a:gd name="T14" fmla="*/ 0 60000 65536"/>
                        <a:gd name="T15" fmla="*/ 0 w 3"/>
                        <a:gd name="T16" fmla="*/ 0 h 15"/>
                        <a:gd name="T17" fmla="*/ 3 w 3"/>
                        <a:gd name="T18" fmla="*/ 15 h 15"/>
                      </a:gdLst>
                      <a:ahLst/>
                      <a:cxnLst>
                        <a:cxn ang="T10">
                          <a:pos x="T0" y="T1"/>
                        </a:cxn>
                        <a:cxn ang="T11">
                          <a:pos x="T2" y="T3"/>
                        </a:cxn>
                        <a:cxn ang="T12">
                          <a:pos x="T4" y="T5"/>
                        </a:cxn>
                        <a:cxn ang="T13">
                          <a:pos x="T6" y="T7"/>
                        </a:cxn>
                        <a:cxn ang="T14">
                          <a:pos x="T8" y="T9"/>
                        </a:cxn>
                      </a:cxnLst>
                      <a:rect l="T15" t="T16" r="T17" b="T18"/>
                      <a:pathLst>
                        <a:path w="3" h="15">
                          <a:moveTo>
                            <a:pt x="0" y="2"/>
                          </a:moveTo>
                          <a:lnTo>
                            <a:pt x="0" y="15"/>
                          </a:lnTo>
                          <a:lnTo>
                            <a:pt x="3" y="15"/>
                          </a:lnTo>
                          <a:lnTo>
                            <a:pt x="3" y="0"/>
                          </a:lnTo>
                          <a:lnTo>
                            <a:pt x="0" y="2"/>
                          </a:lnTo>
                          <a:close/>
                        </a:path>
                      </a:pathLst>
                    </a:custGeom>
                    <a:solidFill>
                      <a:srgbClr val="A0A0A0"/>
                    </a:solidFill>
                    <a:ln w="1588">
                      <a:solidFill>
                        <a:srgbClr val="202020"/>
                      </a:solidFill>
                      <a:round/>
                      <a:headEnd/>
                      <a:tailEnd/>
                    </a:ln>
                  </p:spPr>
                  <p:txBody>
                    <a:bodyPr/>
                    <a:lstStyle/>
                    <a:p>
                      <a:endParaRPr lang="es-AR"/>
                    </a:p>
                  </p:txBody>
                </p:sp>
                <p:sp>
                  <p:nvSpPr>
                    <p:cNvPr id="34348" name="Forma libre 466"/>
                    <p:cNvSpPr>
                      <a:spLocks/>
                    </p:cNvSpPr>
                    <p:nvPr/>
                  </p:nvSpPr>
                  <p:spPr bwMode="auto">
                    <a:xfrm>
                      <a:off x="1035" y="2724"/>
                      <a:ext cx="3" cy="7"/>
                    </a:xfrm>
                    <a:custGeom>
                      <a:avLst/>
                      <a:gdLst>
                        <a:gd name="T0" fmla="*/ 0 w 4"/>
                        <a:gd name="T1" fmla="*/ 0 h 15"/>
                        <a:gd name="T2" fmla="*/ 0 w 4"/>
                        <a:gd name="T3" fmla="*/ 0 h 15"/>
                        <a:gd name="T4" fmla="*/ 2 w 4"/>
                        <a:gd name="T5" fmla="*/ 0 h 15"/>
                        <a:gd name="T6" fmla="*/ 2 w 4"/>
                        <a:gd name="T7" fmla="*/ 0 h 15"/>
                        <a:gd name="T8" fmla="*/ 0 w 4"/>
                        <a:gd name="T9" fmla="*/ 0 h 15"/>
                        <a:gd name="T10" fmla="*/ 0 60000 65536"/>
                        <a:gd name="T11" fmla="*/ 0 60000 65536"/>
                        <a:gd name="T12" fmla="*/ 0 60000 65536"/>
                        <a:gd name="T13" fmla="*/ 0 60000 65536"/>
                        <a:gd name="T14" fmla="*/ 0 60000 65536"/>
                        <a:gd name="T15" fmla="*/ 0 w 4"/>
                        <a:gd name="T16" fmla="*/ 0 h 15"/>
                        <a:gd name="T17" fmla="*/ 4 w 4"/>
                        <a:gd name="T18" fmla="*/ 15 h 15"/>
                      </a:gdLst>
                      <a:ahLst/>
                      <a:cxnLst>
                        <a:cxn ang="T10">
                          <a:pos x="T0" y="T1"/>
                        </a:cxn>
                        <a:cxn ang="T11">
                          <a:pos x="T2" y="T3"/>
                        </a:cxn>
                        <a:cxn ang="T12">
                          <a:pos x="T4" y="T5"/>
                        </a:cxn>
                        <a:cxn ang="T13">
                          <a:pos x="T6" y="T7"/>
                        </a:cxn>
                        <a:cxn ang="T14">
                          <a:pos x="T8" y="T9"/>
                        </a:cxn>
                      </a:cxnLst>
                      <a:rect l="T15" t="T16" r="T17" b="T18"/>
                      <a:pathLst>
                        <a:path w="4" h="15">
                          <a:moveTo>
                            <a:pt x="0" y="2"/>
                          </a:moveTo>
                          <a:lnTo>
                            <a:pt x="0" y="15"/>
                          </a:lnTo>
                          <a:lnTo>
                            <a:pt x="4" y="15"/>
                          </a:lnTo>
                          <a:lnTo>
                            <a:pt x="4" y="0"/>
                          </a:lnTo>
                          <a:lnTo>
                            <a:pt x="0" y="2"/>
                          </a:lnTo>
                          <a:close/>
                        </a:path>
                      </a:pathLst>
                    </a:custGeom>
                    <a:solidFill>
                      <a:srgbClr val="A0A0A0"/>
                    </a:solidFill>
                    <a:ln w="1588">
                      <a:solidFill>
                        <a:srgbClr val="202020"/>
                      </a:solidFill>
                      <a:round/>
                      <a:headEnd/>
                      <a:tailEnd/>
                    </a:ln>
                  </p:spPr>
                  <p:txBody>
                    <a:bodyPr/>
                    <a:lstStyle/>
                    <a:p>
                      <a:endParaRPr lang="es-AR"/>
                    </a:p>
                  </p:txBody>
                </p:sp>
                <p:sp>
                  <p:nvSpPr>
                    <p:cNvPr id="34349" name="Forma libre 467"/>
                    <p:cNvSpPr>
                      <a:spLocks/>
                    </p:cNvSpPr>
                    <p:nvPr/>
                  </p:nvSpPr>
                  <p:spPr bwMode="auto">
                    <a:xfrm>
                      <a:off x="1038" y="2724"/>
                      <a:ext cx="1" cy="7"/>
                    </a:xfrm>
                    <a:custGeom>
                      <a:avLst/>
                      <a:gdLst>
                        <a:gd name="T0" fmla="*/ 0 w 3"/>
                        <a:gd name="T1" fmla="*/ 0 h 15"/>
                        <a:gd name="T2" fmla="*/ 0 w 3"/>
                        <a:gd name="T3" fmla="*/ 0 h 15"/>
                        <a:gd name="T4" fmla="*/ 0 w 3"/>
                        <a:gd name="T5" fmla="*/ 0 h 15"/>
                        <a:gd name="T6" fmla="*/ 0 w 3"/>
                        <a:gd name="T7" fmla="*/ 0 h 15"/>
                        <a:gd name="T8" fmla="*/ 0 w 3"/>
                        <a:gd name="T9" fmla="*/ 0 h 15"/>
                        <a:gd name="T10" fmla="*/ 0 60000 65536"/>
                        <a:gd name="T11" fmla="*/ 0 60000 65536"/>
                        <a:gd name="T12" fmla="*/ 0 60000 65536"/>
                        <a:gd name="T13" fmla="*/ 0 60000 65536"/>
                        <a:gd name="T14" fmla="*/ 0 60000 65536"/>
                        <a:gd name="T15" fmla="*/ 0 w 3"/>
                        <a:gd name="T16" fmla="*/ 0 h 15"/>
                        <a:gd name="T17" fmla="*/ 3 w 3"/>
                        <a:gd name="T18" fmla="*/ 15 h 15"/>
                      </a:gdLst>
                      <a:ahLst/>
                      <a:cxnLst>
                        <a:cxn ang="T10">
                          <a:pos x="T0" y="T1"/>
                        </a:cxn>
                        <a:cxn ang="T11">
                          <a:pos x="T2" y="T3"/>
                        </a:cxn>
                        <a:cxn ang="T12">
                          <a:pos x="T4" y="T5"/>
                        </a:cxn>
                        <a:cxn ang="T13">
                          <a:pos x="T6" y="T7"/>
                        </a:cxn>
                        <a:cxn ang="T14">
                          <a:pos x="T8" y="T9"/>
                        </a:cxn>
                      </a:cxnLst>
                      <a:rect l="T15" t="T16" r="T17" b="T18"/>
                      <a:pathLst>
                        <a:path w="3" h="15">
                          <a:moveTo>
                            <a:pt x="0" y="2"/>
                          </a:moveTo>
                          <a:lnTo>
                            <a:pt x="0" y="15"/>
                          </a:lnTo>
                          <a:lnTo>
                            <a:pt x="3" y="15"/>
                          </a:lnTo>
                          <a:lnTo>
                            <a:pt x="3" y="0"/>
                          </a:lnTo>
                          <a:lnTo>
                            <a:pt x="0" y="2"/>
                          </a:lnTo>
                          <a:close/>
                        </a:path>
                      </a:pathLst>
                    </a:custGeom>
                    <a:solidFill>
                      <a:srgbClr val="A0A0A0"/>
                    </a:solidFill>
                    <a:ln w="1588">
                      <a:solidFill>
                        <a:srgbClr val="202020"/>
                      </a:solidFill>
                      <a:round/>
                      <a:headEnd/>
                      <a:tailEnd/>
                    </a:ln>
                  </p:spPr>
                  <p:txBody>
                    <a:bodyPr/>
                    <a:lstStyle/>
                    <a:p>
                      <a:endParaRPr lang="es-AR"/>
                    </a:p>
                  </p:txBody>
                </p:sp>
              </p:grpSp>
              <p:grpSp>
                <p:nvGrpSpPr>
                  <p:cNvPr id="34318" name="Grupo 468"/>
                  <p:cNvGrpSpPr>
                    <a:grpSpLocks/>
                  </p:cNvGrpSpPr>
                  <p:nvPr/>
                </p:nvGrpSpPr>
                <p:grpSpPr bwMode="auto">
                  <a:xfrm>
                    <a:off x="1039" y="2724"/>
                    <a:ext cx="13" cy="7"/>
                    <a:chOff x="1039" y="2724"/>
                    <a:chExt cx="13" cy="7"/>
                  </a:xfrm>
                </p:grpSpPr>
                <p:grpSp>
                  <p:nvGrpSpPr>
                    <p:cNvPr id="34336" name="Grupo 469"/>
                    <p:cNvGrpSpPr>
                      <a:grpSpLocks/>
                    </p:cNvGrpSpPr>
                    <p:nvPr/>
                  </p:nvGrpSpPr>
                  <p:grpSpPr bwMode="auto">
                    <a:xfrm>
                      <a:off x="1039" y="2724"/>
                      <a:ext cx="7" cy="7"/>
                      <a:chOff x="1039" y="2724"/>
                      <a:chExt cx="7" cy="7"/>
                    </a:xfrm>
                  </p:grpSpPr>
                  <p:sp>
                    <p:nvSpPr>
                      <p:cNvPr id="34342" name="Forma libre 470"/>
                      <p:cNvSpPr>
                        <a:spLocks/>
                      </p:cNvSpPr>
                      <p:nvPr/>
                    </p:nvSpPr>
                    <p:spPr bwMode="auto">
                      <a:xfrm>
                        <a:off x="1039" y="2724"/>
                        <a:ext cx="2" cy="7"/>
                      </a:xfrm>
                      <a:custGeom>
                        <a:avLst/>
                        <a:gdLst>
                          <a:gd name="T0" fmla="*/ 0 w 3"/>
                          <a:gd name="T1" fmla="*/ 0 h 15"/>
                          <a:gd name="T2" fmla="*/ 0 w 3"/>
                          <a:gd name="T3" fmla="*/ 0 h 15"/>
                          <a:gd name="T4" fmla="*/ 1 w 3"/>
                          <a:gd name="T5" fmla="*/ 0 h 15"/>
                          <a:gd name="T6" fmla="*/ 1 w 3"/>
                          <a:gd name="T7" fmla="*/ 0 h 15"/>
                          <a:gd name="T8" fmla="*/ 0 w 3"/>
                          <a:gd name="T9" fmla="*/ 0 h 15"/>
                          <a:gd name="T10" fmla="*/ 0 60000 65536"/>
                          <a:gd name="T11" fmla="*/ 0 60000 65536"/>
                          <a:gd name="T12" fmla="*/ 0 60000 65536"/>
                          <a:gd name="T13" fmla="*/ 0 60000 65536"/>
                          <a:gd name="T14" fmla="*/ 0 60000 65536"/>
                          <a:gd name="T15" fmla="*/ 0 w 3"/>
                          <a:gd name="T16" fmla="*/ 0 h 15"/>
                          <a:gd name="T17" fmla="*/ 3 w 3"/>
                          <a:gd name="T18" fmla="*/ 15 h 15"/>
                        </a:gdLst>
                        <a:ahLst/>
                        <a:cxnLst>
                          <a:cxn ang="T10">
                            <a:pos x="T0" y="T1"/>
                          </a:cxn>
                          <a:cxn ang="T11">
                            <a:pos x="T2" y="T3"/>
                          </a:cxn>
                          <a:cxn ang="T12">
                            <a:pos x="T4" y="T5"/>
                          </a:cxn>
                          <a:cxn ang="T13">
                            <a:pos x="T6" y="T7"/>
                          </a:cxn>
                          <a:cxn ang="T14">
                            <a:pos x="T8" y="T9"/>
                          </a:cxn>
                        </a:cxnLst>
                        <a:rect l="T15" t="T16" r="T17" b="T18"/>
                        <a:pathLst>
                          <a:path w="3" h="15">
                            <a:moveTo>
                              <a:pt x="0" y="0"/>
                            </a:moveTo>
                            <a:lnTo>
                              <a:pt x="0" y="15"/>
                            </a:lnTo>
                            <a:lnTo>
                              <a:pt x="3" y="14"/>
                            </a:lnTo>
                            <a:lnTo>
                              <a:pt x="3" y="0"/>
                            </a:lnTo>
                            <a:lnTo>
                              <a:pt x="0" y="0"/>
                            </a:lnTo>
                            <a:close/>
                          </a:path>
                        </a:pathLst>
                      </a:custGeom>
                      <a:solidFill>
                        <a:srgbClr val="A0A0A0"/>
                      </a:solidFill>
                      <a:ln w="1588">
                        <a:solidFill>
                          <a:srgbClr val="202020"/>
                        </a:solidFill>
                        <a:round/>
                        <a:headEnd/>
                        <a:tailEnd/>
                      </a:ln>
                    </p:spPr>
                    <p:txBody>
                      <a:bodyPr/>
                      <a:lstStyle/>
                      <a:p>
                        <a:endParaRPr lang="es-AR"/>
                      </a:p>
                    </p:txBody>
                  </p:sp>
                  <p:sp>
                    <p:nvSpPr>
                      <p:cNvPr id="34343" name="Forma libre 471"/>
                      <p:cNvSpPr>
                        <a:spLocks/>
                      </p:cNvSpPr>
                      <p:nvPr/>
                    </p:nvSpPr>
                    <p:spPr bwMode="auto">
                      <a:xfrm>
                        <a:off x="1041" y="2724"/>
                        <a:ext cx="2" cy="7"/>
                      </a:xfrm>
                      <a:custGeom>
                        <a:avLst/>
                        <a:gdLst>
                          <a:gd name="T0" fmla="*/ 0 w 4"/>
                          <a:gd name="T1" fmla="*/ 0 h 15"/>
                          <a:gd name="T2" fmla="*/ 0 w 4"/>
                          <a:gd name="T3" fmla="*/ 0 h 15"/>
                          <a:gd name="T4" fmla="*/ 1 w 4"/>
                          <a:gd name="T5" fmla="*/ 0 h 15"/>
                          <a:gd name="T6" fmla="*/ 1 w 4"/>
                          <a:gd name="T7" fmla="*/ 0 h 15"/>
                          <a:gd name="T8" fmla="*/ 0 w 4"/>
                          <a:gd name="T9" fmla="*/ 0 h 15"/>
                          <a:gd name="T10" fmla="*/ 0 60000 65536"/>
                          <a:gd name="T11" fmla="*/ 0 60000 65536"/>
                          <a:gd name="T12" fmla="*/ 0 60000 65536"/>
                          <a:gd name="T13" fmla="*/ 0 60000 65536"/>
                          <a:gd name="T14" fmla="*/ 0 60000 65536"/>
                          <a:gd name="T15" fmla="*/ 0 w 4"/>
                          <a:gd name="T16" fmla="*/ 0 h 15"/>
                          <a:gd name="T17" fmla="*/ 4 w 4"/>
                          <a:gd name="T18" fmla="*/ 15 h 15"/>
                        </a:gdLst>
                        <a:ahLst/>
                        <a:cxnLst>
                          <a:cxn ang="T10">
                            <a:pos x="T0" y="T1"/>
                          </a:cxn>
                          <a:cxn ang="T11">
                            <a:pos x="T2" y="T3"/>
                          </a:cxn>
                          <a:cxn ang="T12">
                            <a:pos x="T4" y="T5"/>
                          </a:cxn>
                          <a:cxn ang="T13">
                            <a:pos x="T6" y="T7"/>
                          </a:cxn>
                          <a:cxn ang="T14">
                            <a:pos x="T8" y="T9"/>
                          </a:cxn>
                        </a:cxnLst>
                        <a:rect l="T15" t="T16" r="T17" b="T18"/>
                        <a:pathLst>
                          <a:path w="4" h="15">
                            <a:moveTo>
                              <a:pt x="0" y="0"/>
                            </a:moveTo>
                            <a:lnTo>
                              <a:pt x="0" y="15"/>
                            </a:lnTo>
                            <a:lnTo>
                              <a:pt x="4" y="14"/>
                            </a:lnTo>
                            <a:lnTo>
                              <a:pt x="4" y="0"/>
                            </a:lnTo>
                            <a:lnTo>
                              <a:pt x="0" y="0"/>
                            </a:lnTo>
                            <a:close/>
                          </a:path>
                        </a:pathLst>
                      </a:custGeom>
                      <a:solidFill>
                        <a:srgbClr val="A0A0A0"/>
                      </a:solidFill>
                      <a:ln w="1588">
                        <a:solidFill>
                          <a:srgbClr val="202020"/>
                        </a:solidFill>
                        <a:round/>
                        <a:headEnd/>
                        <a:tailEnd/>
                      </a:ln>
                    </p:spPr>
                    <p:txBody>
                      <a:bodyPr/>
                      <a:lstStyle/>
                      <a:p>
                        <a:endParaRPr lang="es-AR"/>
                      </a:p>
                    </p:txBody>
                  </p:sp>
                  <p:sp>
                    <p:nvSpPr>
                      <p:cNvPr id="34344" name="Forma libre 472"/>
                      <p:cNvSpPr>
                        <a:spLocks/>
                      </p:cNvSpPr>
                      <p:nvPr/>
                    </p:nvSpPr>
                    <p:spPr bwMode="auto">
                      <a:xfrm>
                        <a:off x="1043" y="2724"/>
                        <a:ext cx="1" cy="7"/>
                      </a:xfrm>
                      <a:custGeom>
                        <a:avLst/>
                        <a:gdLst>
                          <a:gd name="T0" fmla="*/ 0 w 3"/>
                          <a:gd name="T1" fmla="*/ 0 h 15"/>
                          <a:gd name="T2" fmla="*/ 0 w 3"/>
                          <a:gd name="T3" fmla="*/ 0 h 15"/>
                          <a:gd name="T4" fmla="*/ 0 w 3"/>
                          <a:gd name="T5" fmla="*/ 0 h 15"/>
                          <a:gd name="T6" fmla="*/ 0 w 3"/>
                          <a:gd name="T7" fmla="*/ 0 h 15"/>
                          <a:gd name="T8" fmla="*/ 0 w 3"/>
                          <a:gd name="T9" fmla="*/ 0 h 15"/>
                          <a:gd name="T10" fmla="*/ 0 60000 65536"/>
                          <a:gd name="T11" fmla="*/ 0 60000 65536"/>
                          <a:gd name="T12" fmla="*/ 0 60000 65536"/>
                          <a:gd name="T13" fmla="*/ 0 60000 65536"/>
                          <a:gd name="T14" fmla="*/ 0 60000 65536"/>
                          <a:gd name="T15" fmla="*/ 0 w 3"/>
                          <a:gd name="T16" fmla="*/ 0 h 15"/>
                          <a:gd name="T17" fmla="*/ 3 w 3"/>
                          <a:gd name="T18" fmla="*/ 15 h 15"/>
                        </a:gdLst>
                        <a:ahLst/>
                        <a:cxnLst>
                          <a:cxn ang="T10">
                            <a:pos x="T0" y="T1"/>
                          </a:cxn>
                          <a:cxn ang="T11">
                            <a:pos x="T2" y="T3"/>
                          </a:cxn>
                          <a:cxn ang="T12">
                            <a:pos x="T4" y="T5"/>
                          </a:cxn>
                          <a:cxn ang="T13">
                            <a:pos x="T6" y="T7"/>
                          </a:cxn>
                          <a:cxn ang="T14">
                            <a:pos x="T8" y="T9"/>
                          </a:cxn>
                        </a:cxnLst>
                        <a:rect l="T15" t="T16" r="T17" b="T18"/>
                        <a:pathLst>
                          <a:path w="3" h="15">
                            <a:moveTo>
                              <a:pt x="0" y="0"/>
                            </a:moveTo>
                            <a:lnTo>
                              <a:pt x="0" y="15"/>
                            </a:lnTo>
                            <a:lnTo>
                              <a:pt x="3" y="14"/>
                            </a:lnTo>
                            <a:lnTo>
                              <a:pt x="3" y="0"/>
                            </a:lnTo>
                            <a:lnTo>
                              <a:pt x="0" y="0"/>
                            </a:lnTo>
                            <a:close/>
                          </a:path>
                        </a:pathLst>
                      </a:custGeom>
                      <a:solidFill>
                        <a:srgbClr val="A0A0A0"/>
                      </a:solidFill>
                      <a:ln w="1588">
                        <a:solidFill>
                          <a:srgbClr val="202020"/>
                        </a:solidFill>
                        <a:round/>
                        <a:headEnd/>
                        <a:tailEnd/>
                      </a:ln>
                    </p:spPr>
                    <p:txBody>
                      <a:bodyPr/>
                      <a:lstStyle/>
                      <a:p>
                        <a:endParaRPr lang="es-AR"/>
                      </a:p>
                    </p:txBody>
                  </p:sp>
                  <p:sp>
                    <p:nvSpPr>
                      <p:cNvPr id="34345" name="Forma libre 473"/>
                      <p:cNvSpPr>
                        <a:spLocks/>
                      </p:cNvSpPr>
                      <p:nvPr/>
                    </p:nvSpPr>
                    <p:spPr bwMode="auto">
                      <a:xfrm>
                        <a:off x="1044" y="2724"/>
                        <a:ext cx="2" cy="7"/>
                      </a:xfrm>
                      <a:custGeom>
                        <a:avLst/>
                        <a:gdLst>
                          <a:gd name="T0" fmla="*/ 0 w 3"/>
                          <a:gd name="T1" fmla="*/ 0 h 15"/>
                          <a:gd name="T2" fmla="*/ 0 w 3"/>
                          <a:gd name="T3" fmla="*/ 0 h 15"/>
                          <a:gd name="T4" fmla="*/ 1 w 3"/>
                          <a:gd name="T5" fmla="*/ 0 h 15"/>
                          <a:gd name="T6" fmla="*/ 1 w 3"/>
                          <a:gd name="T7" fmla="*/ 0 h 15"/>
                          <a:gd name="T8" fmla="*/ 0 w 3"/>
                          <a:gd name="T9" fmla="*/ 0 h 15"/>
                          <a:gd name="T10" fmla="*/ 0 60000 65536"/>
                          <a:gd name="T11" fmla="*/ 0 60000 65536"/>
                          <a:gd name="T12" fmla="*/ 0 60000 65536"/>
                          <a:gd name="T13" fmla="*/ 0 60000 65536"/>
                          <a:gd name="T14" fmla="*/ 0 60000 65536"/>
                          <a:gd name="T15" fmla="*/ 0 w 3"/>
                          <a:gd name="T16" fmla="*/ 0 h 15"/>
                          <a:gd name="T17" fmla="*/ 3 w 3"/>
                          <a:gd name="T18" fmla="*/ 15 h 15"/>
                        </a:gdLst>
                        <a:ahLst/>
                        <a:cxnLst>
                          <a:cxn ang="T10">
                            <a:pos x="T0" y="T1"/>
                          </a:cxn>
                          <a:cxn ang="T11">
                            <a:pos x="T2" y="T3"/>
                          </a:cxn>
                          <a:cxn ang="T12">
                            <a:pos x="T4" y="T5"/>
                          </a:cxn>
                          <a:cxn ang="T13">
                            <a:pos x="T6" y="T7"/>
                          </a:cxn>
                          <a:cxn ang="T14">
                            <a:pos x="T8" y="T9"/>
                          </a:cxn>
                        </a:cxnLst>
                        <a:rect l="T15" t="T16" r="T17" b="T18"/>
                        <a:pathLst>
                          <a:path w="3" h="15">
                            <a:moveTo>
                              <a:pt x="0" y="0"/>
                            </a:moveTo>
                            <a:lnTo>
                              <a:pt x="0" y="15"/>
                            </a:lnTo>
                            <a:lnTo>
                              <a:pt x="3" y="14"/>
                            </a:lnTo>
                            <a:lnTo>
                              <a:pt x="3" y="0"/>
                            </a:lnTo>
                            <a:lnTo>
                              <a:pt x="0" y="0"/>
                            </a:lnTo>
                            <a:close/>
                          </a:path>
                        </a:pathLst>
                      </a:custGeom>
                      <a:solidFill>
                        <a:srgbClr val="A0A0A0"/>
                      </a:solidFill>
                      <a:ln w="1588">
                        <a:solidFill>
                          <a:srgbClr val="202020"/>
                        </a:solidFill>
                        <a:round/>
                        <a:headEnd/>
                        <a:tailEnd/>
                      </a:ln>
                    </p:spPr>
                    <p:txBody>
                      <a:bodyPr/>
                      <a:lstStyle/>
                      <a:p>
                        <a:endParaRPr lang="es-AR"/>
                      </a:p>
                    </p:txBody>
                  </p:sp>
                </p:grpSp>
                <p:grpSp>
                  <p:nvGrpSpPr>
                    <p:cNvPr id="34337" name="Grupo 474"/>
                    <p:cNvGrpSpPr>
                      <a:grpSpLocks/>
                    </p:cNvGrpSpPr>
                    <p:nvPr/>
                  </p:nvGrpSpPr>
                  <p:grpSpPr bwMode="auto">
                    <a:xfrm>
                      <a:off x="1046" y="2724"/>
                      <a:ext cx="6" cy="7"/>
                      <a:chOff x="1046" y="2724"/>
                      <a:chExt cx="6" cy="7"/>
                    </a:xfrm>
                  </p:grpSpPr>
                  <p:sp>
                    <p:nvSpPr>
                      <p:cNvPr id="34338" name="Forma libre 475"/>
                      <p:cNvSpPr>
                        <a:spLocks/>
                      </p:cNvSpPr>
                      <p:nvPr/>
                    </p:nvSpPr>
                    <p:spPr bwMode="auto">
                      <a:xfrm>
                        <a:off x="1046" y="2724"/>
                        <a:ext cx="2" cy="7"/>
                      </a:xfrm>
                      <a:custGeom>
                        <a:avLst/>
                        <a:gdLst>
                          <a:gd name="T0" fmla="*/ 0 w 5"/>
                          <a:gd name="T1" fmla="*/ 0 h 15"/>
                          <a:gd name="T2" fmla="*/ 0 w 5"/>
                          <a:gd name="T3" fmla="*/ 0 h 15"/>
                          <a:gd name="T4" fmla="*/ 0 w 5"/>
                          <a:gd name="T5" fmla="*/ 0 h 15"/>
                          <a:gd name="T6" fmla="*/ 0 w 5"/>
                          <a:gd name="T7" fmla="*/ 0 h 15"/>
                          <a:gd name="T8" fmla="*/ 0 w 5"/>
                          <a:gd name="T9" fmla="*/ 0 h 15"/>
                          <a:gd name="T10" fmla="*/ 0 60000 65536"/>
                          <a:gd name="T11" fmla="*/ 0 60000 65536"/>
                          <a:gd name="T12" fmla="*/ 0 60000 65536"/>
                          <a:gd name="T13" fmla="*/ 0 60000 65536"/>
                          <a:gd name="T14" fmla="*/ 0 60000 65536"/>
                          <a:gd name="T15" fmla="*/ 0 w 5"/>
                          <a:gd name="T16" fmla="*/ 0 h 15"/>
                          <a:gd name="T17" fmla="*/ 5 w 5"/>
                          <a:gd name="T18" fmla="*/ 15 h 15"/>
                        </a:gdLst>
                        <a:ahLst/>
                        <a:cxnLst>
                          <a:cxn ang="T10">
                            <a:pos x="T0" y="T1"/>
                          </a:cxn>
                          <a:cxn ang="T11">
                            <a:pos x="T2" y="T3"/>
                          </a:cxn>
                          <a:cxn ang="T12">
                            <a:pos x="T4" y="T5"/>
                          </a:cxn>
                          <a:cxn ang="T13">
                            <a:pos x="T6" y="T7"/>
                          </a:cxn>
                          <a:cxn ang="T14">
                            <a:pos x="T8" y="T9"/>
                          </a:cxn>
                        </a:cxnLst>
                        <a:rect l="T15" t="T16" r="T17" b="T18"/>
                        <a:pathLst>
                          <a:path w="5" h="15">
                            <a:moveTo>
                              <a:pt x="0" y="2"/>
                            </a:moveTo>
                            <a:lnTo>
                              <a:pt x="0" y="15"/>
                            </a:lnTo>
                            <a:lnTo>
                              <a:pt x="5" y="15"/>
                            </a:lnTo>
                            <a:lnTo>
                              <a:pt x="5" y="0"/>
                            </a:lnTo>
                            <a:lnTo>
                              <a:pt x="0" y="2"/>
                            </a:lnTo>
                            <a:close/>
                          </a:path>
                        </a:pathLst>
                      </a:custGeom>
                      <a:solidFill>
                        <a:srgbClr val="A0A0A0"/>
                      </a:solidFill>
                      <a:ln w="1588">
                        <a:solidFill>
                          <a:srgbClr val="202020"/>
                        </a:solidFill>
                        <a:round/>
                        <a:headEnd/>
                        <a:tailEnd/>
                      </a:ln>
                    </p:spPr>
                    <p:txBody>
                      <a:bodyPr/>
                      <a:lstStyle/>
                      <a:p>
                        <a:endParaRPr lang="es-AR"/>
                      </a:p>
                    </p:txBody>
                  </p:sp>
                  <p:sp>
                    <p:nvSpPr>
                      <p:cNvPr id="34339" name="Forma libre 476"/>
                      <p:cNvSpPr>
                        <a:spLocks/>
                      </p:cNvSpPr>
                      <p:nvPr/>
                    </p:nvSpPr>
                    <p:spPr bwMode="auto">
                      <a:xfrm>
                        <a:off x="1047" y="2724"/>
                        <a:ext cx="2" cy="7"/>
                      </a:xfrm>
                      <a:custGeom>
                        <a:avLst/>
                        <a:gdLst>
                          <a:gd name="T0" fmla="*/ 0 w 5"/>
                          <a:gd name="T1" fmla="*/ 0 h 15"/>
                          <a:gd name="T2" fmla="*/ 0 w 5"/>
                          <a:gd name="T3" fmla="*/ 0 h 15"/>
                          <a:gd name="T4" fmla="*/ 0 w 5"/>
                          <a:gd name="T5" fmla="*/ 0 h 15"/>
                          <a:gd name="T6" fmla="*/ 0 w 5"/>
                          <a:gd name="T7" fmla="*/ 0 h 15"/>
                          <a:gd name="T8" fmla="*/ 0 w 5"/>
                          <a:gd name="T9" fmla="*/ 0 h 15"/>
                          <a:gd name="T10" fmla="*/ 0 60000 65536"/>
                          <a:gd name="T11" fmla="*/ 0 60000 65536"/>
                          <a:gd name="T12" fmla="*/ 0 60000 65536"/>
                          <a:gd name="T13" fmla="*/ 0 60000 65536"/>
                          <a:gd name="T14" fmla="*/ 0 60000 65536"/>
                          <a:gd name="T15" fmla="*/ 0 w 5"/>
                          <a:gd name="T16" fmla="*/ 0 h 15"/>
                          <a:gd name="T17" fmla="*/ 5 w 5"/>
                          <a:gd name="T18" fmla="*/ 15 h 15"/>
                        </a:gdLst>
                        <a:ahLst/>
                        <a:cxnLst>
                          <a:cxn ang="T10">
                            <a:pos x="T0" y="T1"/>
                          </a:cxn>
                          <a:cxn ang="T11">
                            <a:pos x="T2" y="T3"/>
                          </a:cxn>
                          <a:cxn ang="T12">
                            <a:pos x="T4" y="T5"/>
                          </a:cxn>
                          <a:cxn ang="T13">
                            <a:pos x="T6" y="T7"/>
                          </a:cxn>
                          <a:cxn ang="T14">
                            <a:pos x="T8" y="T9"/>
                          </a:cxn>
                        </a:cxnLst>
                        <a:rect l="T15" t="T16" r="T17" b="T18"/>
                        <a:pathLst>
                          <a:path w="5" h="15">
                            <a:moveTo>
                              <a:pt x="0" y="2"/>
                            </a:moveTo>
                            <a:lnTo>
                              <a:pt x="0" y="15"/>
                            </a:lnTo>
                            <a:lnTo>
                              <a:pt x="5" y="15"/>
                            </a:lnTo>
                            <a:lnTo>
                              <a:pt x="5" y="0"/>
                            </a:lnTo>
                            <a:lnTo>
                              <a:pt x="0" y="2"/>
                            </a:lnTo>
                            <a:close/>
                          </a:path>
                        </a:pathLst>
                      </a:custGeom>
                      <a:solidFill>
                        <a:srgbClr val="A0A0A0"/>
                      </a:solidFill>
                      <a:ln w="1588">
                        <a:solidFill>
                          <a:srgbClr val="202020"/>
                        </a:solidFill>
                        <a:round/>
                        <a:headEnd/>
                        <a:tailEnd/>
                      </a:ln>
                    </p:spPr>
                    <p:txBody>
                      <a:bodyPr/>
                      <a:lstStyle/>
                      <a:p>
                        <a:endParaRPr lang="es-AR"/>
                      </a:p>
                    </p:txBody>
                  </p:sp>
                  <p:sp>
                    <p:nvSpPr>
                      <p:cNvPr id="34340" name="Forma libre 477"/>
                      <p:cNvSpPr>
                        <a:spLocks/>
                      </p:cNvSpPr>
                      <p:nvPr/>
                    </p:nvSpPr>
                    <p:spPr bwMode="auto">
                      <a:xfrm>
                        <a:off x="1049" y="2724"/>
                        <a:ext cx="2" cy="7"/>
                      </a:xfrm>
                      <a:custGeom>
                        <a:avLst/>
                        <a:gdLst>
                          <a:gd name="T0" fmla="*/ 0 w 3"/>
                          <a:gd name="T1" fmla="*/ 0 h 15"/>
                          <a:gd name="T2" fmla="*/ 0 w 3"/>
                          <a:gd name="T3" fmla="*/ 0 h 15"/>
                          <a:gd name="T4" fmla="*/ 1 w 3"/>
                          <a:gd name="T5" fmla="*/ 0 h 15"/>
                          <a:gd name="T6" fmla="*/ 1 w 3"/>
                          <a:gd name="T7" fmla="*/ 0 h 15"/>
                          <a:gd name="T8" fmla="*/ 0 w 3"/>
                          <a:gd name="T9" fmla="*/ 0 h 15"/>
                          <a:gd name="T10" fmla="*/ 0 60000 65536"/>
                          <a:gd name="T11" fmla="*/ 0 60000 65536"/>
                          <a:gd name="T12" fmla="*/ 0 60000 65536"/>
                          <a:gd name="T13" fmla="*/ 0 60000 65536"/>
                          <a:gd name="T14" fmla="*/ 0 60000 65536"/>
                          <a:gd name="T15" fmla="*/ 0 w 3"/>
                          <a:gd name="T16" fmla="*/ 0 h 15"/>
                          <a:gd name="T17" fmla="*/ 3 w 3"/>
                          <a:gd name="T18" fmla="*/ 15 h 15"/>
                        </a:gdLst>
                        <a:ahLst/>
                        <a:cxnLst>
                          <a:cxn ang="T10">
                            <a:pos x="T0" y="T1"/>
                          </a:cxn>
                          <a:cxn ang="T11">
                            <a:pos x="T2" y="T3"/>
                          </a:cxn>
                          <a:cxn ang="T12">
                            <a:pos x="T4" y="T5"/>
                          </a:cxn>
                          <a:cxn ang="T13">
                            <a:pos x="T6" y="T7"/>
                          </a:cxn>
                          <a:cxn ang="T14">
                            <a:pos x="T8" y="T9"/>
                          </a:cxn>
                        </a:cxnLst>
                        <a:rect l="T15" t="T16" r="T17" b="T18"/>
                        <a:pathLst>
                          <a:path w="3" h="15">
                            <a:moveTo>
                              <a:pt x="0" y="2"/>
                            </a:moveTo>
                            <a:lnTo>
                              <a:pt x="0" y="15"/>
                            </a:lnTo>
                            <a:lnTo>
                              <a:pt x="3" y="15"/>
                            </a:lnTo>
                            <a:lnTo>
                              <a:pt x="3" y="0"/>
                            </a:lnTo>
                            <a:lnTo>
                              <a:pt x="0" y="2"/>
                            </a:lnTo>
                            <a:close/>
                          </a:path>
                        </a:pathLst>
                      </a:custGeom>
                      <a:solidFill>
                        <a:srgbClr val="A0A0A0"/>
                      </a:solidFill>
                      <a:ln w="1588">
                        <a:solidFill>
                          <a:srgbClr val="202020"/>
                        </a:solidFill>
                        <a:round/>
                        <a:headEnd/>
                        <a:tailEnd/>
                      </a:ln>
                    </p:spPr>
                    <p:txBody>
                      <a:bodyPr/>
                      <a:lstStyle/>
                      <a:p>
                        <a:endParaRPr lang="es-AR"/>
                      </a:p>
                    </p:txBody>
                  </p:sp>
                  <p:sp>
                    <p:nvSpPr>
                      <p:cNvPr id="34341" name="Forma libre 478"/>
                      <p:cNvSpPr>
                        <a:spLocks/>
                      </p:cNvSpPr>
                      <p:nvPr/>
                    </p:nvSpPr>
                    <p:spPr bwMode="auto">
                      <a:xfrm>
                        <a:off x="1051" y="2724"/>
                        <a:ext cx="1" cy="7"/>
                      </a:xfrm>
                      <a:custGeom>
                        <a:avLst/>
                        <a:gdLst>
                          <a:gd name="T0" fmla="*/ 0 w 3"/>
                          <a:gd name="T1" fmla="*/ 0 h 15"/>
                          <a:gd name="T2" fmla="*/ 0 w 3"/>
                          <a:gd name="T3" fmla="*/ 0 h 15"/>
                          <a:gd name="T4" fmla="*/ 0 w 3"/>
                          <a:gd name="T5" fmla="*/ 0 h 15"/>
                          <a:gd name="T6" fmla="*/ 0 w 3"/>
                          <a:gd name="T7" fmla="*/ 0 h 15"/>
                          <a:gd name="T8" fmla="*/ 0 w 3"/>
                          <a:gd name="T9" fmla="*/ 0 h 15"/>
                          <a:gd name="T10" fmla="*/ 0 60000 65536"/>
                          <a:gd name="T11" fmla="*/ 0 60000 65536"/>
                          <a:gd name="T12" fmla="*/ 0 60000 65536"/>
                          <a:gd name="T13" fmla="*/ 0 60000 65536"/>
                          <a:gd name="T14" fmla="*/ 0 60000 65536"/>
                          <a:gd name="T15" fmla="*/ 0 w 3"/>
                          <a:gd name="T16" fmla="*/ 0 h 15"/>
                          <a:gd name="T17" fmla="*/ 3 w 3"/>
                          <a:gd name="T18" fmla="*/ 15 h 15"/>
                        </a:gdLst>
                        <a:ahLst/>
                        <a:cxnLst>
                          <a:cxn ang="T10">
                            <a:pos x="T0" y="T1"/>
                          </a:cxn>
                          <a:cxn ang="T11">
                            <a:pos x="T2" y="T3"/>
                          </a:cxn>
                          <a:cxn ang="T12">
                            <a:pos x="T4" y="T5"/>
                          </a:cxn>
                          <a:cxn ang="T13">
                            <a:pos x="T6" y="T7"/>
                          </a:cxn>
                          <a:cxn ang="T14">
                            <a:pos x="T8" y="T9"/>
                          </a:cxn>
                        </a:cxnLst>
                        <a:rect l="T15" t="T16" r="T17" b="T18"/>
                        <a:pathLst>
                          <a:path w="3" h="15">
                            <a:moveTo>
                              <a:pt x="0" y="2"/>
                            </a:moveTo>
                            <a:lnTo>
                              <a:pt x="0" y="15"/>
                            </a:lnTo>
                            <a:lnTo>
                              <a:pt x="3" y="15"/>
                            </a:lnTo>
                            <a:lnTo>
                              <a:pt x="3" y="0"/>
                            </a:lnTo>
                            <a:lnTo>
                              <a:pt x="0" y="2"/>
                            </a:lnTo>
                            <a:close/>
                          </a:path>
                        </a:pathLst>
                      </a:custGeom>
                      <a:solidFill>
                        <a:srgbClr val="A0A0A0"/>
                      </a:solidFill>
                      <a:ln w="1588">
                        <a:solidFill>
                          <a:srgbClr val="202020"/>
                        </a:solidFill>
                        <a:round/>
                        <a:headEnd/>
                        <a:tailEnd/>
                      </a:ln>
                    </p:spPr>
                    <p:txBody>
                      <a:bodyPr/>
                      <a:lstStyle/>
                      <a:p>
                        <a:endParaRPr lang="es-AR"/>
                      </a:p>
                    </p:txBody>
                  </p:sp>
                </p:grpSp>
              </p:grpSp>
              <p:grpSp>
                <p:nvGrpSpPr>
                  <p:cNvPr id="34319" name="Grupo 479"/>
                  <p:cNvGrpSpPr>
                    <a:grpSpLocks/>
                  </p:cNvGrpSpPr>
                  <p:nvPr/>
                </p:nvGrpSpPr>
                <p:grpSpPr bwMode="auto">
                  <a:xfrm>
                    <a:off x="1052" y="2724"/>
                    <a:ext cx="14" cy="7"/>
                    <a:chOff x="1052" y="2724"/>
                    <a:chExt cx="14" cy="7"/>
                  </a:xfrm>
                </p:grpSpPr>
                <p:grpSp>
                  <p:nvGrpSpPr>
                    <p:cNvPr id="34326" name="Grupo 480"/>
                    <p:cNvGrpSpPr>
                      <a:grpSpLocks/>
                    </p:cNvGrpSpPr>
                    <p:nvPr/>
                  </p:nvGrpSpPr>
                  <p:grpSpPr bwMode="auto">
                    <a:xfrm>
                      <a:off x="1052" y="2724"/>
                      <a:ext cx="7" cy="7"/>
                      <a:chOff x="1052" y="2724"/>
                      <a:chExt cx="7" cy="7"/>
                    </a:xfrm>
                  </p:grpSpPr>
                  <p:sp>
                    <p:nvSpPr>
                      <p:cNvPr id="34332" name="Forma libre 481"/>
                      <p:cNvSpPr>
                        <a:spLocks/>
                      </p:cNvSpPr>
                      <p:nvPr/>
                    </p:nvSpPr>
                    <p:spPr bwMode="auto">
                      <a:xfrm>
                        <a:off x="1052" y="2724"/>
                        <a:ext cx="3" cy="7"/>
                      </a:xfrm>
                      <a:custGeom>
                        <a:avLst/>
                        <a:gdLst>
                          <a:gd name="T0" fmla="*/ 0 w 4"/>
                          <a:gd name="T1" fmla="*/ 0 h 15"/>
                          <a:gd name="T2" fmla="*/ 0 w 4"/>
                          <a:gd name="T3" fmla="*/ 0 h 15"/>
                          <a:gd name="T4" fmla="*/ 2 w 4"/>
                          <a:gd name="T5" fmla="*/ 0 h 15"/>
                          <a:gd name="T6" fmla="*/ 2 w 4"/>
                          <a:gd name="T7" fmla="*/ 0 h 15"/>
                          <a:gd name="T8" fmla="*/ 0 w 4"/>
                          <a:gd name="T9" fmla="*/ 0 h 15"/>
                          <a:gd name="T10" fmla="*/ 0 60000 65536"/>
                          <a:gd name="T11" fmla="*/ 0 60000 65536"/>
                          <a:gd name="T12" fmla="*/ 0 60000 65536"/>
                          <a:gd name="T13" fmla="*/ 0 60000 65536"/>
                          <a:gd name="T14" fmla="*/ 0 60000 65536"/>
                          <a:gd name="T15" fmla="*/ 0 w 4"/>
                          <a:gd name="T16" fmla="*/ 0 h 15"/>
                          <a:gd name="T17" fmla="*/ 4 w 4"/>
                          <a:gd name="T18" fmla="*/ 15 h 15"/>
                        </a:gdLst>
                        <a:ahLst/>
                        <a:cxnLst>
                          <a:cxn ang="T10">
                            <a:pos x="T0" y="T1"/>
                          </a:cxn>
                          <a:cxn ang="T11">
                            <a:pos x="T2" y="T3"/>
                          </a:cxn>
                          <a:cxn ang="T12">
                            <a:pos x="T4" y="T5"/>
                          </a:cxn>
                          <a:cxn ang="T13">
                            <a:pos x="T6" y="T7"/>
                          </a:cxn>
                          <a:cxn ang="T14">
                            <a:pos x="T8" y="T9"/>
                          </a:cxn>
                        </a:cxnLst>
                        <a:rect l="T15" t="T16" r="T17" b="T18"/>
                        <a:pathLst>
                          <a:path w="4" h="15">
                            <a:moveTo>
                              <a:pt x="0" y="0"/>
                            </a:moveTo>
                            <a:lnTo>
                              <a:pt x="0" y="15"/>
                            </a:lnTo>
                            <a:lnTo>
                              <a:pt x="4" y="14"/>
                            </a:lnTo>
                            <a:lnTo>
                              <a:pt x="4" y="0"/>
                            </a:lnTo>
                            <a:lnTo>
                              <a:pt x="0" y="0"/>
                            </a:lnTo>
                            <a:close/>
                          </a:path>
                        </a:pathLst>
                      </a:custGeom>
                      <a:solidFill>
                        <a:srgbClr val="A0A0A0"/>
                      </a:solidFill>
                      <a:ln w="1588">
                        <a:solidFill>
                          <a:srgbClr val="202020"/>
                        </a:solidFill>
                        <a:round/>
                        <a:headEnd/>
                        <a:tailEnd/>
                      </a:ln>
                    </p:spPr>
                    <p:txBody>
                      <a:bodyPr/>
                      <a:lstStyle/>
                      <a:p>
                        <a:endParaRPr lang="es-AR"/>
                      </a:p>
                    </p:txBody>
                  </p:sp>
                  <p:sp>
                    <p:nvSpPr>
                      <p:cNvPr id="34333" name="Forma libre 482"/>
                      <p:cNvSpPr>
                        <a:spLocks/>
                      </p:cNvSpPr>
                      <p:nvPr/>
                    </p:nvSpPr>
                    <p:spPr bwMode="auto">
                      <a:xfrm>
                        <a:off x="1054" y="2724"/>
                        <a:ext cx="2" cy="7"/>
                      </a:xfrm>
                      <a:custGeom>
                        <a:avLst/>
                        <a:gdLst>
                          <a:gd name="T0" fmla="*/ 0 w 4"/>
                          <a:gd name="T1" fmla="*/ 0 h 15"/>
                          <a:gd name="T2" fmla="*/ 0 w 4"/>
                          <a:gd name="T3" fmla="*/ 0 h 15"/>
                          <a:gd name="T4" fmla="*/ 1 w 4"/>
                          <a:gd name="T5" fmla="*/ 0 h 15"/>
                          <a:gd name="T6" fmla="*/ 1 w 4"/>
                          <a:gd name="T7" fmla="*/ 0 h 15"/>
                          <a:gd name="T8" fmla="*/ 0 w 4"/>
                          <a:gd name="T9" fmla="*/ 0 h 15"/>
                          <a:gd name="T10" fmla="*/ 0 60000 65536"/>
                          <a:gd name="T11" fmla="*/ 0 60000 65536"/>
                          <a:gd name="T12" fmla="*/ 0 60000 65536"/>
                          <a:gd name="T13" fmla="*/ 0 60000 65536"/>
                          <a:gd name="T14" fmla="*/ 0 60000 65536"/>
                          <a:gd name="T15" fmla="*/ 0 w 4"/>
                          <a:gd name="T16" fmla="*/ 0 h 15"/>
                          <a:gd name="T17" fmla="*/ 4 w 4"/>
                          <a:gd name="T18" fmla="*/ 15 h 15"/>
                        </a:gdLst>
                        <a:ahLst/>
                        <a:cxnLst>
                          <a:cxn ang="T10">
                            <a:pos x="T0" y="T1"/>
                          </a:cxn>
                          <a:cxn ang="T11">
                            <a:pos x="T2" y="T3"/>
                          </a:cxn>
                          <a:cxn ang="T12">
                            <a:pos x="T4" y="T5"/>
                          </a:cxn>
                          <a:cxn ang="T13">
                            <a:pos x="T6" y="T7"/>
                          </a:cxn>
                          <a:cxn ang="T14">
                            <a:pos x="T8" y="T9"/>
                          </a:cxn>
                        </a:cxnLst>
                        <a:rect l="T15" t="T16" r="T17" b="T18"/>
                        <a:pathLst>
                          <a:path w="4" h="15">
                            <a:moveTo>
                              <a:pt x="0" y="0"/>
                            </a:moveTo>
                            <a:lnTo>
                              <a:pt x="0" y="15"/>
                            </a:lnTo>
                            <a:lnTo>
                              <a:pt x="4" y="14"/>
                            </a:lnTo>
                            <a:lnTo>
                              <a:pt x="4" y="0"/>
                            </a:lnTo>
                            <a:lnTo>
                              <a:pt x="0" y="0"/>
                            </a:lnTo>
                            <a:close/>
                          </a:path>
                        </a:pathLst>
                      </a:custGeom>
                      <a:solidFill>
                        <a:srgbClr val="A0A0A0"/>
                      </a:solidFill>
                      <a:ln w="1588">
                        <a:solidFill>
                          <a:srgbClr val="202020"/>
                        </a:solidFill>
                        <a:round/>
                        <a:headEnd/>
                        <a:tailEnd/>
                      </a:ln>
                    </p:spPr>
                    <p:txBody>
                      <a:bodyPr/>
                      <a:lstStyle/>
                      <a:p>
                        <a:endParaRPr lang="es-AR"/>
                      </a:p>
                    </p:txBody>
                  </p:sp>
                  <p:sp>
                    <p:nvSpPr>
                      <p:cNvPr id="34334" name="Forma libre 483"/>
                      <p:cNvSpPr>
                        <a:spLocks/>
                      </p:cNvSpPr>
                      <p:nvPr/>
                    </p:nvSpPr>
                    <p:spPr bwMode="auto">
                      <a:xfrm>
                        <a:off x="1056" y="2724"/>
                        <a:ext cx="1" cy="7"/>
                      </a:xfrm>
                      <a:custGeom>
                        <a:avLst/>
                        <a:gdLst>
                          <a:gd name="T0" fmla="*/ 0 w 3"/>
                          <a:gd name="T1" fmla="*/ 0 h 15"/>
                          <a:gd name="T2" fmla="*/ 0 w 3"/>
                          <a:gd name="T3" fmla="*/ 0 h 15"/>
                          <a:gd name="T4" fmla="*/ 0 w 3"/>
                          <a:gd name="T5" fmla="*/ 0 h 15"/>
                          <a:gd name="T6" fmla="*/ 0 w 3"/>
                          <a:gd name="T7" fmla="*/ 0 h 15"/>
                          <a:gd name="T8" fmla="*/ 0 w 3"/>
                          <a:gd name="T9" fmla="*/ 0 h 15"/>
                          <a:gd name="T10" fmla="*/ 0 60000 65536"/>
                          <a:gd name="T11" fmla="*/ 0 60000 65536"/>
                          <a:gd name="T12" fmla="*/ 0 60000 65536"/>
                          <a:gd name="T13" fmla="*/ 0 60000 65536"/>
                          <a:gd name="T14" fmla="*/ 0 60000 65536"/>
                          <a:gd name="T15" fmla="*/ 0 w 3"/>
                          <a:gd name="T16" fmla="*/ 0 h 15"/>
                          <a:gd name="T17" fmla="*/ 3 w 3"/>
                          <a:gd name="T18" fmla="*/ 15 h 15"/>
                        </a:gdLst>
                        <a:ahLst/>
                        <a:cxnLst>
                          <a:cxn ang="T10">
                            <a:pos x="T0" y="T1"/>
                          </a:cxn>
                          <a:cxn ang="T11">
                            <a:pos x="T2" y="T3"/>
                          </a:cxn>
                          <a:cxn ang="T12">
                            <a:pos x="T4" y="T5"/>
                          </a:cxn>
                          <a:cxn ang="T13">
                            <a:pos x="T6" y="T7"/>
                          </a:cxn>
                          <a:cxn ang="T14">
                            <a:pos x="T8" y="T9"/>
                          </a:cxn>
                        </a:cxnLst>
                        <a:rect l="T15" t="T16" r="T17" b="T18"/>
                        <a:pathLst>
                          <a:path w="3" h="15">
                            <a:moveTo>
                              <a:pt x="0" y="0"/>
                            </a:moveTo>
                            <a:lnTo>
                              <a:pt x="0" y="15"/>
                            </a:lnTo>
                            <a:lnTo>
                              <a:pt x="3" y="14"/>
                            </a:lnTo>
                            <a:lnTo>
                              <a:pt x="3" y="0"/>
                            </a:lnTo>
                            <a:lnTo>
                              <a:pt x="0" y="0"/>
                            </a:lnTo>
                            <a:close/>
                          </a:path>
                        </a:pathLst>
                      </a:custGeom>
                      <a:solidFill>
                        <a:srgbClr val="A0A0A0"/>
                      </a:solidFill>
                      <a:ln w="1588">
                        <a:solidFill>
                          <a:srgbClr val="202020"/>
                        </a:solidFill>
                        <a:round/>
                        <a:headEnd/>
                        <a:tailEnd/>
                      </a:ln>
                    </p:spPr>
                    <p:txBody>
                      <a:bodyPr/>
                      <a:lstStyle/>
                      <a:p>
                        <a:endParaRPr lang="es-AR"/>
                      </a:p>
                    </p:txBody>
                  </p:sp>
                  <p:sp>
                    <p:nvSpPr>
                      <p:cNvPr id="34335" name="Forma libre 484"/>
                      <p:cNvSpPr>
                        <a:spLocks/>
                      </p:cNvSpPr>
                      <p:nvPr/>
                    </p:nvSpPr>
                    <p:spPr bwMode="auto">
                      <a:xfrm>
                        <a:off x="1057" y="2724"/>
                        <a:ext cx="2" cy="7"/>
                      </a:xfrm>
                      <a:custGeom>
                        <a:avLst/>
                        <a:gdLst>
                          <a:gd name="T0" fmla="*/ 0 w 3"/>
                          <a:gd name="T1" fmla="*/ 0 h 15"/>
                          <a:gd name="T2" fmla="*/ 0 w 3"/>
                          <a:gd name="T3" fmla="*/ 0 h 15"/>
                          <a:gd name="T4" fmla="*/ 1 w 3"/>
                          <a:gd name="T5" fmla="*/ 0 h 15"/>
                          <a:gd name="T6" fmla="*/ 1 w 3"/>
                          <a:gd name="T7" fmla="*/ 0 h 15"/>
                          <a:gd name="T8" fmla="*/ 0 w 3"/>
                          <a:gd name="T9" fmla="*/ 0 h 15"/>
                          <a:gd name="T10" fmla="*/ 0 60000 65536"/>
                          <a:gd name="T11" fmla="*/ 0 60000 65536"/>
                          <a:gd name="T12" fmla="*/ 0 60000 65536"/>
                          <a:gd name="T13" fmla="*/ 0 60000 65536"/>
                          <a:gd name="T14" fmla="*/ 0 60000 65536"/>
                          <a:gd name="T15" fmla="*/ 0 w 3"/>
                          <a:gd name="T16" fmla="*/ 0 h 15"/>
                          <a:gd name="T17" fmla="*/ 3 w 3"/>
                          <a:gd name="T18" fmla="*/ 15 h 15"/>
                        </a:gdLst>
                        <a:ahLst/>
                        <a:cxnLst>
                          <a:cxn ang="T10">
                            <a:pos x="T0" y="T1"/>
                          </a:cxn>
                          <a:cxn ang="T11">
                            <a:pos x="T2" y="T3"/>
                          </a:cxn>
                          <a:cxn ang="T12">
                            <a:pos x="T4" y="T5"/>
                          </a:cxn>
                          <a:cxn ang="T13">
                            <a:pos x="T6" y="T7"/>
                          </a:cxn>
                          <a:cxn ang="T14">
                            <a:pos x="T8" y="T9"/>
                          </a:cxn>
                        </a:cxnLst>
                        <a:rect l="T15" t="T16" r="T17" b="T18"/>
                        <a:pathLst>
                          <a:path w="3" h="15">
                            <a:moveTo>
                              <a:pt x="0" y="0"/>
                            </a:moveTo>
                            <a:lnTo>
                              <a:pt x="0" y="15"/>
                            </a:lnTo>
                            <a:lnTo>
                              <a:pt x="3" y="14"/>
                            </a:lnTo>
                            <a:lnTo>
                              <a:pt x="3" y="0"/>
                            </a:lnTo>
                            <a:lnTo>
                              <a:pt x="0" y="0"/>
                            </a:lnTo>
                            <a:close/>
                          </a:path>
                        </a:pathLst>
                      </a:custGeom>
                      <a:solidFill>
                        <a:srgbClr val="A0A0A0"/>
                      </a:solidFill>
                      <a:ln w="1588">
                        <a:solidFill>
                          <a:srgbClr val="202020"/>
                        </a:solidFill>
                        <a:round/>
                        <a:headEnd/>
                        <a:tailEnd/>
                      </a:ln>
                    </p:spPr>
                    <p:txBody>
                      <a:bodyPr/>
                      <a:lstStyle/>
                      <a:p>
                        <a:endParaRPr lang="es-AR"/>
                      </a:p>
                    </p:txBody>
                  </p:sp>
                </p:grpSp>
                <p:grpSp>
                  <p:nvGrpSpPr>
                    <p:cNvPr id="34327" name="Grupo 485"/>
                    <p:cNvGrpSpPr>
                      <a:grpSpLocks/>
                    </p:cNvGrpSpPr>
                    <p:nvPr/>
                  </p:nvGrpSpPr>
                  <p:grpSpPr bwMode="auto">
                    <a:xfrm>
                      <a:off x="1060" y="2724"/>
                      <a:ext cx="6" cy="7"/>
                      <a:chOff x="1060" y="2724"/>
                      <a:chExt cx="6" cy="7"/>
                    </a:xfrm>
                  </p:grpSpPr>
                  <p:sp>
                    <p:nvSpPr>
                      <p:cNvPr id="34328" name="Forma libre 486"/>
                      <p:cNvSpPr>
                        <a:spLocks/>
                      </p:cNvSpPr>
                      <p:nvPr/>
                    </p:nvSpPr>
                    <p:spPr bwMode="auto">
                      <a:xfrm>
                        <a:off x="1060" y="2724"/>
                        <a:ext cx="1" cy="7"/>
                      </a:xfrm>
                      <a:custGeom>
                        <a:avLst/>
                        <a:gdLst>
                          <a:gd name="T0" fmla="*/ 0 w 3"/>
                          <a:gd name="T1" fmla="*/ 0 h 15"/>
                          <a:gd name="T2" fmla="*/ 0 w 3"/>
                          <a:gd name="T3" fmla="*/ 0 h 15"/>
                          <a:gd name="T4" fmla="*/ 0 w 3"/>
                          <a:gd name="T5" fmla="*/ 0 h 15"/>
                          <a:gd name="T6" fmla="*/ 0 w 3"/>
                          <a:gd name="T7" fmla="*/ 0 h 15"/>
                          <a:gd name="T8" fmla="*/ 0 w 3"/>
                          <a:gd name="T9" fmla="*/ 0 h 15"/>
                          <a:gd name="T10" fmla="*/ 0 60000 65536"/>
                          <a:gd name="T11" fmla="*/ 0 60000 65536"/>
                          <a:gd name="T12" fmla="*/ 0 60000 65536"/>
                          <a:gd name="T13" fmla="*/ 0 60000 65536"/>
                          <a:gd name="T14" fmla="*/ 0 60000 65536"/>
                          <a:gd name="T15" fmla="*/ 0 w 3"/>
                          <a:gd name="T16" fmla="*/ 0 h 15"/>
                          <a:gd name="T17" fmla="*/ 3 w 3"/>
                          <a:gd name="T18" fmla="*/ 15 h 15"/>
                        </a:gdLst>
                        <a:ahLst/>
                        <a:cxnLst>
                          <a:cxn ang="T10">
                            <a:pos x="T0" y="T1"/>
                          </a:cxn>
                          <a:cxn ang="T11">
                            <a:pos x="T2" y="T3"/>
                          </a:cxn>
                          <a:cxn ang="T12">
                            <a:pos x="T4" y="T5"/>
                          </a:cxn>
                          <a:cxn ang="T13">
                            <a:pos x="T6" y="T7"/>
                          </a:cxn>
                          <a:cxn ang="T14">
                            <a:pos x="T8" y="T9"/>
                          </a:cxn>
                        </a:cxnLst>
                        <a:rect l="T15" t="T16" r="T17" b="T18"/>
                        <a:pathLst>
                          <a:path w="3" h="15">
                            <a:moveTo>
                              <a:pt x="0" y="2"/>
                            </a:moveTo>
                            <a:lnTo>
                              <a:pt x="0" y="15"/>
                            </a:lnTo>
                            <a:lnTo>
                              <a:pt x="3" y="15"/>
                            </a:lnTo>
                            <a:lnTo>
                              <a:pt x="3" y="0"/>
                            </a:lnTo>
                            <a:lnTo>
                              <a:pt x="0" y="2"/>
                            </a:lnTo>
                            <a:close/>
                          </a:path>
                        </a:pathLst>
                      </a:custGeom>
                      <a:solidFill>
                        <a:srgbClr val="A0A0A0"/>
                      </a:solidFill>
                      <a:ln w="1588">
                        <a:solidFill>
                          <a:srgbClr val="202020"/>
                        </a:solidFill>
                        <a:round/>
                        <a:headEnd/>
                        <a:tailEnd/>
                      </a:ln>
                    </p:spPr>
                    <p:txBody>
                      <a:bodyPr/>
                      <a:lstStyle/>
                      <a:p>
                        <a:endParaRPr lang="es-AR"/>
                      </a:p>
                    </p:txBody>
                  </p:sp>
                  <p:sp>
                    <p:nvSpPr>
                      <p:cNvPr id="34329" name="Forma libre 487"/>
                      <p:cNvSpPr>
                        <a:spLocks/>
                      </p:cNvSpPr>
                      <p:nvPr/>
                    </p:nvSpPr>
                    <p:spPr bwMode="auto">
                      <a:xfrm>
                        <a:off x="1061" y="2724"/>
                        <a:ext cx="2" cy="7"/>
                      </a:xfrm>
                      <a:custGeom>
                        <a:avLst/>
                        <a:gdLst>
                          <a:gd name="T0" fmla="*/ 0 w 3"/>
                          <a:gd name="T1" fmla="*/ 0 h 15"/>
                          <a:gd name="T2" fmla="*/ 0 w 3"/>
                          <a:gd name="T3" fmla="*/ 0 h 15"/>
                          <a:gd name="T4" fmla="*/ 1 w 3"/>
                          <a:gd name="T5" fmla="*/ 0 h 15"/>
                          <a:gd name="T6" fmla="*/ 1 w 3"/>
                          <a:gd name="T7" fmla="*/ 0 h 15"/>
                          <a:gd name="T8" fmla="*/ 0 w 3"/>
                          <a:gd name="T9" fmla="*/ 0 h 15"/>
                          <a:gd name="T10" fmla="*/ 0 60000 65536"/>
                          <a:gd name="T11" fmla="*/ 0 60000 65536"/>
                          <a:gd name="T12" fmla="*/ 0 60000 65536"/>
                          <a:gd name="T13" fmla="*/ 0 60000 65536"/>
                          <a:gd name="T14" fmla="*/ 0 60000 65536"/>
                          <a:gd name="T15" fmla="*/ 0 w 3"/>
                          <a:gd name="T16" fmla="*/ 0 h 15"/>
                          <a:gd name="T17" fmla="*/ 3 w 3"/>
                          <a:gd name="T18" fmla="*/ 15 h 15"/>
                        </a:gdLst>
                        <a:ahLst/>
                        <a:cxnLst>
                          <a:cxn ang="T10">
                            <a:pos x="T0" y="T1"/>
                          </a:cxn>
                          <a:cxn ang="T11">
                            <a:pos x="T2" y="T3"/>
                          </a:cxn>
                          <a:cxn ang="T12">
                            <a:pos x="T4" y="T5"/>
                          </a:cxn>
                          <a:cxn ang="T13">
                            <a:pos x="T6" y="T7"/>
                          </a:cxn>
                          <a:cxn ang="T14">
                            <a:pos x="T8" y="T9"/>
                          </a:cxn>
                        </a:cxnLst>
                        <a:rect l="T15" t="T16" r="T17" b="T18"/>
                        <a:pathLst>
                          <a:path w="3" h="15">
                            <a:moveTo>
                              <a:pt x="0" y="2"/>
                            </a:moveTo>
                            <a:lnTo>
                              <a:pt x="0" y="15"/>
                            </a:lnTo>
                            <a:lnTo>
                              <a:pt x="3" y="15"/>
                            </a:lnTo>
                            <a:lnTo>
                              <a:pt x="3" y="0"/>
                            </a:lnTo>
                            <a:lnTo>
                              <a:pt x="0" y="2"/>
                            </a:lnTo>
                            <a:close/>
                          </a:path>
                        </a:pathLst>
                      </a:custGeom>
                      <a:solidFill>
                        <a:srgbClr val="A0A0A0"/>
                      </a:solidFill>
                      <a:ln w="1588">
                        <a:solidFill>
                          <a:srgbClr val="202020"/>
                        </a:solidFill>
                        <a:round/>
                        <a:headEnd/>
                        <a:tailEnd/>
                      </a:ln>
                    </p:spPr>
                    <p:txBody>
                      <a:bodyPr/>
                      <a:lstStyle/>
                      <a:p>
                        <a:endParaRPr lang="es-AR"/>
                      </a:p>
                    </p:txBody>
                  </p:sp>
                  <p:sp>
                    <p:nvSpPr>
                      <p:cNvPr id="34330" name="Forma libre 488"/>
                      <p:cNvSpPr>
                        <a:spLocks/>
                      </p:cNvSpPr>
                      <p:nvPr/>
                    </p:nvSpPr>
                    <p:spPr bwMode="auto">
                      <a:xfrm>
                        <a:off x="1063" y="2724"/>
                        <a:ext cx="1" cy="7"/>
                      </a:xfrm>
                      <a:custGeom>
                        <a:avLst/>
                        <a:gdLst>
                          <a:gd name="T0" fmla="*/ 0 w 3"/>
                          <a:gd name="T1" fmla="*/ 0 h 15"/>
                          <a:gd name="T2" fmla="*/ 0 w 3"/>
                          <a:gd name="T3" fmla="*/ 0 h 15"/>
                          <a:gd name="T4" fmla="*/ 0 w 3"/>
                          <a:gd name="T5" fmla="*/ 0 h 15"/>
                          <a:gd name="T6" fmla="*/ 0 w 3"/>
                          <a:gd name="T7" fmla="*/ 0 h 15"/>
                          <a:gd name="T8" fmla="*/ 0 w 3"/>
                          <a:gd name="T9" fmla="*/ 0 h 15"/>
                          <a:gd name="T10" fmla="*/ 0 60000 65536"/>
                          <a:gd name="T11" fmla="*/ 0 60000 65536"/>
                          <a:gd name="T12" fmla="*/ 0 60000 65536"/>
                          <a:gd name="T13" fmla="*/ 0 60000 65536"/>
                          <a:gd name="T14" fmla="*/ 0 60000 65536"/>
                          <a:gd name="T15" fmla="*/ 0 w 3"/>
                          <a:gd name="T16" fmla="*/ 0 h 15"/>
                          <a:gd name="T17" fmla="*/ 3 w 3"/>
                          <a:gd name="T18" fmla="*/ 15 h 15"/>
                        </a:gdLst>
                        <a:ahLst/>
                        <a:cxnLst>
                          <a:cxn ang="T10">
                            <a:pos x="T0" y="T1"/>
                          </a:cxn>
                          <a:cxn ang="T11">
                            <a:pos x="T2" y="T3"/>
                          </a:cxn>
                          <a:cxn ang="T12">
                            <a:pos x="T4" y="T5"/>
                          </a:cxn>
                          <a:cxn ang="T13">
                            <a:pos x="T6" y="T7"/>
                          </a:cxn>
                          <a:cxn ang="T14">
                            <a:pos x="T8" y="T9"/>
                          </a:cxn>
                        </a:cxnLst>
                        <a:rect l="T15" t="T16" r="T17" b="T18"/>
                        <a:pathLst>
                          <a:path w="3" h="15">
                            <a:moveTo>
                              <a:pt x="0" y="2"/>
                            </a:moveTo>
                            <a:lnTo>
                              <a:pt x="0" y="15"/>
                            </a:lnTo>
                            <a:lnTo>
                              <a:pt x="3" y="15"/>
                            </a:lnTo>
                            <a:lnTo>
                              <a:pt x="3" y="0"/>
                            </a:lnTo>
                            <a:lnTo>
                              <a:pt x="0" y="2"/>
                            </a:lnTo>
                            <a:close/>
                          </a:path>
                        </a:pathLst>
                      </a:custGeom>
                      <a:solidFill>
                        <a:srgbClr val="A0A0A0"/>
                      </a:solidFill>
                      <a:ln w="1588">
                        <a:solidFill>
                          <a:srgbClr val="202020"/>
                        </a:solidFill>
                        <a:round/>
                        <a:headEnd/>
                        <a:tailEnd/>
                      </a:ln>
                    </p:spPr>
                    <p:txBody>
                      <a:bodyPr/>
                      <a:lstStyle/>
                      <a:p>
                        <a:endParaRPr lang="es-AR"/>
                      </a:p>
                    </p:txBody>
                  </p:sp>
                  <p:sp>
                    <p:nvSpPr>
                      <p:cNvPr id="34331" name="Forma libre 489"/>
                      <p:cNvSpPr>
                        <a:spLocks/>
                      </p:cNvSpPr>
                      <p:nvPr/>
                    </p:nvSpPr>
                    <p:spPr bwMode="auto">
                      <a:xfrm>
                        <a:off x="1064" y="2724"/>
                        <a:ext cx="2" cy="7"/>
                      </a:xfrm>
                      <a:custGeom>
                        <a:avLst/>
                        <a:gdLst>
                          <a:gd name="T0" fmla="*/ 0 w 5"/>
                          <a:gd name="T1" fmla="*/ 0 h 15"/>
                          <a:gd name="T2" fmla="*/ 0 w 5"/>
                          <a:gd name="T3" fmla="*/ 0 h 15"/>
                          <a:gd name="T4" fmla="*/ 0 w 5"/>
                          <a:gd name="T5" fmla="*/ 0 h 15"/>
                          <a:gd name="T6" fmla="*/ 0 w 5"/>
                          <a:gd name="T7" fmla="*/ 0 h 15"/>
                          <a:gd name="T8" fmla="*/ 0 w 5"/>
                          <a:gd name="T9" fmla="*/ 0 h 15"/>
                          <a:gd name="T10" fmla="*/ 0 60000 65536"/>
                          <a:gd name="T11" fmla="*/ 0 60000 65536"/>
                          <a:gd name="T12" fmla="*/ 0 60000 65536"/>
                          <a:gd name="T13" fmla="*/ 0 60000 65536"/>
                          <a:gd name="T14" fmla="*/ 0 60000 65536"/>
                          <a:gd name="T15" fmla="*/ 0 w 5"/>
                          <a:gd name="T16" fmla="*/ 0 h 15"/>
                          <a:gd name="T17" fmla="*/ 5 w 5"/>
                          <a:gd name="T18" fmla="*/ 15 h 15"/>
                        </a:gdLst>
                        <a:ahLst/>
                        <a:cxnLst>
                          <a:cxn ang="T10">
                            <a:pos x="T0" y="T1"/>
                          </a:cxn>
                          <a:cxn ang="T11">
                            <a:pos x="T2" y="T3"/>
                          </a:cxn>
                          <a:cxn ang="T12">
                            <a:pos x="T4" y="T5"/>
                          </a:cxn>
                          <a:cxn ang="T13">
                            <a:pos x="T6" y="T7"/>
                          </a:cxn>
                          <a:cxn ang="T14">
                            <a:pos x="T8" y="T9"/>
                          </a:cxn>
                        </a:cxnLst>
                        <a:rect l="T15" t="T16" r="T17" b="T18"/>
                        <a:pathLst>
                          <a:path w="5" h="15">
                            <a:moveTo>
                              <a:pt x="0" y="2"/>
                            </a:moveTo>
                            <a:lnTo>
                              <a:pt x="0" y="15"/>
                            </a:lnTo>
                            <a:lnTo>
                              <a:pt x="5" y="15"/>
                            </a:lnTo>
                            <a:lnTo>
                              <a:pt x="5" y="0"/>
                            </a:lnTo>
                            <a:lnTo>
                              <a:pt x="0" y="2"/>
                            </a:lnTo>
                            <a:close/>
                          </a:path>
                        </a:pathLst>
                      </a:custGeom>
                      <a:solidFill>
                        <a:srgbClr val="A0A0A0"/>
                      </a:solidFill>
                      <a:ln w="1588">
                        <a:solidFill>
                          <a:srgbClr val="202020"/>
                        </a:solidFill>
                        <a:round/>
                        <a:headEnd/>
                        <a:tailEnd/>
                      </a:ln>
                    </p:spPr>
                    <p:txBody>
                      <a:bodyPr/>
                      <a:lstStyle/>
                      <a:p>
                        <a:endParaRPr lang="es-AR"/>
                      </a:p>
                    </p:txBody>
                  </p:sp>
                </p:grpSp>
              </p:grpSp>
              <p:grpSp>
                <p:nvGrpSpPr>
                  <p:cNvPr id="34320" name="Grupo 490"/>
                  <p:cNvGrpSpPr>
                    <a:grpSpLocks/>
                  </p:cNvGrpSpPr>
                  <p:nvPr/>
                </p:nvGrpSpPr>
                <p:grpSpPr bwMode="auto">
                  <a:xfrm>
                    <a:off x="1066" y="2724"/>
                    <a:ext cx="7" cy="7"/>
                    <a:chOff x="1066" y="2724"/>
                    <a:chExt cx="7" cy="7"/>
                  </a:xfrm>
                </p:grpSpPr>
                <p:sp>
                  <p:nvSpPr>
                    <p:cNvPr id="34322" name="Forma libre 491"/>
                    <p:cNvSpPr>
                      <a:spLocks/>
                    </p:cNvSpPr>
                    <p:nvPr/>
                  </p:nvSpPr>
                  <p:spPr bwMode="auto">
                    <a:xfrm>
                      <a:off x="1066" y="2724"/>
                      <a:ext cx="2" cy="7"/>
                    </a:xfrm>
                    <a:custGeom>
                      <a:avLst/>
                      <a:gdLst>
                        <a:gd name="T0" fmla="*/ 0 w 3"/>
                        <a:gd name="T1" fmla="*/ 0 h 15"/>
                        <a:gd name="T2" fmla="*/ 0 w 3"/>
                        <a:gd name="T3" fmla="*/ 0 h 15"/>
                        <a:gd name="T4" fmla="*/ 1 w 3"/>
                        <a:gd name="T5" fmla="*/ 0 h 15"/>
                        <a:gd name="T6" fmla="*/ 1 w 3"/>
                        <a:gd name="T7" fmla="*/ 0 h 15"/>
                        <a:gd name="T8" fmla="*/ 0 w 3"/>
                        <a:gd name="T9" fmla="*/ 0 h 15"/>
                        <a:gd name="T10" fmla="*/ 0 60000 65536"/>
                        <a:gd name="T11" fmla="*/ 0 60000 65536"/>
                        <a:gd name="T12" fmla="*/ 0 60000 65536"/>
                        <a:gd name="T13" fmla="*/ 0 60000 65536"/>
                        <a:gd name="T14" fmla="*/ 0 60000 65536"/>
                        <a:gd name="T15" fmla="*/ 0 w 3"/>
                        <a:gd name="T16" fmla="*/ 0 h 15"/>
                        <a:gd name="T17" fmla="*/ 3 w 3"/>
                        <a:gd name="T18" fmla="*/ 15 h 15"/>
                      </a:gdLst>
                      <a:ahLst/>
                      <a:cxnLst>
                        <a:cxn ang="T10">
                          <a:pos x="T0" y="T1"/>
                        </a:cxn>
                        <a:cxn ang="T11">
                          <a:pos x="T2" y="T3"/>
                        </a:cxn>
                        <a:cxn ang="T12">
                          <a:pos x="T4" y="T5"/>
                        </a:cxn>
                        <a:cxn ang="T13">
                          <a:pos x="T6" y="T7"/>
                        </a:cxn>
                        <a:cxn ang="T14">
                          <a:pos x="T8" y="T9"/>
                        </a:cxn>
                      </a:cxnLst>
                      <a:rect l="T15" t="T16" r="T17" b="T18"/>
                      <a:pathLst>
                        <a:path w="3" h="15">
                          <a:moveTo>
                            <a:pt x="0" y="0"/>
                          </a:moveTo>
                          <a:lnTo>
                            <a:pt x="0" y="15"/>
                          </a:lnTo>
                          <a:lnTo>
                            <a:pt x="3" y="14"/>
                          </a:lnTo>
                          <a:lnTo>
                            <a:pt x="3" y="0"/>
                          </a:lnTo>
                          <a:lnTo>
                            <a:pt x="0" y="0"/>
                          </a:lnTo>
                          <a:close/>
                        </a:path>
                      </a:pathLst>
                    </a:custGeom>
                    <a:solidFill>
                      <a:srgbClr val="A0A0A0"/>
                    </a:solidFill>
                    <a:ln w="1588">
                      <a:solidFill>
                        <a:srgbClr val="202020"/>
                      </a:solidFill>
                      <a:round/>
                      <a:headEnd/>
                      <a:tailEnd/>
                    </a:ln>
                  </p:spPr>
                  <p:txBody>
                    <a:bodyPr/>
                    <a:lstStyle/>
                    <a:p>
                      <a:endParaRPr lang="es-AR"/>
                    </a:p>
                  </p:txBody>
                </p:sp>
                <p:sp>
                  <p:nvSpPr>
                    <p:cNvPr id="34323" name="Forma libre 492"/>
                    <p:cNvSpPr>
                      <a:spLocks/>
                    </p:cNvSpPr>
                    <p:nvPr/>
                  </p:nvSpPr>
                  <p:spPr bwMode="auto">
                    <a:xfrm>
                      <a:off x="1068" y="2724"/>
                      <a:ext cx="1" cy="7"/>
                    </a:xfrm>
                    <a:custGeom>
                      <a:avLst/>
                      <a:gdLst>
                        <a:gd name="T0" fmla="*/ 0 w 3"/>
                        <a:gd name="T1" fmla="*/ 0 h 15"/>
                        <a:gd name="T2" fmla="*/ 0 w 3"/>
                        <a:gd name="T3" fmla="*/ 0 h 15"/>
                        <a:gd name="T4" fmla="*/ 0 w 3"/>
                        <a:gd name="T5" fmla="*/ 0 h 15"/>
                        <a:gd name="T6" fmla="*/ 0 w 3"/>
                        <a:gd name="T7" fmla="*/ 0 h 15"/>
                        <a:gd name="T8" fmla="*/ 0 w 3"/>
                        <a:gd name="T9" fmla="*/ 0 h 15"/>
                        <a:gd name="T10" fmla="*/ 0 60000 65536"/>
                        <a:gd name="T11" fmla="*/ 0 60000 65536"/>
                        <a:gd name="T12" fmla="*/ 0 60000 65536"/>
                        <a:gd name="T13" fmla="*/ 0 60000 65536"/>
                        <a:gd name="T14" fmla="*/ 0 60000 65536"/>
                        <a:gd name="T15" fmla="*/ 0 w 3"/>
                        <a:gd name="T16" fmla="*/ 0 h 15"/>
                        <a:gd name="T17" fmla="*/ 3 w 3"/>
                        <a:gd name="T18" fmla="*/ 15 h 15"/>
                      </a:gdLst>
                      <a:ahLst/>
                      <a:cxnLst>
                        <a:cxn ang="T10">
                          <a:pos x="T0" y="T1"/>
                        </a:cxn>
                        <a:cxn ang="T11">
                          <a:pos x="T2" y="T3"/>
                        </a:cxn>
                        <a:cxn ang="T12">
                          <a:pos x="T4" y="T5"/>
                        </a:cxn>
                        <a:cxn ang="T13">
                          <a:pos x="T6" y="T7"/>
                        </a:cxn>
                        <a:cxn ang="T14">
                          <a:pos x="T8" y="T9"/>
                        </a:cxn>
                      </a:cxnLst>
                      <a:rect l="T15" t="T16" r="T17" b="T18"/>
                      <a:pathLst>
                        <a:path w="3" h="15">
                          <a:moveTo>
                            <a:pt x="0" y="0"/>
                          </a:moveTo>
                          <a:lnTo>
                            <a:pt x="0" y="15"/>
                          </a:lnTo>
                          <a:lnTo>
                            <a:pt x="3" y="14"/>
                          </a:lnTo>
                          <a:lnTo>
                            <a:pt x="3" y="0"/>
                          </a:lnTo>
                          <a:lnTo>
                            <a:pt x="0" y="0"/>
                          </a:lnTo>
                          <a:close/>
                        </a:path>
                      </a:pathLst>
                    </a:custGeom>
                    <a:solidFill>
                      <a:srgbClr val="A0A0A0"/>
                    </a:solidFill>
                    <a:ln w="1588">
                      <a:solidFill>
                        <a:srgbClr val="202020"/>
                      </a:solidFill>
                      <a:round/>
                      <a:headEnd/>
                      <a:tailEnd/>
                    </a:ln>
                  </p:spPr>
                  <p:txBody>
                    <a:bodyPr/>
                    <a:lstStyle/>
                    <a:p>
                      <a:endParaRPr lang="es-AR"/>
                    </a:p>
                  </p:txBody>
                </p:sp>
                <p:sp>
                  <p:nvSpPr>
                    <p:cNvPr id="34324" name="Forma libre 493"/>
                    <p:cNvSpPr>
                      <a:spLocks/>
                    </p:cNvSpPr>
                    <p:nvPr/>
                  </p:nvSpPr>
                  <p:spPr bwMode="auto">
                    <a:xfrm>
                      <a:off x="1069" y="2724"/>
                      <a:ext cx="2" cy="7"/>
                    </a:xfrm>
                    <a:custGeom>
                      <a:avLst/>
                      <a:gdLst>
                        <a:gd name="T0" fmla="*/ 0 w 3"/>
                        <a:gd name="T1" fmla="*/ 0 h 15"/>
                        <a:gd name="T2" fmla="*/ 0 w 3"/>
                        <a:gd name="T3" fmla="*/ 0 h 15"/>
                        <a:gd name="T4" fmla="*/ 1 w 3"/>
                        <a:gd name="T5" fmla="*/ 0 h 15"/>
                        <a:gd name="T6" fmla="*/ 1 w 3"/>
                        <a:gd name="T7" fmla="*/ 0 h 15"/>
                        <a:gd name="T8" fmla="*/ 0 w 3"/>
                        <a:gd name="T9" fmla="*/ 0 h 15"/>
                        <a:gd name="T10" fmla="*/ 0 60000 65536"/>
                        <a:gd name="T11" fmla="*/ 0 60000 65536"/>
                        <a:gd name="T12" fmla="*/ 0 60000 65536"/>
                        <a:gd name="T13" fmla="*/ 0 60000 65536"/>
                        <a:gd name="T14" fmla="*/ 0 60000 65536"/>
                        <a:gd name="T15" fmla="*/ 0 w 3"/>
                        <a:gd name="T16" fmla="*/ 0 h 15"/>
                        <a:gd name="T17" fmla="*/ 3 w 3"/>
                        <a:gd name="T18" fmla="*/ 15 h 15"/>
                      </a:gdLst>
                      <a:ahLst/>
                      <a:cxnLst>
                        <a:cxn ang="T10">
                          <a:pos x="T0" y="T1"/>
                        </a:cxn>
                        <a:cxn ang="T11">
                          <a:pos x="T2" y="T3"/>
                        </a:cxn>
                        <a:cxn ang="T12">
                          <a:pos x="T4" y="T5"/>
                        </a:cxn>
                        <a:cxn ang="T13">
                          <a:pos x="T6" y="T7"/>
                        </a:cxn>
                        <a:cxn ang="T14">
                          <a:pos x="T8" y="T9"/>
                        </a:cxn>
                      </a:cxnLst>
                      <a:rect l="T15" t="T16" r="T17" b="T18"/>
                      <a:pathLst>
                        <a:path w="3" h="15">
                          <a:moveTo>
                            <a:pt x="0" y="0"/>
                          </a:moveTo>
                          <a:lnTo>
                            <a:pt x="0" y="15"/>
                          </a:lnTo>
                          <a:lnTo>
                            <a:pt x="3" y="14"/>
                          </a:lnTo>
                          <a:lnTo>
                            <a:pt x="3" y="0"/>
                          </a:lnTo>
                          <a:lnTo>
                            <a:pt x="0" y="0"/>
                          </a:lnTo>
                          <a:close/>
                        </a:path>
                      </a:pathLst>
                    </a:custGeom>
                    <a:solidFill>
                      <a:srgbClr val="A0A0A0"/>
                    </a:solidFill>
                    <a:ln w="1588">
                      <a:solidFill>
                        <a:srgbClr val="202020"/>
                      </a:solidFill>
                      <a:round/>
                      <a:headEnd/>
                      <a:tailEnd/>
                    </a:ln>
                  </p:spPr>
                  <p:txBody>
                    <a:bodyPr/>
                    <a:lstStyle/>
                    <a:p>
                      <a:endParaRPr lang="es-AR"/>
                    </a:p>
                  </p:txBody>
                </p:sp>
                <p:sp>
                  <p:nvSpPr>
                    <p:cNvPr id="34325" name="Forma libre 494"/>
                    <p:cNvSpPr>
                      <a:spLocks/>
                    </p:cNvSpPr>
                    <p:nvPr/>
                  </p:nvSpPr>
                  <p:spPr bwMode="auto">
                    <a:xfrm>
                      <a:off x="1071" y="2724"/>
                      <a:ext cx="2" cy="7"/>
                    </a:xfrm>
                    <a:custGeom>
                      <a:avLst/>
                      <a:gdLst>
                        <a:gd name="T0" fmla="*/ 0 w 4"/>
                        <a:gd name="T1" fmla="*/ 0 h 15"/>
                        <a:gd name="T2" fmla="*/ 0 w 4"/>
                        <a:gd name="T3" fmla="*/ 0 h 15"/>
                        <a:gd name="T4" fmla="*/ 1 w 4"/>
                        <a:gd name="T5" fmla="*/ 0 h 15"/>
                        <a:gd name="T6" fmla="*/ 1 w 4"/>
                        <a:gd name="T7" fmla="*/ 0 h 15"/>
                        <a:gd name="T8" fmla="*/ 0 w 4"/>
                        <a:gd name="T9" fmla="*/ 0 h 15"/>
                        <a:gd name="T10" fmla="*/ 0 60000 65536"/>
                        <a:gd name="T11" fmla="*/ 0 60000 65536"/>
                        <a:gd name="T12" fmla="*/ 0 60000 65536"/>
                        <a:gd name="T13" fmla="*/ 0 60000 65536"/>
                        <a:gd name="T14" fmla="*/ 0 60000 65536"/>
                        <a:gd name="T15" fmla="*/ 0 w 4"/>
                        <a:gd name="T16" fmla="*/ 0 h 15"/>
                        <a:gd name="T17" fmla="*/ 4 w 4"/>
                        <a:gd name="T18" fmla="*/ 15 h 15"/>
                      </a:gdLst>
                      <a:ahLst/>
                      <a:cxnLst>
                        <a:cxn ang="T10">
                          <a:pos x="T0" y="T1"/>
                        </a:cxn>
                        <a:cxn ang="T11">
                          <a:pos x="T2" y="T3"/>
                        </a:cxn>
                        <a:cxn ang="T12">
                          <a:pos x="T4" y="T5"/>
                        </a:cxn>
                        <a:cxn ang="T13">
                          <a:pos x="T6" y="T7"/>
                        </a:cxn>
                        <a:cxn ang="T14">
                          <a:pos x="T8" y="T9"/>
                        </a:cxn>
                      </a:cxnLst>
                      <a:rect l="T15" t="T16" r="T17" b="T18"/>
                      <a:pathLst>
                        <a:path w="4" h="15">
                          <a:moveTo>
                            <a:pt x="0" y="0"/>
                          </a:moveTo>
                          <a:lnTo>
                            <a:pt x="0" y="15"/>
                          </a:lnTo>
                          <a:lnTo>
                            <a:pt x="4" y="14"/>
                          </a:lnTo>
                          <a:lnTo>
                            <a:pt x="4" y="0"/>
                          </a:lnTo>
                          <a:lnTo>
                            <a:pt x="0" y="0"/>
                          </a:lnTo>
                          <a:close/>
                        </a:path>
                      </a:pathLst>
                    </a:custGeom>
                    <a:solidFill>
                      <a:srgbClr val="A0A0A0"/>
                    </a:solidFill>
                    <a:ln w="1588">
                      <a:solidFill>
                        <a:srgbClr val="202020"/>
                      </a:solidFill>
                      <a:round/>
                      <a:headEnd/>
                      <a:tailEnd/>
                    </a:ln>
                  </p:spPr>
                  <p:txBody>
                    <a:bodyPr/>
                    <a:lstStyle/>
                    <a:p>
                      <a:endParaRPr lang="es-AR"/>
                    </a:p>
                  </p:txBody>
                </p:sp>
              </p:grpSp>
              <p:sp>
                <p:nvSpPr>
                  <p:cNvPr id="34321" name="Forma libre 495"/>
                  <p:cNvSpPr>
                    <a:spLocks/>
                  </p:cNvSpPr>
                  <p:nvPr/>
                </p:nvSpPr>
                <p:spPr bwMode="auto">
                  <a:xfrm>
                    <a:off x="1073" y="2724"/>
                    <a:ext cx="1" cy="7"/>
                  </a:xfrm>
                  <a:custGeom>
                    <a:avLst/>
                    <a:gdLst>
                      <a:gd name="T0" fmla="*/ 0 w 3"/>
                      <a:gd name="T1" fmla="*/ 0 h 15"/>
                      <a:gd name="T2" fmla="*/ 0 w 3"/>
                      <a:gd name="T3" fmla="*/ 0 h 15"/>
                      <a:gd name="T4" fmla="*/ 0 w 3"/>
                      <a:gd name="T5" fmla="*/ 0 h 15"/>
                      <a:gd name="T6" fmla="*/ 0 w 3"/>
                      <a:gd name="T7" fmla="*/ 0 h 15"/>
                      <a:gd name="T8" fmla="*/ 0 w 3"/>
                      <a:gd name="T9" fmla="*/ 0 h 15"/>
                      <a:gd name="T10" fmla="*/ 0 60000 65536"/>
                      <a:gd name="T11" fmla="*/ 0 60000 65536"/>
                      <a:gd name="T12" fmla="*/ 0 60000 65536"/>
                      <a:gd name="T13" fmla="*/ 0 60000 65536"/>
                      <a:gd name="T14" fmla="*/ 0 60000 65536"/>
                      <a:gd name="T15" fmla="*/ 0 w 3"/>
                      <a:gd name="T16" fmla="*/ 0 h 15"/>
                      <a:gd name="T17" fmla="*/ 3 w 3"/>
                      <a:gd name="T18" fmla="*/ 15 h 15"/>
                    </a:gdLst>
                    <a:ahLst/>
                    <a:cxnLst>
                      <a:cxn ang="T10">
                        <a:pos x="T0" y="T1"/>
                      </a:cxn>
                      <a:cxn ang="T11">
                        <a:pos x="T2" y="T3"/>
                      </a:cxn>
                      <a:cxn ang="T12">
                        <a:pos x="T4" y="T5"/>
                      </a:cxn>
                      <a:cxn ang="T13">
                        <a:pos x="T6" y="T7"/>
                      </a:cxn>
                      <a:cxn ang="T14">
                        <a:pos x="T8" y="T9"/>
                      </a:cxn>
                    </a:cxnLst>
                    <a:rect l="T15" t="T16" r="T17" b="T18"/>
                    <a:pathLst>
                      <a:path w="3" h="15">
                        <a:moveTo>
                          <a:pt x="0" y="0"/>
                        </a:moveTo>
                        <a:lnTo>
                          <a:pt x="0" y="15"/>
                        </a:lnTo>
                        <a:lnTo>
                          <a:pt x="3" y="14"/>
                        </a:lnTo>
                        <a:lnTo>
                          <a:pt x="3" y="0"/>
                        </a:lnTo>
                        <a:lnTo>
                          <a:pt x="0" y="0"/>
                        </a:lnTo>
                        <a:close/>
                      </a:path>
                    </a:pathLst>
                  </a:custGeom>
                  <a:solidFill>
                    <a:srgbClr val="A0A0A0"/>
                  </a:solidFill>
                  <a:ln w="1588">
                    <a:solidFill>
                      <a:srgbClr val="202020"/>
                    </a:solidFill>
                    <a:round/>
                    <a:headEnd/>
                    <a:tailEnd/>
                  </a:ln>
                </p:spPr>
                <p:txBody>
                  <a:bodyPr/>
                  <a:lstStyle/>
                  <a:p>
                    <a:endParaRPr lang="es-AR"/>
                  </a:p>
                </p:txBody>
              </p:sp>
            </p:grpSp>
            <p:grpSp>
              <p:nvGrpSpPr>
                <p:cNvPr id="34294" name="Grupo 496"/>
                <p:cNvGrpSpPr>
                  <a:grpSpLocks/>
                </p:cNvGrpSpPr>
                <p:nvPr/>
              </p:nvGrpSpPr>
              <p:grpSpPr bwMode="auto">
                <a:xfrm>
                  <a:off x="1024" y="2687"/>
                  <a:ext cx="53" cy="37"/>
                  <a:chOff x="1024" y="2687"/>
                  <a:chExt cx="53" cy="37"/>
                </a:xfrm>
              </p:grpSpPr>
              <p:sp>
                <p:nvSpPr>
                  <p:cNvPr id="34295" name="Forma libre 497"/>
                  <p:cNvSpPr>
                    <a:spLocks/>
                  </p:cNvSpPr>
                  <p:nvPr/>
                </p:nvSpPr>
                <p:spPr bwMode="auto">
                  <a:xfrm>
                    <a:off x="1024" y="2691"/>
                    <a:ext cx="52" cy="4"/>
                  </a:xfrm>
                  <a:custGeom>
                    <a:avLst/>
                    <a:gdLst>
                      <a:gd name="T0" fmla="*/ 0 w 103"/>
                      <a:gd name="T1" fmla="*/ 1 h 7"/>
                      <a:gd name="T2" fmla="*/ 1 w 103"/>
                      <a:gd name="T3" fmla="*/ 1 h 7"/>
                      <a:gd name="T4" fmla="*/ 1 w 103"/>
                      <a:gd name="T5" fmla="*/ 1 h 7"/>
                      <a:gd name="T6" fmla="*/ 1 w 103"/>
                      <a:gd name="T7" fmla="*/ 1 h 7"/>
                      <a:gd name="T8" fmla="*/ 1 w 103"/>
                      <a:gd name="T9" fmla="*/ 0 h 7"/>
                      <a:gd name="T10" fmla="*/ 1 w 103"/>
                      <a:gd name="T11" fmla="*/ 0 h 7"/>
                      <a:gd name="T12" fmla="*/ 0 w 103"/>
                      <a:gd name="T13" fmla="*/ 1 h 7"/>
                      <a:gd name="T14" fmla="*/ 0 60000 65536"/>
                      <a:gd name="T15" fmla="*/ 0 60000 65536"/>
                      <a:gd name="T16" fmla="*/ 0 60000 65536"/>
                      <a:gd name="T17" fmla="*/ 0 60000 65536"/>
                      <a:gd name="T18" fmla="*/ 0 60000 65536"/>
                      <a:gd name="T19" fmla="*/ 0 60000 65536"/>
                      <a:gd name="T20" fmla="*/ 0 60000 65536"/>
                      <a:gd name="T21" fmla="*/ 0 w 103"/>
                      <a:gd name="T22" fmla="*/ 0 h 7"/>
                      <a:gd name="T23" fmla="*/ 103 w 103"/>
                      <a:gd name="T24" fmla="*/ 7 h 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3" h="7">
                        <a:moveTo>
                          <a:pt x="0" y="3"/>
                        </a:moveTo>
                        <a:lnTo>
                          <a:pt x="1" y="7"/>
                        </a:lnTo>
                        <a:lnTo>
                          <a:pt x="101" y="7"/>
                        </a:lnTo>
                        <a:lnTo>
                          <a:pt x="103" y="3"/>
                        </a:lnTo>
                        <a:lnTo>
                          <a:pt x="101" y="0"/>
                        </a:lnTo>
                        <a:lnTo>
                          <a:pt x="1" y="0"/>
                        </a:lnTo>
                        <a:lnTo>
                          <a:pt x="0" y="3"/>
                        </a:lnTo>
                        <a:close/>
                      </a:path>
                    </a:pathLst>
                  </a:custGeom>
                  <a:solidFill>
                    <a:srgbClr val="E0E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296" name="Forma libre 498"/>
                  <p:cNvSpPr>
                    <a:spLocks/>
                  </p:cNvSpPr>
                  <p:nvPr/>
                </p:nvSpPr>
                <p:spPr bwMode="auto">
                  <a:xfrm>
                    <a:off x="1024" y="2699"/>
                    <a:ext cx="53" cy="4"/>
                  </a:xfrm>
                  <a:custGeom>
                    <a:avLst/>
                    <a:gdLst>
                      <a:gd name="T0" fmla="*/ 0 w 104"/>
                      <a:gd name="T1" fmla="*/ 1 h 8"/>
                      <a:gd name="T2" fmla="*/ 1 w 104"/>
                      <a:gd name="T3" fmla="*/ 1 h 8"/>
                      <a:gd name="T4" fmla="*/ 1 w 104"/>
                      <a:gd name="T5" fmla="*/ 1 h 8"/>
                      <a:gd name="T6" fmla="*/ 1 w 104"/>
                      <a:gd name="T7" fmla="*/ 1 h 8"/>
                      <a:gd name="T8" fmla="*/ 1 w 104"/>
                      <a:gd name="T9" fmla="*/ 0 h 8"/>
                      <a:gd name="T10" fmla="*/ 1 w 104"/>
                      <a:gd name="T11" fmla="*/ 0 h 8"/>
                      <a:gd name="T12" fmla="*/ 0 w 104"/>
                      <a:gd name="T13" fmla="*/ 1 h 8"/>
                      <a:gd name="T14" fmla="*/ 0 60000 65536"/>
                      <a:gd name="T15" fmla="*/ 0 60000 65536"/>
                      <a:gd name="T16" fmla="*/ 0 60000 65536"/>
                      <a:gd name="T17" fmla="*/ 0 60000 65536"/>
                      <a:gd name="T18" fmla="*/ 0 60000 65536"/>
                      <a:gd name="T19" fmla="*/ 0 60000 65536"/>
                      <a:gd name="T20" fmla="*/ 0 60000 65536"/>
                      <a:gd name="T21" fmla="*/ 0 w 104"/>
                      <a:gd name="T22" fmla="*/ 0 h 8"/>
                      <a:gd name="T23" fmla="*/ 104 w 104"/>
                      <a:gd name="T24" fmla="*/ 8 h 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4" h="8">
                        <a:moveTo>
                          <a:pt x="0" y="5"/>
                        </a:moveTo>
                        <a:lnTo>
                          <a:pt x="1" y="8"/>
                        </a:lnTo>
                        <a:lnTo>
                          <a:pt x="101" y="8"/>
                        </a:lnTo>
                        <a:lnTo>
                          <a:pt x="104" y="5"/>
                        </a:lnTo>
                        <a:lnTo>
                          <a:pt x="101" y="0"/>
                        </a:lnTo>
                        <a:lnTo>
                          <a:pt x="1" y="0"/>
                        </a:lnTo>
                        <a:lnTo>
                          <a:pt x="0" y="5"/>
                        </a:lnTo>
                        <a:close/>
                      </a:path>
                    </a:pathLst>
                  </a:custGeom>
                  <a:solidFill>
                    <a:srgbClr val="E0E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297" name="Forma libre 499"/>
                  <p:cNvSpPr>
                    <a:spLocks/>
                  </p:cNvSpPr>
                  <p:nvPr/>
                </p:nvSpPr>
                <p:spPr bwMode="auto">
                  <a:xfrm>
                    <a:off x="1024" y="2708"/>
                    <a:ext cx="52" cy="3"/>
                  </a:xfrm>
                  <a:custGeom>
                    <a:avLst/>
                    <a:gdLst>
                      <a:gd name="T0" fmla="*/ 0 w 103"/>
                      <a:gd name="T1" fmla="*/ 1 h 6"/>
                      <a:gd name="T2" fmla="*/ 1 w 103"/>
                      <a:gd name="T3" fmla="*/ 1 h 6"/>
                      <a:gd name="T4" fmla="*/ 1 w 103"/>
                      <a:gd name="T5" fmla="*/ 1 h 6"/>
                      <a:gd name="T6" fmla="*/ 1 w 103"/>
                      <a:gd name="T7" fmla="*/ 1 h 6"/>
                      <a:gd name="T8" fmla="*/ 1 w 103"/>
                      <a:gd name="T9" fmla="*/ 0 h 6"/>
                      <a:gd name="T10" fmla="*/ 1 w 103"/>
                      <a:gd name="T11" fmla="*/ 0 h 6"/>
                      <a:gd name="T12" fmla="*/ 0 w 103"/>
                      <a:gd name="T13" fmla="*/ 1 h 6"/>
                      <a:gd name="T14" fmla="*/ 0 60000 65536"/>
                      <a:gd name="T15" fmla="*/ 0 60000 65536"/>
                      <a:gd name="T16" fmla="*/ 0 60000 65536"/>
                      <a:gd name="T17" fmla="*/ 0 60000 65536"/>
                      <a:gd name="T18" fmla="*/ 0 60000 65536"/>
                      <a:gd name="T19" fmla="*/ 0 60000 65536"/>
                      <a:gd name="T20" fmla="*/ 0 60000 65536"/>
                      <a:gd name="T21" fmla="*/ 0 w 103"/>
                      <a:gd name="T22" fmla="*/ 0 h 6"/>
                      <a:gd name="T23" fmla="*/ 103 w 103"/>
                      <a:gd name="T24" fmla="*/ 6 h 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3" h="6">
                        <a:moveTo>
                          <a:pt x="0" y="3"/>
                        </a:moveTo>
                        <a:lnTo>
                          <a:pt x="1" y="6"/>
                        </a:lnTo>
                        <a:lnTo>
                          <a:pt x="101" y="6"/>
                        </a:lnTo>
                        <a:lnTo>
                          <a:pt x="103" y="3"/>
                        </a:lnTo>
                        <a:lnTo>
                          <a:pt x="101" y="0"/>
                        </a:lnTo>
                        <a:lnTo>
                          <a:pt x="1" y="0"/>
                        </a:lnTo>
                        <a:lnTo>
                          <a:pt x="0" y="3"/>
                        </a:lnTo>
                        <a:close/>
                      </a:path>
                    </a:pathLst>
                  </a:custGeom>
                  <a:solidFill>
                    <a:srgbClr val="E0E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298" name="Forma libre 500"/>
                  <p:cNvSpPr>
                    <a:spLocks/>
                  </p:cNvSpPr>
                  <p:nvPr/>
                </p:nvSpPr>
                <p:spPr bwMode="auto">
                  <a:xfrm>
                    <a:off x="1024" y="2716"/>
                    <a:ext cx="52" cy="3"/>
                  </a:xfrm>
                  <a:custGeom>
                    <a:avLst/>
                    <a:gdLst>
                      <a:gd name="T0" fmla="*/ 0 w 103"/>
                      <a:gd name="T1" fmla="*/ 1 h 6"/>
                      <a:gd name="T2" fmla="*/ 1 w 103"/>
                      <a:gd name="T3" fmla="*/ 1 h 6"/>
                      <a:gd name="T4" fmla="*/ 1 w 103"/>
                      <a:gd name="T5" fmla="*/ 1 h 6"/>
                      <a:gd name="T6" fmla="*/ 1 w 103"/>
                      <a:gd name="T7" fmla="*/ 1 h 6"/>
                      <a:gd name="T8" fmla="*/ 1 w 103"/>
                      <a:gd name="T9" fmla="*/ 0 h 6"/>
                      <a:gd name="T10" fmla="*/ 1 w 103"/>
                      <a:gd name="T11" fmla="*/ 0 h 6"/>
                      <a:gd name="T12" fmla="*/ 0 w 103"/>
                      <a:gd name="T13" fmla="*/ 1 h 6"/>
                      <a:gd name="T14" fmla="*/ 0 60000 65536"/>
                      <a:gd name="T15" fmla="*/ 0 60000 65536"/>
                      <a:gd name="T16" fmla="*/ 0 60000 65536"/>
                      <a:gd name="T17" fmla="*/ 0 60000 65536"/>
                      <a:gd name="T18" fmla="*/ 0 60000 65536"/>
                      <a:gd name="T19" fmla="*/ 0 60000 65536"/>
                      <a:gd name="T20" fmla="*/ 0 60000 65536"/>
                      <a:gd name="T21" fmla="*/ 0 w 103"/>
                      <a:gd name="T22" fmla="*/ 0 h 6"/>
                      <a:gd name="T23" fmla="*/ 103 w 103"/>
                      <a:gd name="T24" fmla="*/ 6 h 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3" h="6">
                        <a:moveTo>
                          <a:pt x="0" y="3"/>
                        </a:moveTo>
                        <a:lnTo>
                          <a:pt x="1" y="6"/>
                        </a:lnTo>
                        <a:lnTo>
                          <a:pt x="101" y="6"/>
                        </a:lnTo>
                        <a:lnTo>
                          <a:pt x="103" y="3"/>
                        </a:lnTo>
                        <a:lnTo>
                          <a:pt x="101" y="0"/>
                        </a:lnTo>
                        <a:lnTo>
                          <a:pt x="1" y="0"/>
                        </a:lnTo>
                        <a:lnTo>
                          <a:pt x="0" y="3"/>
                        </a:lnTo>
                        <a:close/>
                      </a:path>
                    </a:pathLst>
                  </a:custGeom>
                  <a:solidFill>
                    <a:srgbClr val="E0E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299" name="Forma libre 501"/>
                  <p:cNvSpPr>
                    <a:spLocks/>
                  </p:cNvSpPr>
                  <p:nvPr/>
                </p:nvSpPr>
                <p:spPr bwMode="auto">
                  <a:xfrm>
                    <a:off x="1024" y="2692"/>
                    <a:ext cx="52" cy="3"/>
                  </a:xfrm>
                  <a:custGeom>
                    <a:avLst/>
                    <a:gdLst>
                      <a:gd name="T0" fmla="*/ 1 w 103"/>
                      <a:gd name="T1" fmla="*/ 2 h 4"/>
                      <a:gd name="T2" fmla="*/ 0 w 103"/>
                      <a:gd name="T3" fmla="*/ 0 h 4"/>
                      <a:gd name="T4" fmla="*/ 1 w 103"/>
                      <a:gd name="T5" fmla="*/ 0 h 4"/>
                      <a:gd name="T6" fmla="*/ 1 w 103"/>
                      <a:gd name="T7" fmla="*/ 2 h 4"/>
                      <a:gd name="T8" fmla="*/ 1 w 103"/>
                      <a:gd name="T9" fmla="*/ 2 h 4"/>
                      <a:gd name="T10" fmla="*/ 0 60000 65536"/>
                      <a:gd name="T11" fmla="*/ 0 60000 65536"/>
                      <a:gd name="T12" fmla="*/ 0 60000 65536"/>
                      <a:gd name="T13" fmla="*/ 0 60000 65536"/>
                      <a:gd name="T14" fmla="*/ 0 60000 65536"/>
                      <a:gd name="T15" fmla="*/ 0 w 103"/>
                      <a:gd name="T16" fmla="*/ 0 h 4"/>
                      <a:gd name="T17" fmla="*/ 103 w 103"/>
                      <a:gd name="T18" fmla="*/ 4 h 4"/>
                    </a:gdLst>
                    <a:ahLst/>
                    <a:cxnLst>
                      <a:cxn ang="T10">
                        <a:pos x="T0" y="T1"/>
                      </a:cxn>
                      <a:cxn ang="T11">
                        <a:pos x="T2" y="T3"/>
                      </a:cxn>
                      <a:cxn ang="T12">
                        <a:pos x="T4" y="T5"/>
                      </a:cxn>
                      <a:cxn ang="T13">
                        <a:pos x="T6" y="T7"/>
                      </a:cxn>
                      <a:cxn ang="T14">
                        <a:pos x="T8" y="T9"/>
                      </a:cxn>
                    </a:cxnLst>
                    <a:rect l="T15" t="T16" r="T17" b="T18"/>
                    <a:pathLst>
                      <a:path w="103" h="4">
                        <a:moveTo>
                          <a:pt x="1" y="4"/>
                        </a:moveTo>
                        <a:lnTo>
                          <a:pt x="0" y="0"/>
                        </a:lnTo>
                        <a:lnTo>
                          <a:pt x="103" y="0"/>
                        </a:lnTo>
                        <a:lnTo>
                          <a:pt x="101" y="4"/>
                        </a:lnTo>
                        <a:lnTo>
                          <a:pt x="1" y="4"/>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300" name="Forma libre 502"/>
                  <p:cNvSpPr>
                    <a:spLocks/>
                  </p:cNvSpPr>
                  <p:nvPr/>
                </p:nvSpPr>
                <p:spPr bwMode="auto">
                  <a:xfrm>
                    <a:off x="1024" y="2701"/>
                    <a:ext cx="53" cy="2"/>
                  </a:xfrm>
                  <a:custGeom>
                    <a:avLst/>
                    <a:gdLst>
                      <a:gd name="T0" fmla="*/ 1 w 104"/>
                      <a:gd name="T1" fmla="*/ 1 h 3"/>
                      <a:gd name="T2" fmla="*/ 0 w 104"/>
                      <a:gd name="T3" fmla="*/ 0 h 3"/>
                      <a:gd name="T4" fmla="*/ 1 w 104"/>
                      <a:gd name="T5" fmla="*/ 0 h 3"/>
                      <a:gd name="T6" fmla="*/ 1 w 104"/>
                      <a:gd name="T7" fmla="*/ 1 h 3"/>
                      <a:gd name="T8" fmla="*/ 1 w 104"/>
                      <a:gd name="T9" fmla="*/ 1 h 3"/>
                      <a:gd name="T10" fmla="*/ 0 60000 65536"/>
                      <a:gd name="T11" fmla="*/ 0 60000 65536"/>
                      <a:gd name="T12" fmla="*/ 0 60000 65536"/>
                      <a:gd name="T13" fmla="*/ 0 60000 65536"/>
                      <a:gd name="T14" fmla="*/ 0 60000 65536"/>
                      <a:gd name="T15" fmla="*/ 0 w 104"/>
                      <a:gd name="T16" fmla="*/ 0 h 3"/>
                      <a:gd name="T17" fmla="*/ 104 w 104"/>
                      <a:gd name="T18" fmla="*/ 3 h 3"/>
                    </a:gdLst>
                    <a:ahLst/>
                    <a:cxnLst>
                      <a:cxn ang="T10">
                        <a:pos x="T0" y="T1"/>
                      </a:cxn>
                      <a:cxn ang="T11">
                        <a:pos x="T2" y="T3"/>
                      </a:cxn>
                      <a:cxn ang="T12">
                        <a:pos x="T4" y="T5"/>
                      </a:cxn>
                      <a:cxn ang="T13">
                        <a:pos x="T6" y="T7"/>
                      </a:cxn>
                      <a:cxn ang="T14">
                        <a:pos x="T8" y="T9"/>
                      </a:cxn>
                    </a:cxnLst>
                    <a:rect l="T15" t="T16" r="T17" b="T18"/>
                    <a:pathLst>
                      <a:path w="104" h="3">
                        <a:moveTo>
                          <a:pt x="1" y="3"/>
                        </a:moveTo>
                        <a:lnTo>
                          <a:pt x="0" y="0"/>
                        </a:lnTo>
                        <a:lnTo>
                          <a:pt x="104" y="0"/>
                        </a:lnTo>
                        <a:lnTo>
                          <a:pt x="103" y="3"/>
                        </a:lnTo>
                        <a:lnTo>
                          <a:pt x="1" y="3"/>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301" name="Forma libre 503"/>
                  <p:cNvSpPr>
                    <a:spLocks/>
                  </p:cNvSpPr>
                  <p:nvPr/>
                </p:nvSpPr>
                <p:spPr bwMode="auto">
                  <a:xfrm>
                    <a:off x="1024" y="2710"/>
                    <a:ext cx="52" cy="1"/>
                  </a:xfrm>
                  <a:custGeom>
                    <a:avLst/>
                    <a:gdLst>
                      <a:gd name="T0" fmla="*/ 1 w 103"/>
                      <a:gd name="T1" fmla="*/ 0 h 3"/>
                      <a:gd name="T2" fmla="*/ 0 w 103"/>
                      <a:gd name="T3" fmla="*/ 0 h 3"/>
                      <a:gd name="T4" fmla="*/ 1 w 103"/>
                      <a:gd name="T5" fmla="*/ 0 h 3"/>
                      <a:gd name="T6" fmla="*/ 1 w 103"/>
                      <a:gd name="T7" fmla="*/ 0 h 3"/>
                      <a:gd name="T8" fmla="*/ 1 w 103"/>
                      <a:gd name="T9" fmla="*/ 0 h 3"/>
                      <a:gd name="T10" fmla="*/ 0 60000 65536"/>
                      <a:gd name="T11" fmla="*/ 0 60000 65536"/>
                      <a:gd name="T12" fmla="*/ 0 60000 65536"/>
                      <a:gd name="T13" fmla="*/ 0 60000 65536"/>
                      <a:gd name="T14" fmla="*/ 0 60000 65536"/>
                      <a:gd name="T15" fmla="*/ 0 w 103"/>
                      <a:gd name="T16" fmla="*/ 0 h 3"/>
                      <a:gd name="T17" fmla="*/ 103 w 103"/>
                      <a:gd name="T18" fmla="*/ 3 h 3"/>
                    </a:gdLst>
                    <a:ahLst/>
                    <a:cxnLst>
                      <a:cxn ang="T10">
                        <a:pos x="T0" y="T1"/>
                      </a:cxn>
                      <a:cxn ang="T11">
                        <a:pos x="T2" y="T3"/>
                      </a:cxn>
                      <a:cxn ang="T12">
                        <a:pos x="T4" y="T5"/>
                      </a:cxn>
                      <a:cxn ang="T13">
                        <a:pos x="T6" y="T7"/>
                      </a:cxn>
                      <a:cxn ang="T14">
                        <a:pos x="T8" y="T9"/>
                      </a:cxn>
                    </a:cxnLst>
                    <a:rect l="T15" t="T16" r="T17" b="T18"/>
                    <a:pathLst>
                      <a:path w="103" h="3">
                        <a:moveTo>
                          <a:pt x="1" y="3"/>
                        </a:moveTo>
                        <a:lnTo>
                          <a:pt x="0" y="0"/>
                        </a:lnTo>
                        <a:lnTo>
                          <a:pt x="103" y="0"/>
                        </a:lnTo>
                        <a:lnTo>
                          <a:pt x="101" y="3"/>
                        </a:lnTo>
                        <a:lnTo>
                          <a:pt x="1" y="3"/>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302" name="Forma libre 504"/>
                  <p:cNvSpPr>
                    <a:spLocks/>
                  </p:cNvSpPr>
                  <p:nvPr/>
                </p:nvSpPr>
                <p:spPr bwMode="auto">
                  <a:xfrm>
                    <a:off x="1024" y="2718"/>
                    <a:ext cx="52" cy="1"/>
                  </a:xfrm>
                  <a:custGeom>
                    <a:avLst/>
                    <a:gdLst>
                      <a:gd name="T0" fmla="*/ 1 w 103"/>
                      <a:gd name="T1" fmla="*/ 0 h 3"/>
                      <a:gd name="T2" fmla="*/ 0 w 103"/>
                      <a:gd name="T3" fmla="*/ 0 h 3"/>
                      <a:gd name="T4" fmla="*/ 1 w 103"/>
                      <a:gd name="T5" fmla="*/ 0 h 3"/>
                      <a:gd name="T6" fmla="*/ 1 w 103"/>
                      <a:gd name="T7" fmla="*/ 0 h 3"/>
                      <a:gd name="T8" fmla="*/ 1 w 103"/>
                      <a:gd name="T9" fmla="*/ 0 h 3"/>
                      <a:gd name="T10" fmla="*/ 0 60000 65536"/>
                      <a:gd name="T11" fmla="*/ 0 60000 65536"/>
                      <a:gd name="T12" fmla="*/ 0 60000 65536"/>
                      <a:gd name="T13" fmla="*/ 0 60000 65536"/>
                      <a:gd name="T14" fmla="*/ 0 60000 65536"/>
                      <a:gd name="T15" fmla="*/ 0 w 103"/>
                      <a:gd name="T16" fmla="*/ 0 h 3"/>
                      <a:gd name="T17" fmla="*/ 103 w 103"/>
                      <a:gd name="T18" fmla="*/ 3 h 3"/>
                    </a:gdLst>
                    <a:ahLst/>
                    <a:cxnLst>
                      <a:cxn ang="T10">
                        <a:pos x="T0" y="T1"/>
                      </a:cxn>
                      <a:cxn ang="T11">
                        <a:pos x="T2" y="T3"/>
                      </a:cxn>
                      <a:cxn ang="T12">
                        <a:pos x="T4" y="T5"/>
                      </a:cxn>
                      <a:cxn ang="T13">
                        <a:pos x="T6" y="T7"/>
                      </a:cxn>
                      <a:cxn ang="T14">
                        <a:pos x="T8" y="T9"/>
                      </a:cxn>
                    </a:cxnLst>
                    <a:rect l="T15" t="T16" r="T17" b="T18"/>
                    <a:pathLst>
                      <a:path w="103" h="3">
                        <a:moveTo>
                          <a:pt x="1" y="3"/>
                        </a:moveTo>
                        <a:lnTo>
                          <a:pt x="0" y="0"/>
                        </a:lnTo>
                        <a:lnTo>
                          <a:pt x="103" y="0"/>
                        </a:lnTo>
                        <a:lnTo>
                          <a:pt x="101" y="3"/>
                        </a:lnTo>
                        <a:lnTo>
                          <a:pt x="1" y="3"/>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303" name="Forma libre 505"/>
                  <p:cNvSpPr>
                    <a:spLocks/>
                  </p:cNvSpPr>
                  <p:nvPr/>
                </p:nvSpPr>
                <p:spPr bwMode="auto">
                  <a:xfrm>
                    <a:off x="1024" y="2687"/>
                    <a:ext cx="52" cy="2"/>
                  </a:xfrm>
                  <a:custGeom>
                    <a:avLst/>
                    <a:gdLst>
                      <a:gd name="T0" fmla="*/ 1 w 103"/>
                      <a:gd name="T1" fmla="*/ 0 h 3"/>
                      <a:gd name="T2" fmla="*/ 0 w 103"/>
                      <a:gd name="T3" fmla="*/ 1 h 3"/>
                      <a:gd name="T4" fmla="*/ 1 w 103"/>
                      <a:gd name="T5" fmla="*/ 1 h 3"/>
                      <a:gd name="T6" fmla="*/ 1 w 103"/>
                      <a:gd name="T7" fmla="*/ 0 h 3"/>
                      <a:gd name="T8" fmla="*/ 1 w 103"/>
                      <a:gd name="T9" fmla="*/ 0 h 3"/>
                      <a:gd name="T10" fmla="*/ 0 60000 65536"/>
                      <a:gd name="T11" fmla="*/ 0 60000 65536"/>
                      <a:gd name="T12" fmla="*/ 0 60000 65536"/>
                      <a:gd name="T13" fmla="*/ 0 60000 65536"/>
                      <a:gd name="T14" fmla="*/ 0 60000 65536"/>
                      <a:gd name="T15" fmla="*/ 0 w 103"/>
                      <a:gd name="T16" fmla="*/ 0 h 3"/>
                      <a:gd name="T17" fmla="*/ 103 w 103"/>
                      <a:gd name="T18" fmla="*/ 3 h 3"/>
                    </a:gdLst>
                    <a:ahLst/>
                    <a:cxnLst>
                      <a:cxn ang="T10">
                        <a:pos x="T0" y="T1"/>
                      </a:cxn>
                      <a:cxn ang="T11">
                        <a:pos x="T2" y="T3"/>
                      </a:cxn>
                      <a:cxn ang="T12">
                        <a:pos x="T4" y="T5"/>
                      </a:cxn>
                      <a:cxn ang="T13">
                        <a:pos x="T6" y="T7"/>
                      </a:cxn>
                      <a:cxn ang="T14">
                        <a:pos x="T8" y="T9"/>
                      </a:cxn>
                    </a:cxnLst>
                    <a:rect l="T15" t="T16" r="T17" b="T18"/>
                    <a:pathLst>
                      <a:path w="103" h="3">
                        <a:moveTo>
                          <a:pt x="1" y="0"/>
                        </a:moveTo>
                        <a:lnTo>
                          <a:pt x="0" y="3"/>
                        </a:lnTo>
                        <a:lnTo>
                          <a:pt x="103" y="3"/>
                        </a:lnTo>
                        <a:lnTo>
                          <a:pt x="101" y="0"/>
                        </a:lnTo>
                        <a:lnTo>
                          <a:pt x="1" y="0"/>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304" name="Forma libre 506"/>
                  <p:cNvSpPr>
                    <a:spLocks/>
                  </p:cNvSpPr>
                  <p:nvPr/>
                </p:nvSpPr>
                <p:spPr bwMode="auto">
                  <a:xfrm>
                    <a:off x="1024" y="2722"/>
                    <a:ext cx="52" cy="2"/>
                  </a:xfrm>
                  <a:custGeom>
                    <a:avLst/>
                    <a:gdLst>
                      <a:gd name="T0" fmla="*/ 1 w 103"/>
                      <a:gd name="T1" fmla="*/ 1 h 3"/>
                      <a:gd name="T2" fmla="*/ 0 w 103"/>
                      <a:gd name="T3" fmla="*/ 0 h 3"/>
                      <a:gd name="T4" fmla="*/ 1 w 103"/>
                      <a:gd name="T5" fmla="*/ 0 h 3"/>
                      <a:gd name="T6" fmla="*/ 1 w 103"/>
                      <a:gd name="T7" fmla="*/ 1 h 3"/>
                      <a:gd name="T8" fmla="*/ 1 w 103"/>
                      <a:gd name="T9" fmla="*/ 1 h 3"/>
                      <a:gd name="T10" fmla="*/ 0 60000 65536"/>
                      <a:gd name="T11" fmla="*/ 0 60000 65536"/>
                      <a:gd name="T12" fmla="*/ 0 60000 65536"/>
                      <a:gd name="T13" fmla="*/ 0 60000 65536"/>
                      <a:gd name="T14" fmla="*/ 0 60000 65536"/>
                      <a:gd name="T15" fmla="*/ 0 w 103"/>
                      <a:gd name="T16" fmla="*/ 0 h 3"/>
                      <a:gd name="T17" fmla="*/ 103 w 103"/>
                      <a:gd name="T18" fmla="*/ 3 h 3"/>
                    </a:gdLst>
                    <a:ahLst/>
                    <a:cxnLst>
                      <a:cxn ang="T10">
                        <a:pos x="T0" y="T1"/>
                      </a:cxn>
                      <a:cxn ang="T11">
                        <a:pos x="T2" y="T3"/>
                      </a:cxn>
                      <a:cxn ang="T12">
                        <a:pos x="T4" y="T5"/>
                      </a:cxn>
                      <a:cxn ang="T13">
                        <a:pos x="T6" y="T7"/>
                      </a:cxn>
                      <a:cxn ang="T14">
                        <a:pos x="T8" y="T9"/>
                      </a:cxn>
                    </a:cxnLst>
                    <a:rect l="T15" t="T16" r="T17" b="T18"/>
                    <a:pathLst>
                      <a:path w="103" h="3">
                        <a:moveTo>
                          <a:pt x="1" y="3"/>
                        </a:moveTo>
                        <a:lnTo>
                          <a:pt x="0" y="0"/>
                        </a:lnTo>
                        <a:lnTo>
                          <a:pt x="103" y="0"/>
                        </a:lnTo>
                        <a:lnTo>
                          <a:pt x="101" y="3"/>
                        </a:lnTo>
                        <a:lnTo>
                          <a:pt x="1" y="3"/>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305" name="Forma libre 507"/>
                  <p:cNvSpPr>
                    <a:spLocks/>
                  </p:cNvSpPr>
                  <p:nvPr/>
                </p:nvSpPr>
                <p:spPr bwMode="auto">
                  <a:xfrm>
                    <a:off x="1024" y="2695"/>
                    <a:ext cx="52" cy="2"/>
                  </a:xfrm>
                  <a:custGeom>
                    <a:avLst/>
                    <a:gdLst>
                      <a:gd name="T0" fmla="*/ 1 w 103"/>
                      <a:gd name="T1" fmla="*/ 0 h 5"/>
                      <a:gd name="T2" fmla="*/ 0 w 103"/>
                      <a:gd name="T3" fmla="*/ 0 h 5"/>
                      <a:gd name="T4" fmla="*/ 1 w 103"/>
                      <a:gd name="T5" fmla="*/ 0 h 5"/>
                      <a:gd name="T6" fmla="*/ 1 w 103"/>
                      <a:gd name="T7" fmla="*/ 0 h 5"/>
                      <a:gd name="T8" fmla="*/ 1 w 103"/>
                      <a:gd name="T9" fmla="*/ 0 h 5"/>
                      <a:gd name="T10" fmla="*/ 0 60000 65536"/>
                      <a:gd name="T11" fmla="*/ 0 60000 65536"/>
                      <a:gd name="T12" fmla="*/ 0 60000 65536"/>
                      <a:gd name="T13" fmla="*/ 0 60000 65536"/>
                      <a:gd name="T14" fmla="*/ 0 60000 65536"/>
                      <a:gd name="T15" fmla="*/ 0 w 103"/>
                      <a:gd name="T16" fmla="*/ 0 h 5"/>
                      <a:gd name="T17" fmla="*/ 103 w 103"/>
                      <a:gd name="T18" fmla="*/ 5 h 5"/>
                    </a:gdLst>
                    <a:ahLst/>
                    <a:cxnLst>
                      <a:cxn ang="T10">
                        <a:pos x="T0" y="T1"/>
                      </a:cxn>
                      <a:cxn ang="T11">
                        <a:pos x="T2" y="T3"/>
                      </a:cxn>
                      <a:cxn ang="T12">
                        <a:pos x="T4" y="T5"/>
                      </a:cxn>
                      <a:cxn ang="T13">
                        <a:pos x="T6" y="T7"/>
                      </a:cxn>
                      <a:cxn ang="T14">
                        <a:pos x="T8" y="T9"/>
                      </a:cxn>
                    </a:cxnLst>
                    <a:rect l="T15" t="T16" r="T17" b="T18"/>
                    <a:pathLst>
                      <a:path w="103" h="5">
                        <a:moveTo>
                          <a:pt x="1" y="0"/>
                        </a:moveTo>
                        <a:lnTo>
                          <a:pt x="0" y="5"/>
                        </a:lnTo>
                        <a:lnTo>
                          <a:pt x="103" y="5"/>
                        </a:lnTo>
                        <a:lnTo>
                          <a:pt x="101" y="0"/>
                        </a:lnTo>
                        <a:lnTo>
                          <a:pt x="1" y="0"/>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306" name="Forma libre 508"/>
                  <p:cNvSpPr>
                    <a:spLocks/>
                  </p:cNvSpPr>
                  <p:nvPr/>
                </p:nvSpPr>
                <p:spPr bwMode="auto">
                  <a:xfrm>
                    <a:off x="1024" y="2704"/>
                    <a:ext cx="53" cy="1"/>
                  </a:xfrm>
                  <a:custGeom>
                    <a:avLst/>
                    <a:gdLst>
                      <a:gd name="T0" fmla="*/ 1 w 104"/>
                      <a:gd name="T1" fmla="*/ 0 h 3"/>
                      <a:gd name="T2" fmla="*/ 0 w 104"/>
                      <a:gd name="T3" fmla="*/ 0 h 3"/>
                      <a:gd name="T4" fmla="*/ 1 w 104"/>
                      <a:gd name="T5" fmla="*/ 0 h 3"/>
                      <a:gd name="T6" fmla="*/ 1 w 104"/>
                      <a:gd name="T7" fmla="*/ 0 h 3"/>
                      <a:gd name="T8" fmla="*/ 1 w 104"/>
                      <a:gd name="T9" fmla="*/ 0 h 3"/>
                      <a:gd name="T10" fmla="*/ 0 60000 65536"/>
                      <a:gd name="T11" fmla="*/ 0 60000 65536"/>
                      <a:gd name="T12" fmla="*/ 0 60000 65536"/>
                      <a:gd name="T13" fmla="*/ 0 60000 65536"/>
                      <a:gd name="T14" fmla="*/ 0 60000 65536"/>
                      <a:gd name="T15" fmla="*/ 0 w 104"/>
                      <a:gd name="T16" fmla="*/ 0 h 3"/>
                      <a:gd name="T17" fmla="*/ 104 w 104"/>
                      <a:gd name="T18" fmla="*/ 3 h 3"/>
                    </a:gdLst>
                    <a:ahLst/>
                    <a:cxnLst>
                      <a:cxn ang="T10">
                        <a:pos x="T0" y="T1"/>
                      </a:cxn>
                      <a:cxn ang="T11">
                        <a:pos x="T2" y="T3"/>
                      </a:cxn>
                      <a:cxn ang="T12">
                        <a:pos x="T4" y="T5"/>
                      </a:cxn>
                      <a:cxn ang="T13">
                        <a:pos x="T6" y="T7"/>
                      </a:cxn>
                      <a:cxn ang="T14">
                        <a:pos x="T8" y="T9"/>
                      </a:cxn>
                    </a:cxnLst>
                    <a:rect l="T15" t="T16" r="T17" b="T18"/>
                    <a:pathLst>
                      <a:path w="104" h="3">
                        <a:moveTo>
                          <a:pt x="1" y="0"/>
                        </a:moveTo>
                        <a:lnTo>
                          <a:pt x="0" y="3"/>
                        </a:lnTo>
                        <a:lnTo>
                          <a:pt x="104" y="3"/>
                        </a:lnTo>
                        <a:lnTo>
                          <a:pt x="101" y="0"/>
                        </a:lnTo>
                        <a:lnTo>
                          <a:pt x="1" y="0"/>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307" name="Forma libre 509"/>
                  <p:cNvSpPr>
                    <a:spLocks/>
                  </p:cNvSpPr>
                  <p:nvPr/>
                </p:nvSpPr>
                <p:spPr bwMode="auto">
                  <a:xfrm>
                    <a:off x="1024" y="2712"/>
                    <a:ext cx="52" cy="1"/>
                  </a:xfrm>
                  <a:custGeom>
                    <a:avLst/>
                    <a:gdLst>
                      <a:gd name="T0" fmla="*/ 1 w 103"/>
                      <a:gd name="T1" fmla="*/ 0 h 2"/>
                      <a:gd name="T2" fmla="*/ 0 w 103"/>
                      <a:gd name="T3" fmla="*/ 1 h 2"/>
                      <a:gd name="T4" fmla="*/ 1 w 103"/>
                      <a:gd name="T5" fmla="*/ 1 h 2"/>
                      <a:gd name="T6" fmla="*/ 1 w 103"/>
                      <a:gd name="T7" fmla="*/ 0 h 2"/>
                      <a:gd name="T8" fmla="*/ 1 w 103"/>
                      <a:gd name="T9" fmla="*/ 0 h 2"/>
                      <a:gd name="T10" fmla="*/ 0 60000 65536"/>
                      <a:gd name="T11" fmla="*/ 0 60000 65536"/>
                      <a:gd name="T12" fmla="*/ 0 60000 65536"/>
                      <a:gd name="T13" fmla="*/ 0 60000 65536"/>
                      <a:gd name="T14" fmla="*/ 0 60000 65536"/>
                      <a:gd name="T15" fmla="*/ 0 w 103"/>
                      <a:gd name="T16" fmla="*/ 0 h 2"/>
                      <a:gd name="T17" fmla="*/ 103 w 103"/>
                      <a:gd name="T18" fmla="*/ 2 h 2"/>
                    </a:gdLst>
                    <a:ahLst/>
                    <a:cxnLst>
                      <a:cxn ang="T10">
                        <a:pos x="T0" y="T1"/>
                      </a:cxn>
                      <a:cxn ang="T11">
                        <a:pos x="T2" y="T3"/>
                      </a:cxn>
                      <a:cxn ang="T12">
                        <a:pos x="T4" y="T5"/>
                      </a:cxn>
                      <a:cxn ang="T13">
                        <a:pos x="T6" y="T7"/>
                      </a:cxn>
                      <a:cxn ang="T14">
                        <a:pos x="T8" y="T9"/>
                      </a:cxn>
                    </a:cxnLst>
                    <a:rect l="T15" t="T16" r="T17" b="T18"/>
                    <a:pathLst>
                      <a:path w="103" h="2">
                        <a:moveTo>
                          <a:pt x="1" y="0"/>
                        </a:moveTo>
                        <a:lnTo>
                          <a:pt x="0" y="2"/>
                        </a:lnTo>
                        <a:lnTo>
                          <a:pt x="103" y="2"/>
                        </a:lnTo>
                        <a:lnTo>
                          <a:pt x="101" y="0"/>
                        </a:lnTo>
                        <a:lnTo>
                          <a:pt x="1" y="0"/>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308" name="Forma libre 510"/>
                  <p:cNvSpPr>
                    <a:spLocks/>
                  </p:cNvSpPr>
                  <p:nvPr/>
                </p:nvSpPr>
                <p:spPr bwMode="auto">
                  <a:xfrm>
                    <a:off x="1024" y="2720"/>
                    <a:ext cx="52" cy="1"/>
                  </a:xfrm>
                  <a:custGeom>
                    <a:avLst/>
                    <a:gdLst>
                      <a:gd name="T0" fmla="*/ 1 w 103"/>
                      <a:gd name="T1" fmla="*/ 0 h 3"/>
                      <a:gd name="T2" fmla="*/ 0 w 103"/>
                      <a:gd name="T3" fmla="*/ 0 h 3"/>
                      <a:gd name="T4" fmla="*/ 1 w 103"/>
                      <a:gd name="T5" fmla="*/ 0 h 3"/>
                      <a:gd name="T6" fmla="*/ 1 w 103"/>
                      <a:gd name="T7" fmla="*/ 0 h 3"/>
                      <a:gd name="T8" fmla="*/ 1 w 103"/>
                      <a:gd name="T9" fmla="*/ 0 h 3"/>
                      <a:gd name="T10" fmla="*/ 0 60000 65536"/>
                      <a:gd name="T11" fmla="*/ 0 60000 65536"/>
                      <a:gd name="T12" fmla="*/ 0 60000 65536"/>
                      <a:gd name="T13" fmla="*/ 0 60000 65536"/>
                      <a:gd name="T14" fmla="*/ 0 60000 65536"/>
                      <a:gd name="T15" fmla="*/ 0 w 103"/>
                      <a:gd name="T16" fmla="*/ 0 h 3"/>
                      <a:gd name="T17" fmla="*/ 103 w 103"/>
                      <a:gd name="T18" fmla="*/ 3 h 3"/>
                    </a:gdLst>
                    <a:ahLst/>
                    <a:cxnLst>
                      <a:cxn ang="T10">
                        <a:pos x="T0" y="T1"/>
                      </a:cxn>
                      <a:cxn ang="T11">
                        <a:pos x="T2" y="T3"/>
                      </a:cxn>
                      <a:cxn ang="T12">
                        <a:pos x="T4" y="T5"/>
                      </a:cxn>
                      <a:cxn ang="T13">
                        <a:pos x="T6" y="T7"/>
                      </a:cxn>
                      <a:cxn ang="T14">
                        <a:pos x="T8" y="T9"/>
                      </a:cxn>
                    </a:cxnLst>
                    <a:rect l="T15" t="T16" r="T17" b="T18"/>
                    <a:pathLst>
                      <a:path w="103" h="3">
                        <a:moveTo>
                          <a:pt x="1" y="0"/>
                        </a:moveTo>
                        <a:lnTo>
                          <a:pt x="0" y="3"/>
                        </a:lnTo>
                        <a:lnTo>
                          <a:pt x="103" y="3"/>
                        </a:lnTo>
                        <a:lnTo>
                          <a:pt x="101" y="0"/>
                        </a:lnTo>
                        <a:lnTo>
                          <a:pt x="1" y="0"/>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309" name="Forma libre 511"/>
                  <p:cNvSpPr>
                    <a:spLocks/>
                  </p:cNvSpPr>
                  <p:nvPr/>
                </p:nvSpPr>
                <p:spPr bwMode="auto">
                  <a:xfrm>
                    <a:off x="1024" y="2705"/>
                    <a:ext cx="52" cy="2"/>
                  </a:xfrm>
                  <a:custGeom>
                    <a:avLst/>
                    <a:gdLst>
                      <a:gd name="T0" fmla="*/ 1 w 103"/>
                      <a:gd name="T1" fmla="*/ 0 h 5"/>
                      <a:gd name="T2" fmla="*/ 0 w 103"/>
                      <a:gd name="T3" fmla="*/ 0 h 5"/>
                      <a:gd name="T4" fmla="*/ 1 w 103"/>
                      <a:gd name="T5" fmla="*/ 0 h 5"/>
                      <a:gd name="T6" fmla="*/ 1 w 103"/>
                      <a:gd name="T7" fmla="*/ 0 h 5"/>
                      <a:gd name="T8" fmla="*/ 1 w 103"/>
                      <a:gd name="T9" fmla="*/ 0 h 5"/>
                      <a:gd name="T10" fmla="*/ 0 60000 65536"/>
                      <a:gd name="T11" fmla="*/ 0 60000 65536"/>
                      <a:gd name="T12" fmla="*/ 0 60000 65536"/>
                      <a:gd name="T13" fmla="*/ 0 60000 65536"/>
                      <a:gd name="T14" fmla="*/ 0 60000 65536"/>
                      <a:gd name="T15" fmla="*/ 0 w 103"/>
                      <a:gd name="T16" fmla="*/ 0 h 5"/>
                      <a:gd name="T17" fmla="*/ 103 w 103"/>
                      <a:gd name="T18" fmla="*/ 5 h 5"/>
                    </a:gdLst>
                    <a:ahLst/>
                    <a:cxnLst>
                      <a:cxn ang="T10">
                        <a:pos x="T0" y="T1"/>
                      </a:cxn>
                      <a:cxn ang="T11">
                        <a:pos x="T2" y="T3"/>
                      </a:cxn>
                      <a:cxn ang="T12">
                        <a:pos x="T4" y="T5"/>
                      </a:cxn>
                      <a:cxn ang="T13">
                        <a:pos x="T6" y="T7"/>
                      </a:cxn>
                      <a:cxn ang="T14">
                        <a:pos x="T8" y="T9"/>
                      </a:cxn>
                    </a:cxnLst>
                    <a:rect l="T15" t="T16" r="T17" b="T18"/>
                    <a:pathLst>
                      <a:path w="103" h="5">
                        <a:moveTo>
                          <a:pt x="1" y="5"/>
                        </a:moveTo>
                        <a:lnTo>
                          <a:pt x="0" y="0"/>
                        </a:lnTo>
                        <a:lnTo>
                          <a:pt x="103" y="0"/>
                        </a:lnTo>
                        <a:lnTo>
                          <a:pt x="101" y="5"/>
                        </a:lnTo>
                        <a:lnTo>
                          <a:pt x="1" y="5"/>
                        </a:lnTo>
                        <a:close/>
                      </a:path>
                    </a:pathLst>
                  </a:custGeom>
                  <a:solidFill>
                    <a:srgbClr val="60606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310" name="Forma libre 512"/>
                  <p:cNvSpPr>
                    <a:spLocks/>
                  </p:cNvSpPr>
                  <p:nvPr/>
                </p:nvSpPr>
                <p:spPr bwMode="auto">
                  <a:xfrm>
                    <a:off x="1024" y="2714"/>
                    <a:ext cx="52" cy="2"/>
                  </a:xfrm>
                  <a:custGeom>
                    <a:avLst/>
                    <a:gdLst>
                      <a:gd name="T0" fmla="*/ 1 w 103"/>
                      <a:gd name="T1" fmla="*/ 1 h 4"/>
                      <a:gd name="T2" fmla="*/ 0 w 103"/>
                      <a:gd name="T3" fmla="*/ 0 h 4"/>
                      <a:gd name="T4" fmla="*/ 1 w 103"/>
                      <a:gd name="T5" fmla="*/ 0 h 4"/>
                      <a:gd name="T6" fmla="*/ 1 w 103"/>
                      <a:gd name="T7" fmla="*/ 1 h 4"/>
                      <a:gd name="T8" fmla="*/ 1 w 103"/>
                      <a:gd name="T9" fmla="*/ 1 h 4"/>
                      <a:gd name="T10" fmla="*/ 0 60000 65536"/>
                      <a:gd name="T11" fmla="*/ 0 60000 65536"/>
                      <a:gd name="T12" fmla="*/ 0 60000 65536"/>
                      <a:gd name="T13" fmla="*/ 0 60000 65536"/>
                      <a:gd name="T14" fmla="*/ 0 60000 65536"/>
                      <a:gd name="T15" fmla="*/ 0 w 103"/>
                      <a:gd name="T16" fmla="*/ 0 h 4"/>
                      <a:gd name="T17" fmla="*/ 103 w 103"/>
                      <a:gd name="T18" fmla="*/ 4 h 4"/>
                    </a:gdLst>
                    <a:ahLst/>
                    <a:cxnLst>
                      <a:cxn ang="T10">
                        <a:pos x="T0" y="T1"/>
                      </a:cxn>
                      <a:cxn ang="T11">
                        <a:pos x="T2" y="T3"/>
                      </a:cxn>
                      <a:cxn ang="T12">
                        <a:pos x="T4" y="T5"/>
                      </a:cxn>
                      <a:cxn ang="T13">
                        <a:pos x="T6" y="T7"/>
                      </a:cxn>
                      <a:cxn ang="T14">
                        <a:pos x="T8" y="T9"/>
                      </a:cxn>
                    </a:cxnLst>
                    <a:rect l="T15" t="T16" r="T17" b="T18"/>
                    <a:pathLst>
                      <a:path w="103" h="4">
                        <a:moveTo>
                          <a:pt x="1" y="4"/>
                        </a:moveTo>
                        <a:lnTo>
                          <a:pt x="0" y="0"/>
                        </a:lnTo>
                        <a:lnTo>
                          <a:pt x="103" y="0"/>
                        </a:lnTo>
                        <a:lnTo>
                          <a:pt x="101" y="4"/>
                        </a:lnTo>
                        <a:lnTo>
                          <a:pt x="1" y="4"/>
                        </a:lnTo>
                        <a:close/>
                      </a:path>
                    </a:pathLst>
                  </a:custGeom>
                  <a:solidFill>
                    <a:srgbClr val="60606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311" name="Forma libre 513"/>
                  <p:cNvSpPr>
                    <a:spLocks/>
                  </p:cNvSpPr>
                  <p:nvPr/>
                </p:nvSpPr>
                <p:spPr bwMode="auto">
                  <a:xfrm>
                    <a:off x="1024" y="2697"/>
                    <a:ext cx="52" cy="2"/>
                  </a:xfrm>
                  <a:custGeom>
                    <a:avLst/>
                    <a:gdLst>
                      <a:gd name="T0" fmla="*/ 1 w 103"/>
                      <a:gd name="T1" fmla="*/ 1 h 4"/>
                      <a:gd name="T2" fmla="*/ 0 w 103"/>
                      <a:gd name="T3" fmla="*/ 0 h 4"/>
                      <a:gd name="T4" fmla="*/ 1 w 103"/>
                      <a:gd name="T5" fmla="*/ 0 h 4"/>
                      <a:gd name="T6" fmla="*/ 1 w 103"/>
                      <a:gd name="T7" fmla="*/ 1 h 4"/>
                      <a:gd name="T8" fmla="*/ 1 w 103"/>
                      <a:gd name="T9" fmla="*/ 1 h 4"/>
                      <a:gd name="T10" fmla="*/ 0 60000 65536"/>
                      <a:gd name="T11" fmla="*/ 0 60000 65536"/>
                      <a:gd name="T12" fmla="*/ 0 60000 65536"/>
                      <a:gd name="T13" fmla="*/ 0 60000 65536"/>
                      <a:gd name="T14" fmla="*/ 0 60000 65536"/>
                      <a:gd name="T15" fmla="*/ 0 w 103"/>
                      <a:gd name="T16" fmla="*/ 0 h 4"/>
                      <a:gd name="T17" fmla="*/ 103 w 103"/>
                      <a:gd name="T18" fmla="*/ 4 h 4"/>
                    </a:gdLst>
                    <a:ahLst/>
                    <a:cxnLst>
                      <a:cxn ang="T10">
                        <a:pos x="T0" y="T1"/>
                      </a:cxn>
                      <a:cxn ang="T11">
                        <a:pos x="T2" y="T3"/>
                      </a:cxn>
                      <a:cxn ang="T12">
                        <a:pos x="T4" y="T5"/>
                      </a:cxn>
                      <a:cxn ang="T13">
                        <a:pos x="T6" y="T7"/>
                      </a:cxn>
                      <a:cxn ang="T14">
                        <a:pos x="T8" y="T9"/>
                      </a:cxn>
                    </a:cxnLst>
                    <a:rect l="T15" t="T16" r="T17" b="T18"/>
                    <a:pathLst>
                      <a:path w="103" h="4">
                        <a:moveTo>
                          <a:pt x="1" y="4"/>
                        </a:moveTo>
                        <a:lnTo>
                          <a:pt x="0" y="0"/>
                        </a:lnTo>
                        <a:lnTo>
                          <a:pt x="103" y="0"/>
                        </a:lnTo>
                        <a:lnTo>
                          <a:pt x="101" y="4"/>
                        </a:lnTo>
                        <a:lnTo>
                          <a:pt x="1" y="4"/>
                        </a:lnTo>
                        <a:close/>
                      </a:path>
                    </a:pathLst>
                  </a:custGeom>
                  <a:solidFill>
                    <a:srgbClr val="60606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312" name="Forma libre 514"/>
                  <p:cNvSpPr>
                    <a:spLocks/>
                  </p:cNvSpPr>
                  <p:nvPr/>
                </p:nvSpPr>
                <p:spPr bwMode="auto">
                  <a:xfrm>
                    <a:off x="1024" y="2689"/>
                    <a:ext cx="52" cy="2"/>
                  </a:xfrm>
                  <a:custGeom>
                    <a:avLst/>
                    <a:gdLst>
                      <a:gd name="T0" fmla="*/ 1 w 103"/>
                      <a:gd name="T1" fmla="*/ 1 h 4"/>
                      <a:gd name="T2" fmla="*/ 0 w 103"/>
                      <a:gd name="T3" fmla="*/ 0 h 4"/>
                      <a:gd name="T4" fmla="*/ 1 w 103"/>
                      <a:gd name="T5" fmla="*/ 0 h 4"/>
                      <a:gd name="T6" fmla="*/ 1 w 103"/>
                      <a:gd name="T7" fmla="*/ 1 h 4"/>
                      <a:gd name="T8" fmla="*/ 1 w 103"/>
                      <a:gd name="T9" fmla="*/ 1 h 4"/>
                      <a:gd name="T10" fmla="*/ 0 60000 65536"/>
                      <a:gd name="T11" fmla="*/ 0 60000 65536"/>
                      <a:gd name="T12" fmla="*/ 0 60000 65536"/>
                      <a:gd name="T13" fmla="*/ 0 60000 65536"/>
                      <a:gd name="T14" fmla="*/ 0 60000 65536"/>
                      <a:gd name="T15" fmla="*/ 0 w 103"/>
                      <a:gd name="T16" fmla="*/ 0 h 4"/>
                      <a:gd name="T17" fmla="*/ 103 w 103"/>
                      <a:gd name="T18" fmla="*/ 4 h 4"/>
                    </a:gdLst>
                    <a:ahLst/>
                    <a:cxnLst>
                      <a:cxn ang="T10">
                        <a:pos x="T0" y="T1"/>
                      </a:cxn>
                      <a:cxn ang="T11">
                        <a:pos x="T2" y="T3"/>
                      </a:cxn>
                      <a:cxn ang="T12">
                        <a:pos x="T4" y="T5"/>
                      </a:cxn>
                      <a:cxn ang="T13">
                        <a:pos x="T6" y="T7"/>
                      </a:cxn>
                      <a:cxn ang="T14">
                        <a:pos x="T8" y="T9"/>
                      </a:cxn>
                    </a:cxnLst>
                    <a:rect l="T15" t="T16" r="T17" b="T18"/>
                    <a:pathLst>
                      <a:path w="103" h="4">
                        <a:moveTo>
                          <a:pt x="1" y="4"/>
                        </a:moveTo>
                        <a:lnTo>
                          <a:pt x="0" y="0"/>
                        </a:lnTo>
                        <a:lnTo>
                          <a:pt x="103" y="0"/>
                        </a:lnTo>
                        <a:lnTo>
                          <a:pt x="101" y="4"/>
                        </a:lnTo>
                        <a:lnTo>
                          <a:pt x="1" y="4"/>
                        </a:lnTo>
                        <a:close/>
                      </a:path>
                    </a:pathLst>
                  </a:custGeom>
                  <a:solidFill>
                    <a:srgbClr val="60606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grpSp>
          </p:grpSp>
          <p:grpSp>
            <p:nvGrpSpPr>
              <p:cNvPr id="34233" name="Grupo 515"/>
              <p:cNvGrpSpPr>
                <a:grpSpLocks/>
              </p:cNvGrpSpPr>
              <p:nvPr/>
            </p:nvGrpSpPr>
            <p:grpSpPr bwMode="auto">
              <a:xfrm>
                <a:off x="1025" y="2531"/>
                <a:ext cx="50" cy="37"/>
                <a:chOff x="1025" y="2531"/>
                <a:chExt cx="50" cy="37"/>
              </a:xfrm>
            </p:grpSpPr>
            <p:grpSp>
              <p:nvGrpSpPr>
                <p:cNvPr id="34274" name="Grupo 516"/>
                <p:cNvGrpSpPr>
                  <a:grpSpLocks/>
                </p:cNvGrpSpPr>
                <p:nvPr/>
              </p:nvGrpSpPr>
              <p:grpSpPr bwMode="auto">
                <a:xfrm>
                  <a:off x="1025" y="2531"/>
                  <a:ext cx="50" cy="37"/>
                  <a:chOff x="1025" y="2531"/>
                  <a:chExt cx="50" cy="37"/>
                </a:xfrm>
              </p:grpSpPr>
              <p:sp>
                <p:nvSpPr>
                  <p:cNvPr id="34291" name="Rectángulo 517"/>
                  <p:cNvSpPr>
                    <a:spLocks noChangeArrowheads="1"/>
                  </p:cNvSpPr>
                  <p:nvPr/>
                </p:nvSpPr>
                <p:spPr bwMode="auto">
                  <a:xfrm>
                    <a:off x="1025" y="2531"/>
                    <a:ext cx="50" cy="37"/>
                  </a:xfrm>
                  <a:prstGeom prst="rect">
                    <a:avLst/>
                  </a:prstGeom>
                  <a:solidFill>
                    <a:srgbClr val="C0C0C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292" name="Línea 518"/>
                  <p:cNvSpPr>
                    <a:spLocks noChangeShapeType="1"/>
                  </p:cNvSpPr>
                  <p:nvPr/>
                </p:nvSpPr>
                <p:spPr bwMode="auto">
                  <a:xfrm>
                    <a:off x="1026" y="2549"/>
                    <a:ext cx="49" cy="1"/>
                  </a:xfrm>
                  <a:prstGeom prst="line">
                    <a:avLst/>
                  </a:prstGeom>
                  <a:noFill/>
                  <a:ln w="1588">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grpSp>
            <p:grpSp>
              <p:nvGrpSpPr>
                <p:cNvPr id="34275" name="Grupo 519"/>
                <p:cNvGrpSpPr>
                  <a:grpSpLocks/>
                </p:cNvGrpSpPr>
                <p:nvPr/>
              </p:nvGrpSpPr>
              <p:grpSpPr bwMode="auto">
                <a:xfrm>
                  <a:off x="1026" y="2533"/>
                  <a:ext cx="48" cy="31"/>
                  <a:chOff x="1026" y="2533"/>
                  <a:chExt cx="48" cy="31"/>
                </a:xfrm>
              </p:grpSpPr>
              <p:sp>
                <p:nvSpPr>
                  <p:cNvPr id="34276" name="Rectángulo 520"/>
                  <p:cNvSpPr>
                    <a:spLocks noChangeArrowheads="1"/>
                  </p:cNvSpPr>
                  <p:nvPr/>
                </p:nvSpPr>
                <p:spPr bwMode="auto">
                  <a:xfrm>
                    <a:off x="1046" y="2533"/>
                    <a:ext cx="15" cy="14"/>
                  </a:xfrm>
                  <a:prstGeom prst="rect">
                    <a:avLst/>
                  </a:prstGeom>
                  <a:solidFill>
                    <a:srgbClr val="60606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277" name="Rectángulo 521"/>
                  <p:cNvSpPr>
                    <a:spLocks noChangeArrowheads="1"/>
                  </p:cNvSpPr>
                  <p:nvPr/>
                </p:nvSpPr>
                <p:spPr bwMode="auto">
                  <a:xfrm>
                    <a:off x="1026" y="2537"/>
                    <a:ext cx="48" cy="2"/>
                  </a:xfrm>
                  <a:prstGeom prst="rect">
                    <a:avLst/>
                  </a:prstGeom>
                  <a:solidFill>
                    <a:srgbClr val="20202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278" name="Forma libre 522"/>
                  <p:cNvSpPr>
                    <a:spLocks/>
                  </p:cNvSpPr>
                  <p:nvPr/>
                </p:nvSpPr>
                <p:spPr bwMode="auto">
                  <a:xfrm>
                    <a:off x="1046" y="2533"/>
                    <a:ext cx="14" cy="4"/>
                  </a:xfrm>
                  <a:custGeom>
                    <a:avLst/>
                    <a:gdLst>
                      <a:gd name="T0" fmla="*/ 0 w 30"/>
                      <a:gd name="T1" fmla="*/ 1 h 7"/>
                      <a:gd name="T2" fmla="*/ 0 w 30"/>
                      <a:gd name="T3" fmla="*/ 1 h 7"/>
                      <a:gd name="T4" fmla="*/ 0 w 30"/>
                      <a:gd name="T5" fmla="*/ 1 h 7"/>
                      <a:gd name="T6" fmla="*/ 0 w 30"/>
                      <a:gd name="T7" fmla="*/ 1 h 7"/>
                      <a:gd name="T8" fmla="*/ 0 w 30"/>
                      <a:gd name="T9" fmla="*/ 0 h 7"/>
                      <a:gd name="T10" fmla="*/ 0 w 30"/>
                      <a:gd name="T11" fmla="*/ 0 h 7"/>
                      <a:gd name="T12" fmla="*/ 0 w 30"/>
                      <a:gd name="T13" fmla="*/ 1 h 7"/>
                      <a:gd name="T14" fmla="*/ 0 60000 65536"/>
                      <a:gd name="T15" fmla="*/ 0 60000 65536"/>
                      <a:gd name="T16" fmla="*/ 0 60000 65536"/>
                      <a:gd name="T17" fmla="*/ 0 60000 65536"/>
                      <a:gd name="T18" fmla="*/ 0 60000 65536"/>
                      <a:gd name="T19" fmla="*/ 0 60000 65536"/>
                      <a:gd name="T20" fmla="*/ 0 60000 65536"/>
                      <a:gd name="T21" fmla="*/ 0 w 30"/>
                      <a:gd name="T22" fmla="*/ 0 h 7"/>
                      <a:gd name="T23" fmla="*/ 30 w 30"/>
                      <a:gd name="T24" fmla="*/ 7 h 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0" h="7">
                        <a:moveTo>
                          <a:pt x="0" y="6"/>
                        </a:moveTo>
                        <a:lnTo>
                          <a:pt x="3" y="3"/>
                        </a:lnTo>
                        <a:lnTo>
                          <a:pt x="27" y="3"/>
                        </a:lnTo>
                        <a:lnTo>
                          <a:pt x="30" y="7"/>
                        </a:lnTo>
                        <a:lnTo>
                          <a:pt x="30" y="0"/>
                        </a:lnTo>
                        <a:lnTo>
                          <a:pt x="0" y="0"/>
                        </a:lnTo>
                        <a:lnTo>
                          <a:pt x="0" y="6"/>
                        </a:lnTo>
                        <a:close/>
                      </a:path>
                    </a:pathLst>
                  </a:custGeom>
                  <a:solidFill>
                    <a:srgbClr val="20202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279" name="Rectángulo 523"/>
                  <p:cNvSpPr>
                    <a:spLocks noChangeArrowheads="1"/>
                  </p:cNvSpPr>
                  <p:nvPr/>
                </p:nvSpPr>
                <p:spPr bwMode="auto">
                  <a:xfrm>
                    <a:off x="1029" y="2534"/>
                    <a:ext cx="5" cy="3"/>
                  </a:xfrm>
                  <a:prstGeom prst="rect">
                    <a:avLst/>
                  </a:prstGeom>
                  <a:solidFill>
                    <a:srgbClr val="20202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280" name="Rectángulo 524"/>
                  <p:cNvSpPr>
                    <a:spLocks noChangeArrowheads="1"/>
                  </p:cNvSpPr>
                  <p:nvPr/>
                </p:nvSpPr>
                <p:spPr bwMode="auto">
                  <a:xfrm>
                    <a:off x="1032" y="2552"/>
                    <a:ext cx="36" cy="12"/>
                  </a:xfrm>
                  <a:prstGeom prst="rect">
                    <a:avLst/>
                  </a:prstGeom>
                  <a:solidFill>
                    <a:srgbClr val="E0E0E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281" name="Forma libre 525"/>
                  <p:cNvSpPr>
                    <a:spLocks/>
                  </p:cNvSpPr>
                  <p:nvPr/>
                </p:nvSpPr>
                <p:spPr bwMode="auto">
                  <a:xfrm>
                    <a:off x="1034" y="2552"/>
                    <a:ext cx="32" cy="4"/>
                  </a:xfrm>
                  <a:custGeom>
                    <a:avLst/>
                    <a:gdLst>
                      <a:gd name="T0" fmla="*/ 1 w 63"/>
                      <a:gd name="T1" fmla="*/ 0 h 8"/>
                      <a:gd name="T2" fmla="*/ 1 w 63"/>
                      <a:gd name="T3" fmla="*/ 0 h 8"/>
                      <a:gd name="T4" fmla="*/ 1 w 63"/>
                      <a:gd name="T5" fmla="*/ 1 h 8"/>
                      <a:gd name="T6" fmla="*/ 1 w 63"/>
                      <a:gd name="T7" fmla="*/ 1 h 8"/>
                      <a:gd name="T8" fmla="*/ 1 w 63"/>
                      <a:gd name="T9" fmla="*/ 1 h 8"/>
                      <a:gd name="T10" fmla="*/ 0 w 63"/>
                      <a:gd name="T11" fmla="*/ 1 h 8"/>
                      <a:gd name="T12" fmla="*/ 0 w 63"/>
                      <a:gd name="T13" fmla="*/ 1 h 8"/>
                      <a:gd name="T14" fmla="*/ 1 w 63"/>
                      <a:gd name="T15" fmla="*/ 1 h 8"/>
                      <a:gd name="T16" fmla="*/ 1 w 63"/>
                      <a:gd name="T17" fmla="*/ 0 h 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3"/>
                      <a:gd name="T28" fmla="*/ 0 h 8"/>
                      <a:gd name="T29" fmla="*/ 63 w 63"/>
                      <a:gd name="T30" fmla="*/ 8 h 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3" h="8">
                        <a:moveTo>
                          <a:pt x="19" y="0"/>
                        </a:moveTo>
                        <a:lnTo>
                          <a:pt x="43" y="0"/>
                        </a:lnTo>
                        <a:lnTo>
                          <a:pt x="43" y="5"/>
                        </a:lnTo>
                        <a:lnTo>
                          <a:pt x="63" y="5"/>
                        </a:lnTo>
                        <a:lnTo>
                          <a:pt x="63" y="8"/>
                        </a:lnTo>
                        <a:lnTo>
                          <a:pt x="0" y="8"/>
                        </a:lnTo>
                        <a:lnTo>
                          <a:pt x="0" y="5"/>
                        </a:lnTo>
                        <a:lnTo>
                          <a:pt x="17" y="5"/>
                        </a:lnTo>
                        <a:lnTo>
                          <a:pt x="19" y="0"/>
                        </a:lnTo>
                        <a:close/>
                      </a:path>
                    </a:pathLst>
                  </a:custGeom>
                  <a:solidFill>
                    <a:srgbClr val="60606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282" name="Rectángulo 526"/>
                  <p:cNvSpPr>
                    <a:spLocks noChangeArrowheads="1"/>
                  </p:cNvSpPr>
                  <p:nvPr/>
                </p:nvSpPr>
                <p:spPr bwMode="auto">
                  <a:xfrm>
                    <a:off x="1038" y="2561"/>
                    <a:ext cx="3" cy="2"/>
                  </a:xfrm>
                  <a:prstGeom prst="rect">
                    <a:avLst/>
                  </a:prstGeom>
                  <a:solidFill>
                    <a:srgbClr val="20202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283" name="Forma libre 527"/>
                  <p:cNvSpPr>
                    <a:spLocks/>
                  </p:cNvSpPr>
                  <p:nvPr/>
                </p:nvSpPr>
                <p:spPr bwMode="auto">
                  <a:xfrm>
                    <a:off x="1042" y="2557"/>
                    <a:ext cx="16" cy="6"/>
                  </a:xfrm>
                  <a:custGeom>
                    <a:avLst/>
                    <a:gdLst>
                      <a:gd name="T0" fmla="*/ 1 w 32"/>
                      <a:gd name="T1" fmla="*/ 0 h 10"/>
                      <a:gd name="T2" fmla="*/ 1 w 32"/>
                      <a:gd name="T3" fmla="*/ 0 h 10"/>
                      <a:gd name="T4" fmla="*/ 1 w 32"/>
                      <a:gd name="T5" fmla="*/ 1 h 10"/>
                      <a:gd name="T6" fmla="*/ 0 w 32"/>
                      <a:gd name="T7" fmla="*/ 1 h 10"/>
                      <a:gd name="T8" fmla="*/ 1 w 32"/>
                      <a:gd name="T9" fmla="*/ 0 h 10"/>
                      <a:gd name="T10" fmla="*/ 0 60000 65536"/>
                      <a:gd name="T11" fmla="*/ 0 60000 65536"/>
                      <a:gd name="T12" fmla="*/ 0 60000 65536"/>
                      <a:gd name="T13" fmla="*/ 0 60000 65536"/>
                      <a:gd name="T14" fmla="*/ 0 60000 65536"/>
                      <a:gd name="T15" fmla="*/ 0 w 32"/>
                      <a:gd name="T16" fmla="*/ 0 h 10"/>
                      <a:gd name="T17" fmla="*/ 32 w 32"/>
                      <a:gd name="T18" fmla="*/ 10 h 10"/>
                    </a:gdLst>
                    <a:ahLst/>
                    <a:cxnLst>
                      <a:cxn ang="T10">
                        <a:pos x="T0" y="T1"/>
                      </a:cxn>
                      <a:cxn ang="T11">
                        <a:pos x="T2" y="T3"/>
                      </a:cxn>
                      <a:cxn ang="T12">
                        <a:pos x="T4" y="T5"/>
                      </a:cxn>
                      <a:cxn ang="T13">
                        <a:pos x="T6" y="T7"/>
                      </a:cxn>
                      <a:cxn ang="T14">
                        <a:pos x="T8" y="T9"/>
                      </a:cxn>
                    </a:cxnLst>
                    <a:rect l="T15" t="T16" r="T17" b="T18"/>
                    <a:pathLst>
                      <a:path w="32" h="10">
                        <a:moveTo>
                          <a:pt x="6" y="0"/>
                        </a:moveTo>
                        <a:lnTo>
                          <a:pt x="25" y="0"/>
                        </a:lnTo>
                        <a:lnTo>
                          <a:pt x="32" y="10"/>
                        </a:lnTo>
                        <a:lnTo>
                          <a:pt x="0" y="10"/>
                        </a:lnTo>
                        <a:lnTo>
                          <a:pt x="6" y="0"/>
                        </a:lnTo>
                        <a:close/>
                      </a:path>
                    </a:pathLst>
                  </a:custGeom>
                  <a:solidFill>
                    <a:srgbClr val="60606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4284" name="Rectángulo 528"/>
                  <p:cNvSpPr>
                    <a:spLocks noChangeArrowheads="1"/>
                  </p:cNvSpPr>
                  <p:nvPr/>
                </p:nvSpPr>
                <p:spPr bwMode="auto">
                  <a:xfrm>
                    <a:off x="1059" y="2559"/>
                    <a:ext cx="4" cy="4"/>
                  </a:xfrm>
                  <a:prstGeom prst="rect">
                    <a:avLst/>
                  </a:prstGeom>
                  <a:solidFill>
                    <a:srgbClr val="A0A0A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nvGrpSpPr>
                  <p:cNvPr id="34285" name="Grupo 529"/>
                  <p:cNvGrpSpPr>
                    <a:grpSpLocks/>
                  </p:cNvGrpSpPr>
                  <p:nvPr/>
                </p:nvGrpSpPr>
                <p:grpSpPr bwMode="auto">
                  <a:xfrm>
                    <a:off x="1060" y="2533"/>
                    <a:ext cx="12" cy="4"/>
                    <a:chOff x="1060" y="2533"/>
                    <a:chExt cx="12" cy="4"/>
                  </a:xfrm>
                </p:grpSpPr>
                <p:sp>
                  <p:nvSpPr>
                    <p:cNvPr id="34289" name="Elipse 530"/>
                    <p:cNvSpPr>
                      <a:spLocks noChangeArrowheads="1"/>
                    </p:cNvSpPr>
                    <p:nvPr/>
                  </p:nvSpPr>
                  <p:spPr bwMode="auto">
                    <a:xfrm>
                      <a:off x="1060" y="2533"/>
                      <a:ext cx="6" cy="4"/>
                    </a:xfrm>
                    <a:prstGeom prst="ellipse">
                      <a:avLst/>
                    </a:prstGeom>
                    <a:solidFill>
                      <a:srgbClr val="202020"/>
                    </a:solidFill>
                    <a:ln w="1588">
                      <a:solidFill>
                        <a:srgbClr val="20202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290" name="Forma libre 531"/>
                    <p:cNvSpPr>
                      <a:spLocks/>
                    </p:cNvSpPr>
                    <p:nvPr/>
                  </p:nvSpPr>
                  <p:spPr bwMode="auto">
                    <a:xfrm>
                      <a:off x="1063" y="2534"/>
                      <a:ext cx="9" cy="3"/>
                    </a:xfrm>
                    <a:custGeom>
                      <a:avLst/>
                      <a:gdLst>
                        <a:gd name="T0" fmla="*/ 0 w 18"/>
                        <a:gd name="T1" fmla="*/ 1 h 6"/>
                        <a:gd name="T2" fmla="*/ 1 w 18"/>
                        <a:gd name="T3" fmla="*/ 0 h 6"/>
                        <a:gd name="T4" fmla="*/ 1 w 18"/>
                        <a:gd name="T5" fmla="*/ 1 h 6"/>
                        <a:gd name="T6" fmla="*/ 0 w 18"/>
                        <a:gd name="T7" fmla="*/ 1 h 6"/>
                        <a:gd name="T8" fmla="*/ 0 w 18"/>
                        <a:gd name="T9" fmla="*/ 1 h 6"/>
                        <a:gd name="T10" fmla="*/ 0 60000 65536"/>
                        <a:gd name="T11" fmla="*/ 0 60000 65536"/>
                        <a:gd name="T12" fmla="*/ 0 60000 65536"/>
                        <a:gd name="T13" fmla="*/ 0 60000 65536"/>
                        <a:gd name="T14" fmla="*/ 0 60000 65536"/>
                        <a:gd name="T15" fmla="*/ 0 w 18"/>
                        <a:gd name="T16" fmla="*/ 0 h 6"/>
                        <a:gd name="T17" fmla="*/ 18 w 18"/>
                        <a:gd name="T18" fmla="*/ 6 h 6"/>
                      </a:gdLst>
                      <a:ahLst/>
                      <a:cxnLst>
                        <a:cxn ang="T10">
                          <a:pos x="T0" y="T1"/>
                        </a:cxn>
                        <a:cxn ang="T11">
                          <a:pos x="T2" y="T3"/>
                        </a:cxn>
                        <a:cxn ang="T12">
                          <a:pos x="T4" y="T5"/>
                        </a:cxn>
                        <a:cxn ang="T13">
                          <a:pos x="T6" y="T7"/>
                        </a:cxn>
                        <a:cxn ang="T14">
                          <a:pos x="T8" y="T9"/>
                        </a:cxn>
                      </a:cxnLst>
                      <a:rect l="T15" t="T16" r="T17" b="T18"/>
                      <a:pathLst>
                        <a:path w="18" h="6">
                          <a:moveTo>
                            <a:pt x="0" y="3"/>
                          </a:moveTo>
                          <a:lnTo>
                            <a:pt x="18" y="0"/>
                          </a:lnTo>
                          <a:lnTo>
                            <a:pt x="18" y="3"/>
                          </a:lnTo>
                          <a:lnTo>
                            <a:pt x="0" y="6"/>
                          </a:lnTo>
                          <a:lnTo>
                            <a:pt x="0" y="3"/>
                          </a:lnTo>
                          <a:close/>
                        </a:path>
                      </a:pathLst>
                    </a:custGeom>
                    <a:solidFill>
                      <a:srgbClr val="202020"/>
                    </a:solidFill>
                    <a:ln w="1588">
                      <a:solidFill>
                        <a:srgbClr val="202020"/>
                      </a:solidFill>
                      <a:round/>
                      <a:headEnd/>
                      <a:tailEnd/>
                    </a:ln>
                  </p:spPr>
                  <p:txBody>
                    <a:bodyPr/>
                    <a:lstStyle/>
                    <a:p>
                      <a:endParaRPr lang="es-AR"/>
                    </a:p>
                  </p:txBody>
                </p:sp>
              </p:grpSp>
              <p:grpSp>
                <p:nvGrpSpPr>
                  <p:cNvPr id="34286" name="Grupo 532"/>
                  <p:cNvGrpSpPr>
                    <a:grpSpLocks/>
                  </p:cNvGrpSpPr>
                  <p:nvPr/>
                </p:nvGrpSpPr>
                <p:grpSpPr bwMode="auto">
                  <a:xfrm>
                    <a:off x="1061" y="2533"/>
                    <a:ext cx="11" cy="4"/>
                    <a:chOff x="1061" y="2533"/>
                    <a:chExt cx="11" cy="4"/>
                  </a:xfrm>
                </p:grpSpPr>
                <p:sp>
                  <p:nvSpPr>
                    <p:cNvPr id="34287" name="Elipse 533"/>
                    <p:cNvSpPr>
                      <a:spLocks noChangeArrowheads="1"/>
                    </p:cNvSpPr>
                    <p:nvPr/>
                  </p:nvSpPr>
                  <p:spPr bwMode="auto">
                    <a:xfrm>
                      <a:off x="1061" y="2533"/>
                      <a:ext cx="5" cy="4"/>
                    </a:xfrm>
                    <a:prstGeom prst="ellipse">
                      <a:avLst/>
                    </a:prstGeom>
                    <a:solidFill>
                      <a:srgbClr val="60606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288" name="Forma libre 534"/>
                    <p:cNvSpPr>
                      <a:spLocks/>
                    </p:cNvSpPr>
                    <p:nvPr/>
                  </p:nvSpPr>
                  <p:spPr bwMode="auto">
                    <a:xfrm>
                      <a:off x="1063" y="2533"/>
                      <a:ext cx="9" cy="3"/>
                    </a:xfrm>
                    <a:custGeom>
                      <a:avLst/>
                      <a:gdLst>
                        <a:gd name="T0" fmla="*/ 0 w 18"/>
                        <a:gd name="T1" fmla="*/ 1 h 6"/>
                        <a:gd name="T2" fmla="*/ 1 w 18"/>
                        <a:gd name="T3" fmla="*/ 0 h 6"/>
                        <a:gd name="T4" fmla="*/ 1 w 18"/>
                        <a:gd name="T5" fmla="*/ 1 h 6"/>
                        <a:gd name="T6" fmla="*/ 0 w 18"/>
                        <a:gd name="T7" fmla="*/ 1 h 6"/>
                        <a:gd name="T8" fmla="*/ 0 w 18"/>
                        <a:gd name="T9" fmla="*/ 1 h 6"/>
                        <a:gd name="T10" fmla="*/ 0 60000 65536"/>
                        <a:gd name="T11" fmla="*/ 0 60000 65536"/>
                        <a:gd name="T12" fmla="*/ 0 60000 65536"/>
                        <a:gd name="T13" fmla="*/ 0 60000 65536"/>
                        <a:gd name="T14" fmla="*/ 0 60000 65536"/>
                        <a:gd name="T15" fmla="*/ 0 w 18"/>
                        <a:gd name="T16" fmla="*/ 0 h 6"/>
                        <a:gd name="T17" fmla="*/ 18 w 18"/>
                        <a:gd name="T18" fmla="*/ 6 h 6"/>
                      </a:gdLst>
                      <a:ahLst/>
                      <a:cxnLst>
                        <a:cxn ang="T10">
                          <a:pos x="T0" y="T1"/>
                        </a:cxn>
                        <a:cxn ang="T11">
                          <a:pos x="T2" y="T3"/>
                        </a:cxn>
                        <a:cxn ang="T12">
                          <a:pos x="T4" y="T5"/>
                        </a:cxn>
                        <a:cxn ang="T13">
                          <a:pos x="T6" y="T7"/>
                        </a:cxn>
                        <a:cxn ang="T14">
                          <a:pos x="T8" y="T9"/>
                        </a:cxn>
                      </a:cxnLst>
                      <a:rect l="T15" t="T16" r="T17" b="T18"/>
                      <a:pathLst>
                        <a:path w="18" h="6">
                          <a:moveTo>
                            <a:pt x="0" y="3"/>
                          </a:moveTo>
                          <a:lnTo>
                            <a:pt x="18" y="0"/>
                          </a:lnTo>
                          <a:lnTo>
                            <a:pt x="18" y="3"/>
                          </a:lnTo>
                          <a:lnTo>
                            <a:pt x="0" y="6"/>
                          </a:lnTo>
                          <a:lnTo>
                            <a:pt x="0" y="3"/>
                          </a:lnTo>
                          <a:close/>
                        </a:path>
                      </a:pathLst>
                    </a:custGeom>
                    <a:solidFill>
                      <a:srgbClr val="60606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grpSp>
            </p:grpSp>
          </p:grpSp>
          <p:grpSp>
            <p:nvGrpSpPr>
              <p:cNvPr id="34234" name="Grupo 535"/>
              <p:cNvGrpSpPr>
                <a:grpSpLocks/>
              </p:cNvGrpSpPr>
              <p:nvPr/>
            </p:nvGrpSpPr>
            <p:grpSpPr bwMode="auto">
              <a:xfrm>
                <a:off x="1018" y="2487"/>
                <a:ext cx="65" cy="7"/>
                <a:chOff x="1018" y="2487"/>
                <a:chExt cx="65" cy="7"/>
              </a:xfrm>
            </p:grpSpPr>
            <p:grpSp>
              <p:nvGrpSpPr>
                <p:cNvPr id="34235" name="Grupo 536"/>
                <p:cNvGrpSpPr>
                  <a:grpSpLocks/>
                </p:cNvGrpSpPr>
                <p:nvPr/>
              </p:nvGrpSpPr>
              <p:grpSpPr bwMode="auto">
                <a:xfrm>
                  <a:off x="1025" y="2488"/>
                  <a:ext cx="50" cy="6"/>
                  <a:chOff x="1025" y="2488"/>
                  <a:chExt cx="50" cy="6"/>
                </a:xfrm>
              </p:grpSpPr>
              <p:sp>
                <p:nvSpPr>
                  <p:cNvPr id="34237" name="Rectángulo 537"/>
                  <p:cNvSpPr>
                    <a:spLocks noChangeArrowheads="1"/>
                  </p:cNvSpPr>
                  <p:nvPr/>
                </p:nvSpPr>
                <p:spPr bwMode="auto">
                  <a:xfrm>
                    <a:off x="1025" y="2488"/>
                    <a:ext cx="1" cy="6"/>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238" name="Rectángulo 538"/>
                  <p:cNvSpPr>
                    <a:spLocks noChangeArrowheads="1"/>
                  </p:cNvSpPr>
                  <p:nvPr/>
                </p:nvSpPr>
                <p:spPr bwMode="auto">
                  <a:xfrm>
                    <a:off x="1026" y="2488"/>
                    <a:ext cx="3" cy="6"/>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239" name="Rectángulo 539"/>
                  <p:cNvSpPr>
                    <a:spLocks noChangeArrowheads="1"/>
                  </p:cNvSpPr>
                  <p:nvPr/>
                </p:nvSpPr>
                <p:spPr bwMode="auto">
                  <a:xfrm>
                    <a:off x="1029" y="2488"/>
                    <a:ext cx="1" cy="6"/>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240" name="Rectángulo 540"/>
                  <p:cNvSpPr>
                    <a:spLocks noChangeArrowheads="1"/>
                  </p:cNvSpPr>
                  <p:nvPr/>
                </p:nvSpPr>
                <p:spPr bwMode="auto">
                  <a:xfrm>
                    <a:off x="1030" y="2488"/>
                    <a:ext cx="2" cy="6"/>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nvGrpSpPr>
                  <p:cNvPr id="34241" name="Grupo 541"/>
                  <p:cNvGrpSpPr>
                    <a:grpSpLocks/>
                  </p:cNvGrpSpPr>
                  <p:nvPr/>
                </p:nvGrpSpPr>
                <p:grpSpPr bwMode="auto">
                  <a:xfrm>
                    <a:off x="1032" y="2488"/>
                    <a:ext cx="7" cy="6"/>
                    <a:chOff x="1032" y="2488"/>
                    <a:chExt cx="7" cy="6"/>
                  </a:xfrm>
                </p:grpSpPr>
                <p:sp>
                  <p:nvSpPr>
                    <p:cNvPr id="34270" name="Rectángulo 542"/>
                    <p:cNvSpPr>
                      <a:spLocks noChangeArrowheads="1"/>
                    </p:cNvSpPr>
                    <p:nvPr/>
                  </p:nvSpPr>
                  <p:spPr bwMode="auto">
                    <a:xfrm>
                      <a:off x="1032" y="2488"/>
                      <a:ext cx="2" cy="6"/>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271" name="Rectángulo 543"/>
                    <p:cNvSpPr>
                      <a:spLocks noChangeArrowheads="1"/>
                    </p:cNvSpPr>
                    <p:nvPr/>
                  </p:nvSpPr>
                  <p:spPr bwMode="auto">
                    <a:xfrm>
                      <a:off x="1034" y="2488"/>
                      <a:ext cx="1" cy="6"/>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272" name="Rectángulo 544"/>
                    <p:cNvSpPr>
                      <a:spLocks noChangeArrowheads="1"/>
                    </p:cNvSpPr>
                    <p:nvPr/>
                  </p:nvSpPr>
                  <p:spPr bwMode="auto">
                    <a:xfrm>
                      <a:off x="1035" y="2488"/>
                      <a:ext cx="2" cy="6"/>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273" name="Rectángulo 545"/>
                    <p:cNvSpPr>
                      <a:spLocks noChangeArrowheads="1"/>
                    </p:cNvSpPr>
                    <p:nvPr/>
                  </p:nvSpPr>
                  <p:spPr bwMode="auto">
                    <a:xfrm>
                      <a:off x="1037" y="2488"/>
                      <a:ext cx="2" cy="6"/>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4242" name="Grupo 546"/>
                  <p:cNvGrpSpPr>
                    <a:grpSpLocks/>
                  </p:cNvGrpSpPr>
                  <p:nvPr/>
                </p:nvGrpSpPr>
                <p:grpSpPr bwMode="auto">
                  <a:xfrm>
                    <a:off x="1039" y="2488"/>
                    <a:ext cx="13" cy="6"/>
                    <a:chOff x="1039" y="2488"/>
                    <a:chExt cx="13" cy="6"/>
                  </a:xfrm>
                </p:grpSpPr>
                <p:grpSp>
                  <p:nvGrpSpPr>
                    <p:cNvPr id="34260" name="Grupo 547"/>
                    <p:cNvGrpSpPr>
                      <a:grpSpLocks/>
                    </p:cNvGrpSpPr>
                    <p:nvPr/>
                  </p:nvGrpSpPr>
                  <p:grpSpPr bwMode="auto">
                    <a:xfrm>
                      <a:off x="1039" y="2488"/>
                      <a:ext cx="7" cy="6"/>
                      <a:chOff x="1039" y="2488"/>
                      <a:chExt cx="7" cy="6"/>
                    </a:xfrm>
                  </p:grpSpPr>
                  <p:sp>
                    <p:nvSpPr>
                      <p:cNvPr id="34266" name="Rectángulo 548"/>
                      <p:cNvSpPr>
                        <a:spLocks noChangeArrowheads="1"/>
                      </p:cNvSpPr>
                      <p:nvPr/>
                    </p:nvSpPr>
                    <p:spPr bwMode="auto">
                      <a:xfrm>
                        <a:off x="1039" y="2488"/>
                        <a:ext cx="2" cy="6"/>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267" name="Rectángulo 549"/>
                      <p:cNvSpPr>
                        <a:spLocks noChangeArrowheads="1"/>
                      </p:cNvSpPr>
                      <p:nvPr/>
                    </p:nvSpPr>
                    <p:spPr bwMode="auto">
                      <a:xfrm>
                        <a:off x="1041" y="2488"/>
                        <a:ext cx="1" cy="6"/>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268" name="Rectángulo 550"/>
                      <p:cNvSpPr>
                        <a:spLocks noChangeArrowheads="1"/>
                      </p:cNvSpPr>
                      <p:nvPr/>
                    </p:nvSpPr>
                    <p:spPr bwMode="auto">
                      <a:xfrm>
                        <a:off x="1042" y="2488"/>
                        <a:ext cx="1" cy="6"/>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269" name="Rectángulo 551"/>
                      <p:cNvSpPr>
                        <a:spLocks noChangeArrowheads="1"/>
                      </p:cNvSpPr>
                      <p:nvPr/>
                    </p:nvSpPr>
                    <p:spPr bwMode="auto">
                      <a:xfrm>
                        <a:off x="1043" y="2488"/>
                        <a:ext cx="3" cy="6"/>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4261" name="Grupo 552"/>
                    <p:cNvGrpSpPr>
                      <a:grpSpLocks/>
                    </p:cNvGrpSpPr>
                    <p:nvPr/>
                  </p:nvGrpSpPr>
                  <p:grpSpPr bwMode="auto">
                    <a:xfrm>
                      <a:off x="1046" y="2488"/>
                      <a:ext cx="6" cy="6"/>
                      <a:chOff x="1046" y="2488"/>
                      <a:chExt cx="6" cy="6"/>
                    </a:xfrm>
                  </p:grpSpPr>
                  <p:sp>
                    <p:nvSpPr>
                      <p:cNvPr id="34262" name="Rectángulo 553"/>
                      <p:cNvSpPr>
                        <a:spLocks noChangeArrowheads="1"/>
                      </p:cNvSpPr>
                      <p:nvPr/>
                    </p:nvSpPr>
                    <p:spPr bwMode="auto">
                      <a:xfrm>
                        <a:off x="1046" y="2488"/>
                        <a:ext cx="1" cy="6"/>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263" name="Rectángulo 554"/>
                      <p:cNvSpPr>
                        <a:spLocks noChangeArrowheads="1"/>
                      </p:cNvSpPr>
                      <p:nvPr/>
                    </p:nvSpPr>
                    <p:spPr bwMode="auto">
                      <a:xfrm>
                        <a:off x="1047" y="2488"/>
                        <a:ext cx="2" cy="6"/>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264" name="Rectángulo 555"/>
                      <p:cNvSpPr>
                        <a:spLocks noChangeArrowheads="1"/>
                      </p:cNvSpPr>
                      <p:nvPr/>
                    </p:nvSpPr>
                    <p:spPr bwMode="auto">
                      <a:xfrm>
                        <a:off x="1049" y="2488"/>
                        <a:ext cx="2" cy="6"/>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265" name="Rectángulo 556"/>
                      <p:cNvSpPr>
                        <a:spLocks noChangeArrowheads="1"/>
                      </p:cNvSpPr>
                      <p:nvPr/>
                    </p:nvSpPr>
                    <p:spPr bwMode="auto">
                      <a:xfrm>
                        <a:off x="1051" y="2488"/>
                        <a:ext cx="1" cy="6"/>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grpSp>
                <p:nvGrpSpPr>
                  <p:cNvPr id="34243" name="Grupo 557"/>
                  <p:cNvGrpSpPr>
                    <a:grpSpLocks/>
                  </p:cNvGrpSpPr>
                  <p:nvPr/>
                </p:nvGrpSpPr>
                <p:grpSpPr bwMode="auto">
                  <a:xfrm>
                    <a:off x="1052" y="2488"/>
                    <a:ext cx="14" cy="6"/>
                    <a:chOff x="1052" y="2488"/>
                    <a:chExt cx="14" cy="6"/>
                  </a:xfrm>
                </p:grpSpPr>
                <p:grpSp>
                  <p:nvGrpSpPr>
                    <p:cNvPr id="34250" name="Grupo 558"/>
                    <p:cNvGrpSpPr>
                      <a:grpSpLocks/>
                    </p:cNvGrpSpPr>
                    <p:nvPr/>
                  </p:nvGrpSpPr>
                  <p:grpSpPr bwMode="auto">
                    <a:xfrm>
                      <a:off x="1052" y="2488"/>
                      <a:ext cx="7" cy="6"/>
                      <a:chOff x="1052" y="2488"/>
                      <a:chExt cx="7" cy="6"/>
                    </a:xfrm>
                  </p:grpSpPr>
                  <p:sp>
                    <p:nvSpPr>
                      <p:cNvPr id="34256" name="Rectángulo 559"/>
                      <p:cNvSpPr>
                        <a:spLocks noChangeArrowheads="1"/>
                      </p:cNvSpPr>
                      <p:nvPr/>
                    </p:nvSpPr>
                    <p:spPr bwMode="auto">
                      <a:xfrm>
                        <a:off x="1052" y="2488"/>
                        <a:ext cx="2" cy="6"/>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257" name="Rectángulo 560"/>
                      <p:cNvSpPr>
                        <a:spLocks noChangeArrowheads="1"/>
                      </p:cNvSpPr>
                      <p:nvPr/>
                    </p:nvSpPr>
                    <p:spPr bwMode="auto">
                      <a:xfrm>
                        <a:off x="1054" y="2488"/>
                        <a:ext cx="2" cy="6"/>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258" name="Rectángulo 561"/>
                      <p:cNvSpPr>
                        <a:spLocks noChangeArrowheads="1"/>
                      </p:cNvSpPr>
                      <p:nvPr/>
                    </p:nvSpPr>
                    <p:spPr bwMode="auto">
                      <a:xfrm>
                        <a:off x="1056" y="2488"/>
                        <a:ext cx="1" cy="6"/>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259" name="Rectángulo 562"/>
                      <p:cNvSpPr>
                        <a:spLocks noChangeArrowheads="1"/>
                      </p:cNvSpPr>
                      <p:nvPr/>
                    </p:nvSpPr>
                    <p:spPr bwMode="auto">
                      <a:xfrm>
                        <a:off x="1057" y="2488"/>
                        <a:ext cx="2" cy="6"/>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4251" name="Grupo 563"/>
                    <p:cNvGrpSpPr>
                      <a:grpSpLocks/>
                    </p:cNvGrpSpPr>
                    <p:nvPr/>
                  </p:nvGrpSpPr>
                  <p:grpSpPr bwMode="auto">
                    <a:xfrm>
                      <a:off x="1059" y="2488"/>
                      <a:ext cx="7" cy="6"/>
                      <a:chOff x="1059" y="2488"/>
                      <a:chExt cx="7" cy="6"/>
                    </a:xfrm>
                  </p:grpSpPr>
                  <p:sp>
                    <p:nvSpPr>
                      <p:cNvPr id="34252" name="Rectángulo 564"/>
                      <p:cNvSpPr>
                        <a:spLocks noChangeArrowheads="1"/>
                      </p:cNvSpPr>
                      <p:nvPr/>
                    </p:nvSpPr>
                    <p:spPr bwMode="auto">
                      <a:xfrm>
                        <a:off x="1059" y="2488"/>
                        <a:ext cx="2" cy="6"/>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253" name="Rectángulo 565"/>
                      <p:cNvSpPr>
                        <a:spLocks noChangeArrowheads="1"/>
                      </p:cNvSpPr>
                      <p:nvPr/>
                    </p:nvSpPr>
                    <p:spPr bwMode="auto">
                      <a:xfrm>
                        <a:off x="1061" y="2488"/>
                        <a:ext cx="2" cy="6"/>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254" name="Rectángulo 566"/>
                      <p:cNvSpPr>
                        <a:spLocks noChangeArrowheads="1"/>
                      </p:cNvSpPr>
                      <p:nvPr/>
                    </p:nvSpPr>
                    <p:spPr bwMode="auto">
                      <a:xfrm>
                        <a:off x="1063" y="2488"/>
                        <a:ext cx="1" cy="6"/>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255" name="Rectángulo 567"/>
                      <p:cNvSpPr>
                        <a:spLocks noChangeArrowheads="1"/>
                      </p:cNvSpPr>
                      <p:nvPr/>
                    </p:nvSpPr>
                    <p:spPr bwMode="auto">
                      <a:xfrm>
                        <a:off x="1064" y="2488"/>
                        <a:ext cx="2" cy="6"/>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grpSp>
                <p:nvGrpSpPr>
                  <p:cNvPr id="34244" name="Grupo 568"/>
                  <p:cNvGrpSpPr>
                    <a:grpSpLocks/>
                  </p:cNvGrpSpPr>
                  <p:nvPr/>
                </p:nvGrpSpPr>
                <p:grpSpPr bwMode="auto">
                  <a:xfrm>
                    <a:off x="1066" y="2488"/>
                    <a:ext cx="7" cy="6"/>
                    <a:chOff x="1066" y="2488"/>
                    <a:chExt cx="7" cy="6"/>
                  </a:xfrm>
                </p:grpSpPr>
                <p:sp>
                  <p:nvSpPr>
                    <p:cNvPr id="34246" name="Rectángulo 569"/>
                    <p:cNvSpPr>
                      <a:spLocks noChangeArrowheads="1"/>
                    </p:cNvSpPr>
                    <p:nvPr/>
                  </p:nvSpPr>
                  <p:spPr bwMode="auto">
                    <a:xfrm>
                      <a:off x="1066" y="2488"/>
                      <a:ext cx="2" cy="6"/>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247" name="Rectángulo 570"/>
                    <p:cNvSpPr>
                      <a:spLocks noChangeArrowheads="1"/>
                    </p:cNvSpPr>
                    <p:nvPr/>
                  </p:nvSpPr>
                  <p:spPr bwMode="auto">
                    <a:xfrm>
                      <a:off x="1068" y="2488"/>
                      <a:ext cx="1" cy="6"/>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248" name="Rectángulo 571"/>
                    <p:cNvSpPr>
                      <a:spLocks noChangeArrowheads="1"/>
                    </p:cNvSpPr>
                    <p:nvPr/>
                  </p:nvSpPr>
                  <p:spPr bwMode="auto">
                    <a:xfrm>
                      <a:off x="1069" y="2488"/>
                      <a:ext cx="3" cy="6"/>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4249" name="Rectángulo 572"/>
                    <p:cNvSpPr>
                      <a:spLocks noChangeArrowheads="1"/>
                    </p:cNvSpPr>
                    <p:nvPr/>
                  </p:nvSpPr>
                  <p:spPr bwMode="auto">
                    <a:xfrm>
                      <a:off x="1072" y="2488"/>
                      <a:ext cx="1" cy="6"/>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sp>
                <p:nvSpPr>
                  <p:cNvPr id="34245" name="Rectángulo 573"/>
                  <p:cNvSpPr>
                    <a:spLocks noChangeArrowheads="1"/>
                  </p:cNvSpPr>
                  <p:nvPr/>
                </p:nvSpPr>
                <p:spPr bwMode="auto">
                  <a:xfrm>
                    <a:off x="1073" y="2488"/>
                    <a:ext cx="2" cy="6"/>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sp>
              <p:nvSpPr>
                <p:cNvPr id="34236" name="Rectángulo 574"/>
                <p:cNvSpPr>
                  <a:spLocks noChangeArrowheads="1"/>
                </p:cNvSpPr>
                <p:nvPr/>
              </p:nvSpPr>
              <p:spPr bwMode="auto">
                <a:xfrm>
                  <a:off x="1018" y="2487"/>
                  <a:ext cx="65" cy="4"/>
                </a:xfrm>
                <a:prstGeom prst="rect">
                  <a:avLst/>
                </a:prstGeom>
                <a:solidFill>
                  <a:srgbClr val="E0E0E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sp>
          <p:nvSpPr>
            <p:cNvPr id="32793" name="Línea 575"/>
            <p:cNvSpPr>
              <a:spLocks noChangeShapeType="1"/>
            </p:cNvSpPr>
            <p:nvPr/>
          </p:nvSpPr>
          <p:spPr bwMode="auto">
            <a:xfrm>
              <a:off x="1257" y="1240"/>
              <a:ext cx="76" cy="38"/>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grpSp>
          <p:nvGrpSpPr>
            <p:cNvPr id="32794" name="Grupo 576"/>
            <p:cNvGrpSpPr>
              <a:grpSpLocks/>
            </p:cNvGrpSpPr>
            <p:nvPr/>
          </p:nvGrpSpPr>
          <p:grpSpPr bwMode="auto">
            <a:xfrm>
              <a:off x="1042" y="1109"/>
              <a:ext cx="242" cy="207"/>
              <a:chOff x="1042" y="1109"/>
              <a:chExt cx="242" cy="207"/>
            </a:xfrm>
          </p:grpSpPr>
          <p:grpSp>
            <p:nvGrpSpPr>
              <p:cNvPr id="34002" name="Grupo 577"/>
              <p:cNvGrpSpPr>
                <a:grpSpLocks/>
              </p:cNvGrpSpPr>
              <p:nvPr/>
            </p:nvGrpSpPr>
            <p:grpSpPr bwMode="auto">
              <a:xfrm>
                <a:off x="1042" y="1172"/>
                <a:ext cx="242" cy="144"/>
                <a:chOff x="1042" y="1172"/>
                <a:chExt cx="242" cy="144"/>
              </a:xfrm>
            </p:grpSpPr>
            <p:grpSp>
              <p:nvGrpSpPr>
                <p:cNvPr id="34213" name="Grupo 578"/>
                <p:cNvGrpSpPr>
                  <a:grpSpLocks/>
                </p:cNvGrpSpPr>
                <p:nvPr/>
              </p:nvGrpSpPr>
              <p:grpSpPr bwMode="auto">
                <a:xfrm>
                  <a:off x="1100" y="1172"/>
                  <a:ext cx="184" cy="143"/>
                  <a:chOff x="1100" y="1172"/>
                  <a:chExt cx="184" cy="143"/>
                </a:xfrm>
              </p:grpSpPr>
              <p:sp>
                <p:nvSpPr>
                  <p:cNvPr id="34221" name="Forma libre 579"/>
                  <p:cNvSpPr>
                    <a:spLocks/>
                  </p:cNvSpPr>
                  <p:nvPr/>
                </p:nvSpPr>
                <p:spPr bwMode="auto">
                  <a:xfrm>
                    <a:off x="1100" y="1172"/>
                    <a:ext cx="184" cy="56"/>
                  </a:xfrm>
                  <a:custGeom>
                    <a:avLst/>
                    <a:gdLst>
                      <a:gd name="T0" fmla="*/ 0 w 370"/>
                      <a:gd name="T1" fmla="*/ 0 h 113"/>
                      <a:gd name="T2" fmla="*/ 0 w 370"/>
                      <a:gd name="T3" fmla="*/ 0 h 113"/>
                      <a:gd name="T4" fmla="*/ 0 w 370"/>
                      <a:gd name="T5" fmla="*/ 0 h 113"/>
                      <a:gd name="T6" fmla="*/ 0 w 370"/>
                      <a:gd name="T7" fmla="*/ 0 h 113"/>
                      <a:gd name="T8" fmla="*/ 0 w 370"/>
                      <a:gd name="T9" fmla="*/ 0 h 113"/>
                      <a:gd name="T10" fmla="*/ 0 w 370"/>
                      <a:gd name="T11" fmla="*/ 0 h 113"/>
                      <a:gd name="T12" fmla="*/ 0 w 370"/>
                      <a:gd name="T13" fmla="*/ 0 h 113"/>
                      <a:gd name="T14" fmla="*/ 0 60000 65536"/>
                      <a:gd name="T15" fmla="*/ 0 60000 65536"/>
                      <a:gd name="T16" fmla="*/ 0 60000 65536"/>
                      <a:gd name="T17" fmla="*/ 0 60000 65536"/>
                      <a:gd name="T18" fmla="*/ 0 60000 65536"/>
                      <a:gd name="T19" fmla="*/ 0 60000 65536"/>
                      <a:gd name="T20" fmla="*/ 0 60000 65536"/>
                      <a:gd name="T21" fmla="*/ 0 w 370"/>
                      <a:gd name="T22" fmla="*/ 0 h 113"/>
                      <a:gd name="T23" fmla="*/ 370 w 370"/>
                      <a:gd name="T24" fmla="*/ 113 h 11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70" h="113">
                        <a:moveTo>
                          <a:pt x="0" y="42"/>
                        </a:moveTo>
                        <a:lnTo>
                          <a:pt x="278" y="113"/>
                        </a:lnTo>
                        <a:lnTo>
                          <a:pt x="347" y="82"/>
                        </a:lnTo>
                        <a:lnTo>
                          <a:pt x="370" y="64"/>
                        </a:lnTo>
                        <a:lnTo>
                          <a:pt x="117" y="0"/>
                        </a:lnTo>
                        <a:lnTo>
                          <a:pt x="89" y="16"/>
                        </a:lnTo>
                        <a:lnTo>
                          <a:pt x="0" y="42"/>
                        </a:lnTo>
                        <a:close/>
                      </a:path>
                    </a:pathLst>
                  </a:custGeom>
                  <a:solidFill>
                    <a:srgbClr val="C0C0C0"/>
                  </a:solidFill>
                  <a:ln w="1588">
                    <a:solidFill>
                      <a:srgbClr val="000000"/>
                    </a:solidFill>
                    <a:round/>
                    <a:headEnd/>
                    <a:tailEnd/>
                  </a:ln>
                </p:spPr>
                <p:txBody>
                  <a:bodyPr/>
                  <a:lstStyle/>
                  <a:p>
                    <a:endParaRPr lang="es-AR"/>
                  </a:p>
                </p:txBody>
              </p:sp>
              <p:sp>
                <p:nvSpPr>
                  <p:cNvPr id="34222" name="Forma libre 580"/>
                  <p:cNvSpPr>
                    <a:spLocks/>
                  </p:cNvSpPr>
                  <p:nvPr/>
                </p:nvSpPr>
                <p:spPr bwMode="auto">
                  <a:xfrm>
                    <a:off x="1187" y="1205"/>
                    <a:ext cx="97" cy="110"/>
                  </a:xfrm>
                  <a:custGeom>
                    <a:avLst/>
                    <a:gdLst>
                      <a:gd name="T0" fmla="*/ 0 w 195"/>
                      <a:gd name="T1" fmla="*/ 0 h 221"/>
                      <a:gd name="T2" fmla="*/ 0 w 195"/>
                      <a:gd name="T3" fmla="*/ 0 h 221"/>
                      <a:gd name="T4" fmla="*/ 0 w 195"/>
                      <a:gd name="T5" fmla="*/ 0 h 221"/>
                      <a:gd name="T6" fmla="*/ 0 w 195"/>
                      <a:gd name="T7" fmla="*/ 0 h 221"/>
                      <a:gd name="T8" fmla="*/ 0 w 195"/>
                      <a:gd name="T9" fmla="*/ 0 h 221"/>
                      <a:gd name="T10" fmla="*/ 0 w 195"/>
                      <a:gd name="T11" fmla="*/ 0 h 221"/>
                      <a:gd name="T12" fmla="*/ 0 w 195"/>
                      <a:gd name="T13" fmla="*/ 0 h 221"/>
                      <a:gd name="T14" fmla="*/ 0 w 195"/>
                      <a:gd name="T15" fmla="*/ 0 h 221"/>
                      <a:gd name="T16" fmla="*/ 0 w 195"/>
                      <a:gd name="T17" fmla="*/ 0 h 22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95"/>
                      <a:gd name="T28" fmla="*/ 0 h 221"/>
                      <a:gd name="T29" fmla="*/ 195 w 195"/>
                      <a:gd name="T30" fmla="*/ 221 h 22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95" h="221">
                        <a:moveTo>
                          <a:pt x="104" y="48"/>
                        </a:moveTo>
                        <a:lnTo>
                          <a:pt x="174" y="17"/>
                        </a:lnTo>
                        <a:lnTo>
                          <a:pt x="195" y="0"/>
                        </a:lnTo>
                        <a:lnTo>
                          <a:pt x="195" y="55"/>
                        </a:lnTo>
                        <a:lnTo>
                          <a:pt x="0" y="221"/>
                        </a:lnTo>
                        <a:lnTo>
                          <a:pt x="0" y="183"/>
                        </a:lnTo>
                        <a:lnTo>
                          <a:pt x="90" y="98"/>
                        </a:lnTo>
                        <a:lnTo>
                          <a:pt x="94" y="92"/>
                        </a:lnTo>
                        <a:lnTo>
                          <a:pt x="104" y="48"/>
                        </a:lnTo>
                        <a:close/>
                      </a:path>
                    </a:pathLst>
                  </a:custGeom>
                  <a:solidFill>
                    <a:srgbClr val="C0C0C0"/>
                  </a:solidFill>
                  <a:ln w="1588">
                    <a:solidFill>
                      <a:srgbClr val="000000"/>
                    </a:solidFill>
                    <a:round/>
                    <a:headEnd/>
                    <a:tailEnd/>
                  </a:ln>
                </p:spPr>
                <p:txBody>
                  <a:bodyPr/>
                  <a:lstStyle/>
                  <a:p>
                    <a:endParaRPr lang="es-AR"/>
                  </a:p>
                </p:txBody>
              </p:sp>
              <p:sp>
                <p:nvSpPr>
                  <p:cNvPr id="34223" name="Forma libre 581"/>
                  <p:cNvSpPr>
                    <a:spLocks/>
                  </p:cNvSpPr>
                  <p:nvPr/>
                </p:nvSpPr>
                <p:spPr bwMode="auto">
                  <a:xfrm>
                    <a:off x="1231" y="1204"/>
                    <a:ext cx="53" cy="58"/>
                  </a:xfrm>
                  <a:custGeom>
                    <a:avLst/>
                    <a:gdLst>
                      <a:gd name="T0" fmla="*/ 0 w 107"/>
                      <a:gd name="T1" fmla="*/ 0 h 116"/>
                      <a:gd name="T2" fmla="*/ 0 w 107"/>
                      <a:gd name="T3" fmla="*/ 1 h 116"/>
                      <a:gd name="T4" fmla="*/ 0 w 107"/>
                      <a:gd name="T5" fmla="*/ 1 h 116"/>
                      <a:gd name="T6" fmla="*/ 0 w 107"/>
                      <a:gd name="T7" fmla="*/ 1 h 116"/>
                      <a:gd name="T8" fmla="*/ 0 w 107"/>
                      <a:gd name="T9" fmla="*/ 1 h 116"/>
                      <a:gd name="T10" fmla="*/ 0 w 107"/>
                      <a:gd name="T11" fmla="*/ 1 h 116"/>
                      <a:gd name="T12" fmla="*/ 0 w 107"/>
                      <a:gd name="T13" fmla="*/ 0 h 116"/>
                      <a:gd name="T14" fmla="*/ 0 60000 65536"/>
                      <a:gd name="T15" fmla="*/ 0 60000 65536"/>
                      <a:gd name="T16" fmla="*/ 0 60000 65536"/>
                      <a:gd name="T17" fmla="*/ 0 60000 65536"/>
                      <a:gd name="T18" fmla="*/ 0 60000 65536"/>
                      <a:gd name="T19" fmla="*/ 0 60000 65536"/>
                      <a:gd name="T20" fmla="*/ 0 60000 65536"/>
                      <a:gd name="T21" fmla="*/ 0 w 107"/>
                      <a:gd name="T22" fmla="*/ 0 h 116"/>
                      <a:gd name="T23" fmla="*/ 107 w 107"/>
                      <a:gd name="T24" fmla="*/ 116 h 11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7" h="116">
                        <a:moveTo>
                          <a:pt x="107" y="0"/>
                        </a:moveTo>
                        <a:lnTo>
                          <a:pt x="86" y="18"/>
                        </a:lnTo>
                        <a:lnTo>
                          <a:pt x="83" y="47"/>
                        </a:lnTo>
                        <a:lnTo>
                          <a:pt x="0" y="116"/>
                        </a:lnTo>
                        <a:lnTo>
                          <a:pt x="8" y="116"/>
                        </a:lnTo>
                        <a:lnTo>
                          <a:pt x="107" y="32"/>
                        </a:lnTo>
                        <a:lnTo>
                          <a:pt x="107" y="0"/>
                        </a:lnTo>
                        <a:close/>
                      </a:path>
                    </a:pathLst>
                  </a:custGeom>
                  <a:solidFill>
                    <a:srgbClr val="808080"/>
                  </a:solidFill>
                  <a:ln w="1588">
                    <a:solidFill>
                      <a:srgbClr val="000000"/>
                    </a:solidFill>
                    <a:round/>
                    <a:headEnd/>
                    <a:tailEnd/>
                  </a:ln>
                </p:spPr>
                <p:txBody>
                  <a:bodyPr/>
                  <a:lstStyle/>
                  <a:p>
                    <a:endParaRPr lang="es-AR"/>
                  </a:p>
                </p:txBody>
              </p:sp>
            </p:grpSp>
            <p:sp>
              <p:nvSpPr>
                <p:cNvPr id="34214" name="Forma libre 582"/>
                <p:cNvSpPr>
                  <a:spLocks/>
                </p:cNvSpPr>
                <p:nvPr/>
              </p:nvSpPr>
              <p:spPr bwMode="auto">
                <a:xfrm>
                  <a:off x="1094" y="1193"/>
                  <a:ext cx="145" cy="58"/>
                </a:xfrm>
                <a:custGeom>
                  <a:avLst/>
                  <a:gdLst>
                    <a:gd name="T0" fmla="*/ 1 w 289"/>
                    <a:gd name="T1" fmla="*/ 0 h 117"/>
                    <a:gd name="T2" fmla="*/ 1 w 289"/>
                    <a:gd name="T3" fmla="*/ 0 h 117"/>
                    <a:gd name="T4" fmla="*/ 1 w 289"/>
                    <a:gd name="T5" fmla="*/ 0 h 117"/>
                    <a:gd name="T6" fmla="*/ 0 w 289"/>
                    <a:gd name="T7" fmla="*/ 0 h 117"/>
                    <a:gd name="T8" fmla="*/ 1 w 289"/>
                    <a:gd name="T9" fmla="*/ 0 h 117"/>
                    <a:gd name="T10" fmla="*/ 0 60000 65536"/>
                    <a:gd name="T11" fmla="*/ 0 60000 65536"/>
                    <a:gd name="T12" fmla="*/ 0 60000 65536"/>
                    <a:gd name="T13" fmla="*/ 0 60000 65536"/>
                    <a:gd name="T14" fmla="*/ 0 60000 65536"/>
                    <a:gd name="T15" fmla="*/ 0 w 289"/>
                    <a:gd name="T16" fmla="*/ 0 h 117"/>
                    <a:gd name="T17" fmla="*/ 289 w 289"/>
                    <a:gd name="T18" fmla="*/ 117 h 117"/>
                  </a:gdLst>
                  <a:ahLst/>
                  <a:cxnLst>
                    <a:cxn ang="T10">
                      <a:pos x="T0" y="T1"/>
                    </a:cxn>
                    <a:cxn ang="T11">
                      <a:pos x="T2" y="T3"/>
                    </a:cxn>
                    <a:cxn ang="T12">
                      <a:pos x="T4" y="T5"/>
                    </a:cxn>
                    <a:cxn ang="T13">
                      <a:pos x="T6" y="T7"/>
                    </a:cxn>
                    <a:cxn ang="T14">
                      <a:pos x="T8" y="T9"/>
                    </a:cxn>
                  </a:cxnLst>
                  <a:rect l="T15" t="T16" r="T17" b="T18"/>
                  <a:pathLst>
                    <a:path w="289" h="117">
                      <a:moveTo>
                        <a:pt x="10" y="0"/>
                      </a:moveTo>
                      <a:lnTo>
                        <a:pt x="289" y="71"/>
                      </a:lnTo>
                      <a:lnTo>
                        <a:pt x="279" y="117"/>
                      </a:lnTo>
                      <a:lnTo>
                        <a:pt x="0" y="38"/>
                      </a:lnTo>
                      <a:lnTo>
                        <a:pt x="10" y="0"/>
                      </a:lnTo>
                      <a:close/>
                    </a:path>
                  </a:pathLst>
                </a:custGeom>
                <a:solidFill>
                  <a:srgbClr val="C0C0C0"/>
                </a:solidFill>
                <a:ln w="1588">
                  <a:solidFill>
                    <a:srgbClr val="000000"/>
                  </a:solidFill>
                  <a:round/>
                  <a:headEnd/>
                  <a:tailEnd/>
                </a:ln>
              </p:spPr>
              <p:txBody>
                <a:bodyPr/>
                <a:lstStyle/>
                <a:p>
                  <a:endParaRPr lang="es-AR"/>
                </a:p>
              </p:txBody>
            </p:sp>
            <p:sp>
              <p:nvSpPr>
                <p:cNvPr id="34215" name="Forma libre 583"/>
                <p:cNvSpPr>
                  <a:spLocks/>
                </p:cNvSpPr>
                <p:nvPr/>
              </p:nvSpPr>
              <p:spPr bwMode="auto">
                <a:xfrm>
                  <a:off x="1094" y="1212"/>
                  <a:ext cx="140" cy="51"/>
                </a:xfrm>
                <a:custGeom>
                  <a:avLst/>
                  <a:gdLst>
                    <a:gd name="T0" fmla="*/ 0 w 279"/>
                    <a:gd name="T1" fmla="*/ 0 h 103"/>
                    <a:gd name="T2" fmla="*/ 0 w 279"/>
                    <a:gd name="T3" fmla="*/ 0 h 103"/>
                    <a:gd name="T4" fmla="*/ 1 w 279"/>
                    <a:gd name="T5" fmla="*/ 0 h 103"/>
                    <a:gd name="T6" fmla="*/ 1 w 279"/>
                    <a:gd name="T7" fmla="*/ 0 h 103"/>
                    <a:gd name="T8" fmla="*/ 0 w 279"/>
                    <a:gd name="T9" fmla="*/ 0 h 103"/>
                    <a:gd name="T10" fmla="*/ 0 60000 65536"/>
                    <a:gd name="T11" fmla="*/ 0 60000 65536"/>
                    <a:gd name="T12" fmla="*/ 0 60000 65536"/>
                    <a:gd name="T13" fmla="*/ 0 60000 65536"/>
                    <a:gd name="T14" fmla="*/ 0 60000 65536"/>
                    <a:gd name="T15" fmla="*/ 0 w 279"/>
                    <a:gd name="T16" fmla="*/ 0 h 103"/>
                    <a:gd name="T17" fmla="*/ 279 w 279"/>
                    <a:gd name="T18" fmla="*/ 103 h 103"/>
                  </a:gdLst>
                  <a:ahLst/>
                  <a:cxnLst>
                    <a:cxn ang="T10">
                      <a:pos x="T0" y="T1"/>
                    </a:cxn>
                    <a:cxn ang="T11">
                      <a:pos x="T2" y="T3"/>
                    </a:cxn>
                    <a:cxn ang="T12">
                      <a:pos x="T4" y="T5"/>
                    </a:cxn>
                    <a:cxn ang="T13">
                      <a:pos x="T6" y="T7"/>
                    </a:cxn>
                    <a:cxn ang="T14">
                      <a:pos x="T8" y="T9"/>
                    </a:cxn>
                  </a:cxnLst>
                  <a:rect l="T15" t="T16" r="T17" b="T18"/>
                  <a:pathLst>
                    <a:path w="279" h="103">
                      <a:moveTo>
                        <a:pt x="0" y="0"/>
                      </a:moveTo>
                      <a:lnTo>
                        <a:pt x="0" y="22"/>
                      </a:lnTo>
                      <a:lnTo>
                        <a:pt x="279" y="103"/>
                      </a:lnTo>
                      <a:lnTo>
                        <a:pt x="279" y="77"/>
                      </a:lnTo>
                      <a:lnTo>
                        <a:pt x="0" y="0"/>
                      </a:lnTo>
                      <a:close/>
                    </a:path>
                  </a:pathLst>
                </a:custGeom>
                <a:solidFill>
                  <a:srgbClr val="808080"/>
                </a:solidFill>
                <a:ln w="1588">
                  <a:solidFill>
                    <a:srgbClr val="000000"/>
                  </a:solidFill>
                  <a:round/>
                  <a:headEnd/>
                  <a:tailEnd/>
                </a:ln>
              </p:spPr>
              <p:txBody>
                <a:bodyPr/>
                <a:lstStyle/>
                <a:p>
                  <a:endParaRPr lang="es-AR"/>
                </a:p>
              </p:txBody>
            </p:sp>
            <p:sp>
              <p:nvSpPr>
                <p:cNvPr id="34216" name="Forma libre 584"/>
                <p:cNvSpPr>
                  <a:spLocks/>
                </p:cNvSpPr>
                <p:nvPr/>
              </p:nvSpPr>
              <p:spPr bwMode="auto">
                <a:xfrm>
                  <a:off x="1042" y="1216"/>
                  <a:ext cx="190" cy="87"/>
                </a:xfrm>
                <a:custGeom>
                  <a:avLst/>
                  <a:gdLst>
                    <a:gd name="T0" fmla="*/ 0 w 380"/>
                    <a:gd name="T1" fmla="*/ 1 h 173"/>
                    <a:gd name="T2" fmla="*/ 1 w 380"/>
                    <a:gd name="T3" fmla="*/ 1 h 173"/>
                    <a:gd name="T4" fmla="*/ 1 w 380"/>
                    <a:gd name="T5" fmla="*/ 1 h 173"/>
                    <a:gd name="T6" fmla="*/ 1 w 380"/>
                    <a:gd name="T7" fmla="*/ 1 h 173"/>
                    <a:gd name="T8" fmla="*/ 1 w 380"/>
                    <a:gd name="T9" fmla="*/ 0 h 173"/>
                    <a:gd name="T10" fmla="*/ 0 w 380"/>
                    <a:gd name="T11" fmla="*/ 1 h 173"/>
                    <a:gd name="T12" fmla="*/ 0 60000 65536"/>
                    <a:gd name="T13" fmla="*/ 0 60000 65536"/>
                    <a:gd name="T14" fmla="*/ 0 60000 65536"/>
                    <a:gd name="T15" fmla="*/ 0 60000 65536"/>
                    <a:gd name="T16" fmla="*/ 0 60000 65536"/>
                    <a:gd name="T17" fmla="*/ 0 60000 65536"/>
                    <a:gd name="T18" fmla="*/ 0 w 380"/>
                    <a:gd name="T19" fmla="*/ 0 h 173"/>
                    <a:gd name="T20" fmla="*/ 380 w 380"/>
                    <a:gd name="T21" fmla="*/ 173 h 173"/>
                  </a:gdLst>
                  <a:ahLst/>
                  <a:cxnLst>
                    <a:cxn ang="T12">
                      <a:pos x="T0" y="T1"/>
                    </a:cxn>
                    <a:cxn ang="T13">
                      <a:pos x="T2" y="T3"/>
                    </a:cxn>
                    <a:cxn ang="T14">
                      <a:pos x="T4" y="T5"/>
                    </a:cxn>
                    <a:cxn ang="T15">
                      <a:pos x="T6" y="T7"/>
                    </a:cxn>
                    <a:cxn ang="T16">
                      <a:pos x="T8" y="T9"/>
                    </a:cxn>
                    <a:cxn ang="T17">
                      <a:pos x="T10" y="T11"/>
                    </a:cxn>
                  </a:cxnLst>
                  <a:rect l="T18" t="T19" r="T20" b="T21"/>
                  <a:pathLst>
                    <a:path w="380" h="173">
                      <a:moveTo>
                        <a:pt x="0" y="66"/>
                      </a:moveTo>
                      <a:lnTo>
                        <a:pt x="293" y="173"/>
                      </a:lnTo>
                      <a:lnTo>
                        <a:pt x="380" y="99"/>
                      </a:lnTo>
                      <a:lnTo>
                        <a:pt x="380" y="74"/>
                      </a:lnTo>
                      <a:lnTo>
                        <a:pt x="106" y="0"/>
                      </a:lnTo>
                      <a:lnTo>
                        <a:pt x="0" y="66"/>
                      </a:lnTo>
                      <a:close/>
                    </a:path>
                  </a:pathLst>
                </a:custGeom>
                <a:solidFill>
                  <a:srgbClr val="C0C0C0"/>
                </a:solidFill>
                <a:ln w="1588">
                  <a:solidFill>
                    <a:srgbClr val="000000"/>
                  </a:solidFill>
                  <a:round/>
                  <a:headEnd/>
                  <a:tailEnd/>
                </a:ln>
              </p:spPr>
              <p:txBody>
                <a:bodyPr/>
                <a:lstStyle/>
                <a:p>
                  <a:endParaRPr lang="es-AR"/>
                </a:p>
              </p:txBody>
            </p:sp>
            <p:sp>
              <p:nvSpPr>
                <p:cNvPr id="34217" name="Forma libre 585"/>
                <p:cNvSpPr>
                  <a:spLocks/>
                </p:cNvSpPr>
                <p:nvPr/>
              </p:nvSpPr>
              <p:spPr bwMode="auto">
                <a:xfrm>
                  <a:off x="1042" y="1254"/>
                  <a:ext cx="145" cy="62"/>
                </a:xfrm>
                <a:custGeom>
                  <a:avLst/>
                  <a:gdLst>
                    <a:gd name="T0" fmla="*/ 1 w 290"/>
                    <a:gd name="T1" fmla="*/ 0 h 125"/>
                    <a:gd name="T2" fmla="*/ 0 w 290"/>
                    <a:gd name="T3" fmla="*/ 0 h 125"/>
                    <a:gd name="T4" fmla="*/ 0 w 290"/>
                    <a:gd name="T5" fmla="*/ 0 h 125"/>
                    <a:gd name="T6" fmla="*/ 1 w 290"/>
                    <a:gd name="T7" fmla="*/ 0 h 125"/>
                    <a:gd name="T8" fmla="*/ 1 w 290"/>
                    <a:gd name="T9" fmla="*/ 0 h 125"/>
                    <a:gd name="T10" fmla="*/ 0 60000 65536"/>
                    <a:gd name="T11" fmla="*/ 0 60000 65536"/>
                    <a:gd name="T12" fmla="*/ 0 60000 65536"/>
                    <a:gd name="T13" fmla="*/ 0 60000 65536"/>
                    <a:gd name="T14" fmla="*/ 0 60000 65536"/>
                    <a:gd name="T15" fmla="*/ 0 w 290"/>
                    <a:gd name="T16" fmla="*/ 0 h 125"/>
                    <a:gd name="T17" fmla="*/ 290 w 290"/>
                    <a:gd name="T18" fmla="*/ 125 h 125"/>
                  </a:gdLst>
                  <a:ahLst/>
                  <a:cxnLst>
                    <a:cxn ang="T10">
                      <a:pos x="T0" y="T1"/>
                    </a:cxn>
                    <a:cxn ang="T11">
                      <a:pos x="T2" y="T3"/>
                    </a:cxn>
                    <a:cxn ang="T12">
                      <a:pos x="T4" y="T5"/>
                    </a:cxn>
                    <a:cxn ang="T13">
                      <a:pos x="T6" y="T7"/>
                    </a:cxn>
                    <a:cxn ang="T14">
                      <a:pos x="T8" y="T9"/>
                    </a:cxn>
                  </a:cxnLst>
                  <a:rect l="T15" t="T16" r="T17" b="T18"/>
                  <a:pathLst>
                    <a:path w="290" h="125">
                      <a:moveTo>
                        <a:pt x="290" y="125"/>
                      </a:moveTo>
                      <a:lnTo>
                        <a:pt x="0" y="23"/>
                      </a:lnTo>
                      <a:lnTo>
                        <a:pt x="0" y="0"/>
                      </a:lnTo>
                      <a:lnTo>
                        <a:pt x="290" y="97"/>
                      </a:lnTo>
                      <a:lnTo>
                        <a:pt x="290" y="125"/>
                      </a:lnTo>
                      <a:close/>
                    </a:path>
                  </a:pathLst>
                </a:custGeom>
                <a:solidFill>
                  <a:srgbClr val="C0C0C0"/>
                </a:solidFill>
                <a:ln w="1588">
                  <a:solidFill>
                    <a:srgbClr val="000000"/>
                  </a:solidFill>
                  <a:round/>
                  <a:headEnd/>
                  <a:tailEnd/>
                </a:ln>
              </p:spPr>
              <p:txBody>
                <a:bodyPr/>
                <a:lstStyle/>
                <a:p>
                  <a:endParaRPr lang="es-AR"/>
                </a:p>
              </p:txBody>
            </p:sp>
            <p:sp>
              <p:nvSpPr>
                <p:cNvPr id="34218" name="Forma libre 586"/>
                <p:cNvSpPr>
                  <a:spLocks/>
                </p:cNvSpPr>
                <p:nvPr/>
              </p:nvSpPr>
              <p:spPr bwMode="auto">
                <a:xfrm>
                  <a:off x="1042" y="1251"/>
                  <a:ext cx="192" cy="55"/>
                </a:xfrm>
                <a:custGeom>
                  <a:avLst/>
                  <a:gdLst>
                    <a:gd name="T0" fmla="*/ 1 w 384"/>
                    <a:gd name="T1" fmla="*/ 1 h 110"/>
                    <a:gd name="T2" fmla="*/ 1 w 384"/>
                    <a:gd name="T3" fmla="*/ 1 h 110"/>
                    <a:gd name="T4" fmla="*/ 1 w 384"/>
                    <a:gd name="T5" fmla="*/ 1 h 110"/>
                    <a:gd name="T6" fmla="*/ 0 w 384"/>
                    <a:gd name="T7" fmla="*/ 1 h 110"/>
                    <a:gd name="T8" fmla="*/ 0 w 384"/>
                    <a:gd name="T9" fmla="*/ 0 h 110"/>
                    <a:gd name="T10" fmla="*/ 1 w 384"/>
                    <a:gd name="T11" fmla="*/ 1 h 110"/>
                    <a:gd name="T12" fmla="*/ 1 w 384"/>
                    <a:gd name="T13" fmla="*/ 1 h 110"/>
                    <a:gd name="T14" fmla="*/ 0 60000 65536"/>
                    <a:gd name="T15" fmla="*/ 0 60000 65536"/>
                    <a:gd name="T16" fmla="*/ 0 60000 65536"/>
                    <a:gd name="T17" fmla="*/ 0 60000 65536"/>
                    <a:gd name="T18" fmla="*/ 0 60000 65536"/>
                    <a:gd name="T19" fmla="*/ 0 60000 65536"/>
                    <a:gd name="T20" fmla="*/ 0 60000 65536"/>
                    <a:gd name="T21" fmla="*/ 0 w 384"/>
                    <a:gd name="T22" fmla="*/ 0 h 110"/>
                    <a:gd name="T23" fmla="*/ 384 w 384"/>
                    <a:gd name="T24" fmla="*/ 110 h 11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84" h="110">
                      <a:moveTo>
                        <a:pt x="384" y="18"/>
                      </a:moveTo>
                      <a:lnTo>
                        <a:pt x="384" y="30"/>
                      </a:lnTo>
                      <a:lnTo>
                        <a:pt x="291" y="110"/>
                      </a:lnTo>
                      <a:lnTo>
                        <a:pt x="0" y="12"/>
                      </a:lnTo>
                      <a:lnTo>
                        <a:pt x="0" y="0"/>
                      </a:lnTo>
                      <a:lnTo>
                        <a:pt x="290" y="95"/>
                      </a:lnTo>
                      <a:lnTo>
                        <a:pt x="384" y="18"/>
                      </a:lnTo>
                      <a:close/>
                    </a:path>
                  </a:pathLst>
                </a:custGeom>
                <a:solidFill>
                  <a:srgbClr val="808080"/>
                </a:solidFill>
                <a:ln w="1588">
                  <a:solidFill>
                    <a:srgbClr val="000000"/>
                  </a:solidFill>
                  <a:round/>
                  <a:headEnd/>
                  <a:tailEnd/>
                </a:ln>
              </p:spPr>
              <p:txBody>
                <a:bodyPr/>
                <a:lstStyle/>
                <a:p>
                  <a:endParaRPr lang="es-AR"/>
                </a:p>
              </p:txBody>
            </p:sp>
            <p:sp>
              <p:nvSpPr>
                <p:cNvPr id="34219" name="Forma libre 587"/>
                <p:cNvSpPr>
                  <a:spLocks/>
                </p:cNvSpPr>
                <p:nvPr/>
              </p:nvSpPr>
              <p:spPr bwMode="auto">
                <a:xfrm>
                  <a:off x="1042" y="1249"/>
                  <a:ext cx="145" cy="49"/>
                </a:xfrm>
                <a:custGeom>
                  <a:avLst/>
                  <a:gdLst>
                    <a:gd name="T0" fmla="*/ 1 w 290"/>
                    <a:gd name="T1" fmla="*/ 1 h 98"/>
                    <a:gd name="T2" fmla="*/ 0 w 290"/>
                    <a:gd name="T3" fmla="*/ 0 h 98"/>
                    <a:gd name="T4" fmla="*/ 0 w 290"/>
                    <a:gd name="T5" fmla="*/ 1 h 98"/>
                    <a:gd name="T6" fmla="*/ 1 w 290"/>
                    <a:gd name="T7" fmla="*/ 1 h 98"/>
                    <a:gd name="T8" fmla="*/ 1 w 290"/>
                    <a:gd name="T9" fmla="*/ 1 h 98"/>
                    <a:gd name="T10" fmla="*/ 0 60000 65536"/>
                    <a:gd name="T11" fmla="*/ 0 60000 65536"/>
                    <a:gd name="T12" fmla="*/ 0 60000 65536"/>
                    <a:gd name="T13" fmla="*/ 0 60000 65536"/>
                    <a:gd name="T14" fmla="*/ 0 60000 65536"/>
                    <a:gd name="T15" fmla="*/ 0 w 290"/>
                    <a:gd name="T16" fmla="*/ 0 h 98"/>
                    <a:gd name="T17" fmla="*/ 290 w 290"/>
                    <a:gd name="T18" fmla="*/ 98 h 98"/>
                  </a:gdLst>
                  <a:ahLst/>
                  <a:cxnLst>
                    <a:cxn ang="T10">
                      <a:pos x="T0" y="T1"/>
                    </a:cxn>
                    <a:cxn ang="T11">
                      <a:pos x="T2" y="T3"/>
                    </a:cxn>
                    <a:cxn ang="T12">
                      <a:pos x="T4" y="T5"/>
                    </a:cxn>
                    <a:cxn ang="T13">
                      <a:pos x="T6" y="T7"/>
                    </a:cxn>
                    <a:cxn ang="T14">
                      <a:pos x="T8" y="T9"/>
                    </a:cxn>
                  </a:cxnLst>
                  <a:rect l="T15" t="T16" r="T17" b="T18"/>
                  <a:pathLst>
                    <a:path w="290" h="98">
                      <a:moveTo>
                        <a:pt x="290" y="94"/>
                      </a:moveTo>
                      <a:lnTo>
                        <a:pt x="0" y="0"/>
                      </a:lnTo>
                      <a:lnTo>
                        <a:pt x="0" y="5"/>
                      </a:lnTo>
                      <a:lnTo>
                        <a:pt x="290" y="98"/>
                      </a:lnTo>
                      <a:lnTo>
                        <a:pt x="290" y="94"/>
                      </a:lnTo>
                      <a:close/>
                    </a:path>
                  </a:pathLst>
                </a:custGeom>
                <a:solidFill>
                  <a:srgbClr val="C0C0C0"/>
                </a:solidFill>
                <a:ln w="1588">
                  <a:solidFill>
                    <a:srgbClr val="000000"/>
                  </a:solidFill>
                  <a:round/>
                  <a:headEnd/>
                  <a:tailEnd/>
                </a:ln>
              </p:spPr>
              <p:txBody>
                <a:bodyPr/>
                <a:lstStyle/>
                <a:p>
                  <a:endParaRPr lang="es-AR"/>
                </a:p>
              </p:txBody>
            </p:sp>
            <p:sp>
              <p:nvSpPr>
                <p:cNvPr id="34220" name="Línea 588"/>
                <p:cNvSpPr>
                  <a:spLocks noChangeShapeType="1"/>
                </p:cNvSpPr>
                <p:nvPr/>
              </p:nvSpPr>
              <p:spPr bwMode="auto">
                <a:xfrm flipV="1">
                  <a:off x="1186" y="1254"/>
                  <a:ext cx="46" cy="42"/>
                </a:xfrm>
                <a:prstGeom prst="line">
                  <a:avLst/>
                </a:prstGeom>
                <a:noFill/>
                <a:ln w="1588">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grpSp>
          <p:grpSp>
            <p:nvGrpSpPr>
              <p:cNvPr id="34003" name="Grupo 589"/>
              <p:cNvGrpSpPr>
                <a:grpSpLocks/>
              </p:cNvGrpSpPr>
              <p:nvPr/>
            </p:nvGrpSpPr>
            <p:grpSpPr bwMode="auto">
              <a:xfrm>
                <a:off x="1061" y="1219"/>
                <a:ext cx="163" cy="70"/>
                <a:chOff x="1061" y="1219"/>
                <a:chExt cx="163" cy="70"/>
              </a:xfrm>
            </p:grpSpPr>
            <p:grpSp>
              <p:nvGrpSpPr>
                <p:cNvPr id="34127" name="Grupo 590"/>
                <p:cNvGrpSpPr>
                  <a:grpSpLocks/>
                </p:cNvGrpSpPr>
                <p:nvPr/>
              </p:nvGrpSpPr>
              <p:grpSpPr bwMode="auto">
                <a:xfrm>
                  <a:off x="1066" y="1237"/>
                  <a:ext cx="136" cy="42"/>
                  <a:chOff x="1066" y="1237"/>
                  <a:chExt cx="136" cy="42"/>
                </a:xfrm>
              </p:grpSpPr>
              <p:sp>
                <p:nvSpPr>
                  <p:cNvPr id="34199" name="Forma libre 591"/>
                  <p:cNvSpPr>
                    <a:spLocks/>
                  </p:cNvSpPr>
                  <p:nvPr/>
                </p:nvSpPr>
                <p:spPr bwMode="auto">
                  <a:xfrm>
                    <a:off x="1066" y="1237"/>
                    <a:ext cx="14" cy="5"/>
                  </a:xfrm>
                  <a:custGeom>
                    <a:avLst/>
                    <a:gdLst>
                      <a:gd name="T0" fmla="*/ 0 w 26"/>
                      <a:gd name="T1" fmla="*/ 0 h 12"/>
                      <a:gd name="T2" fmla="*/ 1 w 26"/>
                      <a:gd name="T3" fmla="*/ 0 h 12"/>
                      <a:gd name="T4" fmla="*/ 1 w 26"/>
                      <a:gd name="T5" fmla="*/ 0 h 12"/>
                      <a:gd name="T6" fmla="*/ 1 w 26"/>
                      <a:gd name="T7" fmla="*/ 0 h 12"/>
                      <a:gd name="T8" fmla="*/ 0 w 26"/>
                      <a:gd name="T9" fmla="*/ 0 h 12"/>
                      <a:gd name="T10" fmla="*/ 0 60000 65536"/>
                      <a:gd name="T11" fmla="*/ 0 60000 65536"/>
                      <a:gd name="T12" fmla="*/ 0 60000 65536"/>
                      <a:gd name="T13" fmla="*/ 0 60000 65536"/>
                      <a:gd name="T14" fmla="*/ 0 60000 65536"/>
                      <a:gd name="T15" fmla="*/ 0 w 26"/>
                      <a:gd name="T16" fmla="*/ 0 h 12"/>
                      <a:gd name="T17" fmla="*/ 26 w 26"/>
                      <a:gd name="T18" fmla="*/ 12 h 12"/>
                    </a:gdLst>
                    <a:ahLst/>
                    <a:cxnLst>
                      <a:cxn ang="T10">
                        <a:pos x="T0" y="T1"/>
                      </a:cxn>
                      <a:cxn ang="T11">
                        <a:pos x="T2" y="T3"/>
                      </a:cxn>
                      <a:cxn ang="T12">
                        <a:pos x="T4" y="T5"/>
                      </a:cxn>
                      <a:cxn ang="T13">
                        <a:pos x="T6" y="T7"/>
                      </a:cxn>
                      <a:cxn ang="T14">
                        <a:pos x="T8" y="T9"/>
                      </a:cxn>
                    </a:cxnLst>
                    <a:rect l="T15" t="T16" r="T17" b="T18"/>
                    <a:pathLst>
                      <a:path w="26" h="12">
                        <a:moveTo>
                          <a:pt x="0" y="6"/>
                        </a:moveTo>
                        <a:lnTo>
                          <a:pt x="10" y="0"/>
                        </a:lnTo>
                        <a:lnTo>
                          <a:pt x="26" y="5"/>
                        </a:lnTo>
                        <a:lnTo>
                          <a:pt x="19" y="12"/>
                        </a:lnTo>
                        <a:lnTo>
                          <a:pt x="0" y="6"/>
                        </a:lnTo>
                        <a:close/>
                      </a:path>
                    </a:pathLst>
                  </a:custGeom>
                  <a:solidFill>
                    <a:srgbClr val="808080"/>
                  </a:solidFill>
                  <a:ln w="1588">
                    <a:solidFill>
                      <a:srgbClr val="000000"/>
                    </a:solidFill>
                    <a:round/>
                    <a:headEnd/>
                    <a:tailEnd/>
                  </a:ln>
                </p:spPr>
                <p:txBody>
                  <a:bodyPr/>
                  <a:lstStyle/>
                  <a:p>
                    <a:endParaRPr lang="es-AR"/>
                  </a:p>
                </p:txBody>
              </p:sp>
              <p:sp>
                <p:nvSpPr>
                  <p:cNvPr id="34200" name="Forma libre 592"/>
                  <p:cNvSpPr>
                    <a:spLocks/>
                  </p:cNvSpPr>
                  <p:nvPr/>
                </p:nvSpPr>
                <p:spPr bwMode="auto">
                  <a:xfrm>
                    <a:off x="1079" y="1240"/>
                    <a:ext cx="9" cy="5"/>
                  </a:xfrm>
                  <a:custGeom>
                    <a:avLst/>
                    <a:gdLst>
                      <a:gd name="T0" fmla="*/ 1 w 18"/>
                      <a:gd name="T1" fmla="*/ 0 h 10"/>
                      <a:gd name="T2" fmla="*/ 1 w 18"/>
                      <a:gd name="T3" fmla="*/ 1 h 10"/>
                      <a:gd name="T4" fmla="*/ 1 w 18"/>
                      <a:gd name="T5" fmla="*/ 1 h 10"/>
                      <a:gd name="T6" fmla="*/ 0 w 18"/>
                      <a:gd name="T7" fmla="*/ 1 h 10"/>
                      <a:gd name="T8" fmla="*/ 1 w 18"/>
                      <a:gd name="T9" fmla="*/ 0 h 10"/>
                      <a:gd name="T10" fmla="*/ 0 60000 65536"/>
                      <a:gd name="T11" fmla="*/ 0 60000 65536"/>
                      <a:gd name="T12" fmla="*/ 0 60000 65536"/>
                      <a:gd name="T13" fmla="*/ 0 60000 65536"/>
                      <a:gd name="T14" fmla="*/ 0 60000 65536"/>
                      <a:gd name="T15" fmla="*/ 0 w 18"/>
                      <a:gd name="T16" fmla="*/ 0 h 10"/>
                      <a:gd name="T17" fmla="*/ 18 w 18"/>
                      <a:gd name="T18" fmla="*/ 10 h 10"/>
                    </a:gdLst>
                    <a:ahLst/>
                    <a:cxnLst>
                      <a:cxn ang="T10">
                        <a:pos x="T0" y="T1"/>
                      </a:cxn>
                      <a:cxn ang="T11">
                        <a:pos x="T2" y="T3"/>
                      </a:cxn>
                      <a:cxn ang="T12">
                        <a:pos x="T4" y="T5"/>
                      </a:cxn>
                      <a:cxn ang="T13">
                        <a:pos x="T6" y="T7"/>
                      </a:cxn>
                      <a:cxn ang="T14">
                        <a:pos x="T8" y="T9"/>
                      </a:cxn>
                    </a:cxnLst>
                    <a:rect l="T15" t="T16" r="T17" b="T18"/>
                    <a:pathLst>
                      <a:path w="18" h="10">
                        <a:moveTo>
                          <a:pt x="7" y="0"/>
                        </a:moveTo>
                        <a:lnTo>
                          <a:pt x="18" y="4"/>
                        </a:lnTo>
                        <a:lnTo>
                          <a:pt x="9" y="10"/>
                        </a:lnTo>
                        <a:lnTo>
                          <a:pt x="0" y="7"/>
                        </a:lnTo>
                        <a:lnTo>
                          <a:pt x="7" y="0"/>
                        </a:lnTo>
                        <a:close/>
                      </a:path>
                    </a:pathLst>
                  </a:custGeom>
                  <a:solidFill>
                    <a:srgbClr val="808080"/>
                  </a:solidFill>
                  <a:ln w="1588">
                    <a:solidFill>
                      <a:srgbClr val="000000"/>
                    </a:solidFill>
                    <a:round/>
                    <a:headEnd/>
                    <a:tailEnd/>
                  </a:ln>
                </p:spPr>
                <p:txBody>
                  <a:bodyPr/>
                  <a:lstStyle/>
                  <a:p>
                    <a:endParaRPr lang="es-AR"/>
                  </a:p>
                </p:txBody>
              </p:sp>
              <p:sp>
                <p:nvSpPr>
                  <p:cNvPr id="34201" name="Forma libre 593"/>
                  <p:cNvSpPr>
                    <a:spLocks/>
                  </p:cNvSpPr>
                  <p:nvPr/>
                </p:nvSpPr>
                <p:spPr bwMode="auto">
                  <a:xfrm>
                    <a:off x="1086" y="1242"/>
                    <a:ext cx="10" cy="5"/>
                  </a:xfrm>
                  <a:custGeom>
                    <a:avLst/>
                    <a:gdLst>
                      <a:gd name="T0" fmla="*/ 1 w 19"/>
                      <a:gd name="T1" fmla="*/ 0 h 11"/>
                      <a:gd name="T2" fmla="*/ 1 w 19"/>
                      <a:gd name="T3" fmla="*/ 0 h 11"/>
                      <a:gd name="T4" fmla="*/ 1 w 19"/>
                      <a:gd name="T5" fmla="*/ 0 h 11"/>
                      <a:gd name="T6" fmla="*/ 0 w 19"/>
                      <a:gd name="T7" fmla="*/ 0 h 11"/>
                      <a:gd name="T8" fmla="*/ 1 w 19"/>
                      <a:gd name="T9" fmla="*/ 0 h 11"/>
                      <a:gd name="T10" fmla="*/ 0 60000 65536"/>
                      <a:gd name="T11" fmla="*/ 0 60000 65536"/>
                      <a:gd name="T12" fmla="*/ 0 60000 65536"/>
                      <a:gd name="T13" fmla="*/ 0 60000 65536"/>
                      <a:gd name="T14" fmla="*/ 0 60000 65536"/>
                      <a:gd name="T15" fmla="*/ 0 w 19"/>
                      <a:gd name="T16" fmla="*/ 0 h 11"/>
                      <a:gd name="T17" fmla="*/ 19 w 19"/>
                      <a:gd name="T18" fmla="*/ 11 h 11"/>
                    </a:gdLst>
                    <a:ahLst/>
                    <a:cxnLst>
                      <a:cxn ang="T10">
                        <a:pos x="T0" y="T1"/>
                      </a:cxn>
                      <a:cxn ang="T11">
                        <a:pos x="T2" y="T3"/>
                      </a:cxn>
                      <a:cxn ang="T12">
                        <a:pos x="T4" y="T5"/>
                      </a:cxn>
                      <a:cxn ang="T13">
                        <a:pos x="T6" y="T7"/>
                      </a:cxn>
                      <a:cxn ang="T14">
                        <a:pos x="T8" y="T9"/>
                      </a:cxn>
                    </a:cxnLst>
                    <a:rect l="T15" t="T16" r="T17" b="T18"/>
                    <a:pathLst>
                      <a:path w="19" h="11">
                        <a:moveTo>
                          <a:pt x="8" y="0"/>
                        </a:moveTo>
                        <a:lnTo>
                          <a:pt x="19" y="3"/>
                        </a:lnTo>
                        <a:lnTo>
                          <a:pt x="11" y="11"/>
                        </a:lnTo>
                        <a:lnTo>
                          <a:pt x="0" y="8"/>
                        </a:lnTo>
                        <a:lnTo>
                          <a:pt x="8" y="0"/>
                        </a:lnTo>
                        <a:close/>
                      </a:path>
                    </a:pathLst>
                  </a:custGeom>
                  <a:solidFill>
                    <a:srgbClr val="808080"/>
                  </a:solidFill>
                  <a:ln w="1588">
                    <a:solidFill>
                      <a:srgbClr val="000000"/>
                    </a:solidFill>
                    <a:round/>
                    <a:headEnd/>
                    <a:tailEnd/>
                  </a:ln>
                </p:spPr>
                <p:txBody>
                  <a:bodyPr/>
                  <a:lstStyle/>
                  <a:p>
                    <a:endParaRPr lang="es-AR"/>
                  </a:p>
                </p:txBody>
              </p:sp>
              <p:sp>
                <p:nvSpPr>
                  <p:cNvPr id="34202" name="Forma libre 594"/>
                  <p:cNvSpPr>
                    <a:spLocks/>
                  </p:cNvSpPr>
                  <p:nvPr/>
                </p:nvSpPr>
                <p:spPr bwMode="auto">
                  <a:xfrm>
                    <a:off x="1094" y="1245"/>
                    <a:ext cx="11" cy="5"/>
                  </a:xfrm>
                  <a:custGeom>
                    <a:avLst/>
                    <a:gdLst>
                      <a:gd name="T0" fmla="*/ 1 w 21"/>
                      <a:gd name="T1" fmla="*/ 0 h 11"/>
                      <a:gd name="T2" fmla="*/ 0 w 21"/>
                      <a:gd name="T3" fmla="*/ 0 h 11"/>
                      <a:gd name="T4" fmla="*/ 1 w 21"/>
                      <a:gd name="T5" fmla="*/ 0 h 11"/>
                      <a:gd name="T6" fmla="*/ 1 w 21"/>
                      <a:gd name="T7" fmla="*/ 0 h 11"/>
                      <a:gd name="T8" fmla="*/ 1 w 21"/>
                      <a:gd name="T9" fmla="*/ 0 h 11"/>
                      <a:gd name="T10" fmla="*/ 0 60000 65536"/>
                      <a:gd name="T11" fmla="*/ 0 60000 65536"/>
                      <a:gd name="T12" fmla="*/ 0 60000 65536"/>
                      <a:gd name="T13" fmla="*/ 0 60000 65536"/>
                      <a:gd name="T14" fmla="*/ 0 60000 65536"/>
                      <a:gd name="T15" fmla="*/ 0 w 21"/>
                      <a:gd name="T16" fmla="*/ 0 h 11"/>
                      <a:gd name="T17" fmla="*/ 21 w 21"/>
                      <a:gd name="T18" fmla="*/ 11 h 11"/>
                    </a:gdLst>
                    <a:ahLst/>
                    <a:cxnLst>
                      <a:cxn ang="T10">
                        <a:pos x="T0" y="T1"/>
                      </a:cxn>
                      <a:cxn ang="T11">
                        <a:pos x="T2" y="T3"/>
                      </a:cxn>
                      <a:cxn ang="T12">
                        <a:pos x="T4" y="T5"/>
                      </a:cxn>
                      <a:cxn ang="T13">
                        <a:pos x="T6" y="T7"/>
                      </a:cxn>
                      <a:cxn ang="T14">
                        <a:pos x="T8" y="T9"/>
                      </a:cxn>
                    </a:cxnLst>
                    <a:rect l="T15" t="T16" r="T17" b="T18"/>
                    <a:pathLst>
                      <a:path w="21" h="11">
                        <a:moveTo>
                          <a:pt x="9" y="0"/>
                        </a:moveTo>
                        <a:lnTo>
                          <a:pt x="0" y="6"/>
                        </a:lnTo>
                        <a:lnTo>
                          <a:pt x="12" y="11"/>
                        </a:lnTo>
                        <a:lnTo>
                          <a:pt x="21" y="3"/>
                        </a:lnTo>
                        <a:lnTo>
                          <a:pt x="9" y="0"/>
                        </a:lnTo>
                        <a:close/>
                      </a:path>
                    </a:pathLst>
                  </a:custGeom>
                  <a:solidFill>
                    <a:srgbClr val="808080"/>
                  </a:solidFill>
                  <a:ln w="1588">
                    <a:solidFill>
                      <a:srgbClr val="000000"/>
                    </a:solidFill>
                    <a:round/>
                    <a:headEnd/>
                    <a:tailEnd/>
                  </a:ln>
                </p:spPr>
                <p:txBody>
                  <a:bodyPr/>
                  <a:lstStyle/>
                  <a:p>
                    <a:endParaRPr lang="es-AR"/>
                  </a:p>
                </p:txBody>
              </p:sp>
              <p:sp>
                <p:nvSpPr>
                  <p:cNvPr id="34203" name="Forma libre 595"/>
                  <p:cNvSpPr>
                    <a:spLocks/>
                  </p:cNvSpPr>
                  <p:nvPr/>
                </p:nvSpPr>
                <p:spPr bwMode="auto">
                  <a:xfrm>
                    <a:off x="1104" y="1247"/>
                    <a:ext cx="10" cy="6"/>
                  </a:xfrm>
                  <a:custGeom>
                    <a:avLst/>
                    <a:gdLst>
                      <a:gd name="T0" fmla="*/ 0 w 21"/>
                      <a:gd name="T1" fmla="*/ 0 h 12"/>
                      <a:gd name="T2" fmla="*/ 0 w 21"/>
                      <a:gd name="T3" fmla="*/ 1 h 12"/>
                      <a:gd name="T4" fmla="*/ 0 w 21"/>
                      <a:gd name="T5" fmla="*/ 1 h 12"/>
                      <a:gd name="T6" fmla="*/ 0 w 21"/>
                      <a:gd name="T7" fmla="*/ 1 h 12"/>
                      <a:gd name="T8" fmla="*/ 0 w 21"/>
                      <a:gd name="T9" fmla="*/ 0 h 12"/>
                      <a:gd name="T10" fmla="*/ 0 60000 65536"/>
                      <a:gd name="T11" fmla="*/ 0 60000 65536"/>
                      <a:gd name="T12" fmla="*/ 0 60000 65536"/>
                      <a:gd name="T13" fmla="*/ 0 60000 65536"/>
                      <a:gd name="T14" fmla="*/ 0 60000 65536"/>
                      <a:gd name="T15" fmla="*/ 0 w 21"/>
                      <a:gd name="T16" fmla="*/ 0 h 12"/>
                      <a:gd name="T17" fmla="*/ 21 w 21"/>
                      <a:gd name="T18" fmla="*/ 12 h 12"/>
                    </a:gdLst>
                    <a:ahLst/>
                    <a:cxnLst>
                      <a:cxn ang="T10">
                        <a:pos x="T0" y="T1"/>
                      </a:cxn>
                      <a:cxn ang="T11">
                        <a:pos x="T2" y="T3"/>
                      </a:cxn>
                      <a:cxn ang="T12">
                        <a:pos x="T4" y="T5"/>
                      </a:cxn>
                      <a:cxn ang="T13">
                        <a:pos x="T6" y="T7"/>
                      </a:cxn>
                      <a:cxn ang="T14">
                        <a:pos x="T8" y="T9"/>
                      </a:cxn>
                    </a:cxnLst>
                    <a:rect l="T15" t="T16" r="T17" b="T18"/>
                    <a:pathLst>
                      <a:path w="21" h="12">
                        <a:moveTo>
                          <a:pt x="7" y="0"/>
                        </a:moveTo>
                        <a:lnTo>
                          <a:pt x="0" y="7"/>
                        </a:lnTo>
                        <a:lnTo>
                          <a:pt x="12" y="12"/>
                        </a:lnTo>
                        <a:lnTo>
                          <a:pt x="21" y="4"/>
                        </a:lnTo>
                        <a:lnTo>
                          <a:pt x="7" y="0"/>
                        </a:lnTo>
                        <a:close/>
                      </a:path>
                    </a:pathLst>
                  </a:custGeom>
                  <a:solidFill>
                    <a:srgbClr val="808080"/>
                  </a:solidFill>
                  <a:ln w="1588">
                    <a:solidFill>
                      <a:srgbClr val="000000"/>
                    </a:solidFill>
                    <a:round/>
                    <a:headEnd/>
                    <a:tailEnd/>
                  </a:ln>
                </p:spPr>
                <p:txBody>
                  <a:bodyPr/>
                  <a:lstStyle/>
                  <a:p>
                    <a:endParaRPr lang="es-AR"/>
                  </a:p>
                </p:txBody>
              </p:sp>
              <p:sp>
                <p:nvSpPr>
                  <p:cNvPr id="34204" name="Forma libre 596"/>
                  <p:cNvSpPr>
                    <a:spLocks/>
                  </p:cNvSpPr>
                  <p:nvPr/>
                </p:nvSpPr>
                <p:spPr bwMode="auto">
                  <a:xfrm>
                    <a:off x="1113" y="1250"/>
                    <a:ext cx="10" cy="5"/>
                  </a:xfrm>
                  <a:custGeom>
                    <a:avLst/>
                    <a:gdLst>
                      <a:gd name="T0" fmla="*/ 1 w 19"/>
                      <a:gd name="T1" fmla="*/ 0 h 10"/>
                      <a:gd name="T2" fmla="*/ 0 w 19"/>
                      <a:gd name="T3" fmla="*/ 1 h 10"/>
                      <a:gd name="T4" fmla="*/ 1 w 19"/>
                      <a:gd name="T5" fmla="*/ 1 h 10"/>
                      <a:gd name="T6" fmla="*/ 1 w 19"/>
                      <a:gd name="T7" fmla="*/ 1 h 10"/>
                      <a:gd name="T8" fmla="*/ 1 w 19"/>
                      <a:gd name="T9" fmla="*/ 0 h 10"/>
                      <a:gd name="T10" fmla="*/ 0 60000 65536"/>
                      <a:gd name="T11" fmla="*/ 0 60000 65536"/>
                      <a:gd name="T12" fmla="*/ 0 60000 65536"/>
                      <a:gd name="T13" fmla="*/ 0 60000 65536"/>
                      <a:gd name="T14" fmla="*/ 0 60000 65536"/>
                      <a:gd name="T15" fmla="*/ 0 w 19"/>
                      <a:gd name="T16" fmla="*/ 0 h 10"/>
                      <a:gd name="T17" fmla="*/ 19 w 19"/>
                      <a:gd name="T18" fmla="*/ 10 h 10"/>
                    </a:gdLst>
                    <a:ahLst/>
                    <a:cxnLst>
                      <a:cxn ang="T10">
                        <a:pos x="T0" y="T1"/>
                      </a:cxn>
                      <a:cxn ang="T11">
                        <a:pos x="T2" y="T3"/>
                      </a:cxn>
                      <a:cxn ang="T12">
                        <a:pos x="T4" y="T5"/>
                      </a:cxn>
                      <a:cxn ang="T13">
                        <a:pos x="T6" y="T7"/>
                      </a:cxn>
                      <a:cxn ang="T14">
                        <a:pos x="T8" y="T9"/>
                      </a:cxn>
                    </a:cxnLst>
                    <a:rect l="T15" t="T16" r="T17" b="T18"/>
                    <a:pathLst>
                      <a:path w="19" h="10">
                        <a:moveTo>
                          <a:pt x="7" y="0"/>
                        </a:moveTo>
                        <a:lnTo>
                          <a:pt x="0" y="7"/>
                        </a:lnTo>
                        <a:lnTo>
                          <a:pt x="12" y="10"/>
                        </a:lnTo>
                        <a:lnTo>
                          <a:pt x="19" y="3"/>
                        </a:lnTo>
                        <a:lnTo>
                          <a:pt x="7" y="0"/>
                        </a:lnTo>
                        <a:close/>
                      </a:path>
                    </a:pathLst>
                  </a:custGeom>
                  <a:solidFill>
                    <a:srgbClr val="808080"/>
                  </a:solidFill>
                  <a:ln w="1588">
                    <a:solidFill>
                      <a:srgbClr val="000000"/>
                    </a:solidFill>
                    <a:round/>
                    <a:headEnd/>
                    <a:tailEnd/>
                  </a:ln>
                </p:spPr>
                <p:txBody>
                  <a:bodyPr/>
                  <a:lstStyle/>
                  <a:p>
                    <a:endParaRPr lang="es-AR"/>
                  </a:p>
                </p:txBody>
              </p:sp>
              <p:sp>
                <p:nvSpPr>
                  <p:cNvPr id="34205" name="Forma libre 597"/>
                  <p:cNvSpPr>
                    <a:spLocks/>
                  </p:cNvSpPr>
                  <p:nvPr/>
                </p:nvSpPr>
                <p:spPr bwMode="auto">
                  <a:xfrm>
                    <a:off x="1122" y="1253"/>
                    <a:ext cx="10" cy="5"/>
                  </a:xfrm>
                  <a:custGeom>
                    <a:avLst/>
                    <a:gdLst>
                      <a:gd name="T0" fmla="*/ 1 w 20"/>
                      <a:gd name="T1" fmla="*/ 0 h 10"/>
                      <a:gd name="T2" fmla="*/ 0 w 20"/>
                      <a:gd name="T3" fmla="*/ 1 h 10"/>
                      <a:gd name="T4" fmla="*/ 1 w 20"/>
                      <a:gd name="T5" fmla="*/ 1 h 10"/>
                      <a:gd name="T6" fmla="*/ 1 w 20"/>
                      <a:gd name="T7" fmla="*/ 1 h 10"/>
                      <a:gd name="T8" fmla="*/ 1 w 20"/>
                      <a:gd name="T9" fmla="*/ 0 h 10"/>
                      <a:gd name="T10" fmla="*/ 0 60000 65536"/>
                      <a:gd name="T11" fmla="*/ 0 60000 65536"/>
                      <a:gd name="T12" fmla="*/ 0 60000 65536"/>
                      <a:gd name="T13" fmla="*/ 0 60000 65536"/>
                      <a:gd name="T14" fmla="*/ 0 60000 65536"/>
                      <a:gd name="T15" fmla="*/ 0 w 20"/>
                      <a:gd name="T16" fmla="*/ 0 h 10"/>
                      <a:gd name="T17" fmla="*/ 20 w 20"/>
                      <a:gd name="T18" fmla="*/ 10 h 10"/>
                    </a:gdLst>
                    <a:ahLst/>
                    <a:cxnLst>
                      <a:cxn ang="T10">
                        <a:pos x="T0" y="T1"/>
                      </a:cxn>
                      <a:cxn ang="T11">
                        <a:pos x="T2" y="T3"/>
                      </a:cxn>
                      <a:cxn ang="T12">
                        <a:pos x="T4" y="T5"/>
                      </a:cxn>
                      <a:cxn ang="T13">
                        <a:pos x="T6" y="T7"/>
                      </a:cxn>
                      <a:cxn ang="T14">
                        <a:pos x="T8" y="T9"/>
                      </a:cxn>
                    </a:cxnLst>
                    <a:rect l="T15" t="T16" r="T17" b="T18"/>
                    <a:pathLst>
                      <a:path w="20" h="10">
                        <a:moveTo>
                          <a:pt x="7" y="0"/>
                        </a:moveTo>
                        <a:lnTo>
                          <a:pt x="0" y="6"/>
                        </a:lnTo>
                        <a:lnTo>
                          <a:pt x="13" y="10"/>
                        </a:lnTo>
                        <a:lnTo>
                          <a:pt x="20" y="3"/>
                        </a:lnTo>
                        <a:lnTo>
                          <a:pt x="7" y="0"/>
                        </a:lnTo>
                        <a:close/>
                      </a:path>
                    </a:pathLst>
                  </a:custGeom>
                  <a:solidFill>
                    <a:srgbClr val="808080"/>
                  </a:solidFill>
                  <a:ln w="1588">
                    <a:solidFill>
                      <a:srgbClr val="000000"/>
                    </a:solidFill>
                    <a:round/>
                    <a:headEnd/>
                    <a:tailEnd/>
                  </a:ln>
                </p:spPr>
                <p:txBody>
                  <a:bodyPr/>
                  <a:lstStyle/>
                  <a:p>
                    <a:endParaRPr lang="es-AR"/>
                  </a:p>
                </p:txBody>
              </p:sp>
              <p:sp>
                <p:nvSpPr>
                  <p:cNvPr id="34206" name="Forma libre 598"/>
                  <p:cNvSpPr>
                    <a:spLocks/>
                  </p:cNvSpPr>
                  <p:nvPr/>
                </p:nvSpPr>
                <p:spPr bwMode="auto">
                  <a:xfrm>
                    <a:off x="1131" y="1255"/>
                    <a:ext cx="10" cy="5"/>
                  </a:xfrm>
                  <a:custGeom>
                    <a:avLst/>
                    <a:gdLst>
                      <a:gd name="T0" fmla="*/ 1 w 19"/>
                      <a:gd name="T1" fmla="*/ 0 h 11"/>
                      <a:gd name="T2" fmla="*/ 0 w 19"/>
                      <a:gd name="T3" fmla="*/ 0 h 11"/>
                      <a:gd name="T4" fmla="*/ 1 w 19"/>
                      <a:gd name="T5" fmla="*/ 0 h 11"/>
                      <a:gd name="T6" fmla="*/ 1 w 19"/>
                      <a:gd name="T7" fmla="*/ 0 h 11"/>
                      <a:gd name="T8" fmla="*/ 1 w 19"/>
                      <a:gd name="T9" fmla="*/ 0 h 11"/>
                      <a:gd name="T10" fmla="*/ 0 60000 65536"/>
                      <a:gd name="T11" fmla="*/ 0 60000 65536"/>
                      <a:gd name="T12" fmla="*/ 0 60000 65536"/>
                      <a:gd name="T13" fmla="*/ 0 60000 65536"/>
                      <a:gd name="T14" fmla="*/ 0 60000 65536"/>
                      <a:gd name="T15" fmla="*/ 0 w 19"/>
                      <a:gd name="T16" fmla="*/ 0 h 11"/>
                      <a:gd name="T17" fmla="*/ 19 w 19"/>
                      <a:gd name="T18" fmla="*/ 11 h 11"/>
                    </a:gdLst>
                    <a:ahLst/>
                    <a:cxnLst>
                      <a:cxn ang="T10">
                        <a:pos x="T0" y="T1"/>
                      </a:cxn>
                      <a:cxn ang="T11">
                        <a:pos x="T2" y="T3"/>
                      </a:cxn>
                      <a:cxn ang="T12">
                        <a:pos x="T4" y="T5"/>
                      </a:cxn>
                      <a:cxn ang="T13">
                        <a:pos x="T6" y="T7"/>
                      </a:cxn>
                      <a:cxn ang="T14">
                        <a:pos x="T8" y="T9"/>
                      </a:cxn>
                    </a:cxnLst>
                    <a:rect l="T15" t="T16" r="T17" b="T18"/>
                    <a:pathLst>
                      <a:path w="19" h="11">
                        <a:moveTo>
                          <a:pt x="6" y="0"/>
                        </a:moveTo>
                        <a:lnTo>
                          <a:pt x="0" y="8"/>
                        </a:lnTo>
                        <a:lnTo>
                          <a:pt x="10" y="11"/>
                        </a:lnTo>
                        <a:lnTo>
                          <a:pt x="19" y="5"/>
                        </a:lnTo>
                        <a:lnTo>
                          <a:pt x="6" y="0"/>
                        </a:lnTo>
                        <a:close/>
                      </a:path>
                    </a:pathLst>
                  </a:custGeom>
                  <a:solidFill>
                    <a:srgbClr val="808080"/>
                  </a:solidFill>
                  <a:ln w="1588">
                    <a:solidFill>
                      <a:srgbClr val="000000"/>
                    </a:solidFill>
                    <a:round/>
                    <a:headEnd/>
                    <a:tailEnd/>
                  </a:ln>
                </p:spPr>
                <p:txBody>
                  <a:bodyPr/>
                  <a:lstStyle/>
                  <a:p>
                    <a:endParaRPr lang="es-AR"/>
                  </a:p>
                </p:txBody>
              </p:sp>
              <p:sp>
                <p:nvSpPr>
                  <p:cNvPr id="34207" name="Forma libre 599"/>
                  <p:cNvSpPr>
                    <a:spLocks/>
                  </p:cNvSpPr>
                  <p:nvPr/>
                </p:nvSpPr>
                <p:spPr bwMode="auto">
                  <a:xfrm>
                    <a:off x="1139" y="1258"/>
                    <a:ext cx="10" cy="5"/>
                  </a:xfrm>
                  <a:custGeom>
                    <a:avLst/>
                    <a:gdLst>
                      <a:gd name="T0" fmla="*/ 1 w 19"/>
                      <a:gd name="T1" fmla="*/ 0 h 11"/>
                      <a:gd name="T2" fmla="*/ 0 w 19"/>
                      <a:gd name="T3" fmla="*/ 0 h 11"/>
                      <a:gd name="T4" fmla="*/ 1 w 19"/>
                      <a:gd name="T5" fmla="*/ 0 h 11"/>
                      <a:gd name="T6" fmla="*/ 1 w 19"/>
                      <a:gd name="T7" fmla="*/ 0 h 11"/>
                      <a:gd name="T8" fmla="*/ 1 w 19"/>
                      <a:gd name="T9" fmla="*/ 0 h 11"/>
                      <a:gd name="T10" fmla="*/ 0 60000 65536"/>
                      <a:gd name="T11" fmla="*/ 0 60000 65536"/>
                      <a:gd name="T12" fmla="*/ 0 60000 65536"/>
                      <a:gd name="T13" fmla="*/ 0 60000 65536"/>
                      <a:gd name="T14" fmla="*/ 0 60000 65536"/>
                      <a:gd name="T15" fmla="*/ 0 w 19"/>
                      <a:gd name="T16" fmla="*/ 0 h 11"/>
                      <a:gd name="T17" fmla="*/ 19 w 19"/>
                      <a:gd name="T18" fmla="*/ 11 h 11"/>
                    </a:gdLst>
                    <a:ahLst/>
                    <a:cxnLst>
                      <a:cxn ang="T10">
                        <a:pos x="T0" y="T1"/>
                      </a:cxn>
                      <a:cxn ang="T11">
                        <a:pos x="T2" y="T3"/>
                      </a:cxn>
                      <a:cxn ang="T12">
                        <a:pos x="T4" y="T5"/>
                      </a:cxn>
                      <a:cxn ang="T13">
                        <a:pos x="T6" y="T7"/>
                      </a:cxn>
                      <a:cxn ang="T14">
                        <a:pos x="T8" y="T9"/>
                      </a:cxn>
                    </a:cxnLst>
                    <a:rect l="T15" t="T16" r="T17" b="T18"/>
                    <a:pathLst>
                      <a:path w="19" h="11">
                        <a:moveTo>
                          <a:pt x="7" y="0"/>
                        </a:moveTo>
                        <a:lnTo>
                          <a:pt x="0" y="6"/>
                        </a:lnTo>
                        <a:lnTo>
                          <a:pt x="12" y="11"/>
                        </a:lnTo>
                        <a:lnTo>
                          <a:pt x="19" y="3"/>
                        </a:lnTo>
                        <a:lnTo>
                          <a:pt x="7" y="0"/>
                        </a:lnTo>
                        <a:close/>
                      </a:path>
                    </a:pathLst>
                  </a:custGeom>
                  <a:solidFill>
                    <a:srgbClr val="808080"/>
                  </a:solidFill>
                  <a:ln w="1588">
                    <a:solidFill>
                      <a:srgbClr val="000000"/>
                    </a:solidFill>
                    <a:round/>
                    <a:headEnd/>
                    <a:tailEnd/>
                  </a:ln>
                </p:spPr>
                <p:txBody>
                  <a:bodyPr/>
                  <a:lstStyle/>
                  <a:p>
                    <a:endParaRPr lang="es-AR"/>
                  </a:p>
                </p:txBody>
              </p:sp>
              <p:sp>
                <p:nvSpPr>
                  <p:cNvPr id="34208" name="Forma libre 600"/>
                  <p:cNvSpPr>
                    <a:spLocks/>
                  </p:cNvSpPr>
                  <p:nvPr/>
                </p:nvSpPr>
                <p:spPr bwMode="auto">
                  <a:xfrm>
                    <a:off x="1148" y="1260"/>
                    <a:ext cx="10" cy="6"/>
                  </a:xfrm>
                  <a:custGeom>
                    <a:avLst/>
                    <a:gdLst>
                      <a:gd name="T0" fmla="*/ 1 w 19"/>
                      <a:gd name="T1" fmla="*/ 0 h 11"/>
                      <a:gd name="T2" fmla="*/ 0 w 19"/>
                      <a:gd name="T3" fmla="*/ 1 h 11"/>
                      <a:gd name="T4" fmla="*/ 1 w 19"/>
                      <a:gd name="T5" fmla="*/ 1 h 11"/>
                      <a:gd name="T6" fmla="*/ 1 w 19"/>
                      <a:gd name="T7" fmla="*/ 1 h 11"/>
                      <a:gd name="T8" fmla="*/ 1 w 19"/>
                      <a:gd name="T9" fmla="*/ 0 h 11"/>
                      <a:gd name="T10" fmla="*/ 0 60000 65536"/>
                      <a:gd name="T11" fmla="*/ 0 60000 65536"/>
                      <a:gd name="T12" fmla="*/ 0 60000 65536"/>
                      <a:gd name="T13" fmla="*/ 0 60000 65536"/>
                      <a:gd name="T14" fmla="*/ 0 60000 65536"/>
                      <a:gd name="T15" fmla="*/ 0 w 19"/>
                      <a:gd name="T16" fmla="*/ 0 h 11"/>
                      <a:gd name="T17" fmla="*/ 19 w 19"/>
                      <a:gd name="T18" fmla="*/ 11 h 11"/>
                    </a:gdLst>
                    <a:ahLst/>
                    <a:cxnLst>
                      <a:cxn ang="T10">
                        <a:pos x="T0" y="T1"/>
                      </a:cxn>
                      <a:cxn ang="T11">
                        <a:pos x="T2" y="T3"/>
                      </a:cxn>
                      <a:cxn ang="T12">
                        <a:pos x="T4" y="T5"/>
                      </a:cxn>
                      <a:cxn ang="T13">
                        <a:pos x="T6" y="T7"/>
                      </a:cxn>
                      <a:cxn ang="T14">
                        <a:pos x="T8" y="T9"/>
                      </a:cxn>
                    </a:cxnLst>
                    <a:rect l="T15" t="T16" r="T17" b="T18"/>
                    <a:pathLst>
                      <a:path w="19" h="11">
                        <a:moveTo>
                          <a:pt x="7" y="0"/>
                        </a:moveTo>
                        <a:lnTo>
                          <a:pt x="0" y="7"/>
                        </a:lnTo>
                        <a:lnTo>
                          <a:pt x="12" y="11"/>
                        </a:lnTo>
                        <a:lnTo>
                          <a:pt x="19" y="3"/>
                        </a:lnTo>
                        <a:lnTo>
                          <a:pt x="7" y="0"/>
                        </a:lnTo>
                        <a:close/>
                      </a:path>
                    </a:pathLst>
                  </a:custGeom>
                  <a:solidFill>
                    <a:srgbClr val="808080"/>
                  </a:solidFill>
                  <a:ln w="1588">
                    <a:solidFill>
                      <a:srgbClr val="000000"/>
                    </a:solidFill>
                    <a:round/>
                    <a:headEnd/>
                    <a:tailEnd/>
                  </a:ln>
                </p:spPr>
                <p:txBody>
                  <a:bodyPr/>
                  <a:lstStyle/>
                  <a:p>
                    <a:endParaRPr lang="es-AR"/>
                  </a:p>
                </p:txBody>
              </p:sp>
              <p:sp>
                <p:nvSpPr>
                  <p:cNvPr id="34209" name="Forma libre 601"/>
                  <p:cNvSpPr>
                    <a:spLocks/>
                  </p:cNvSpPr>
                  <p:nvPr/>
                </p:nvSpPr>
                <p:spPr bwMode="auto">
                  <a:xfrm>
                    <a:off x="1157" y="1263"/>
                    <a:ext cx="10" cy="5"/>
                  </a:xfrm>
                  <a:custGeom>
                    <a:avLst/>
                    <a:gdLst>
                      <a:gd name="T0" fmla="*/ 1 w 20"/>
                      <a:gd name="T1" fmla="*/ 0 h 10"/>
                      <a:gd name="T2" fmla="*/ 0 w 20"/>
                      <a:gd name="T3" fmla="*/ 1 h 10"/>
                      <a:gd name="T4" fmla="*/ 1 w 20"/>
                      <a:gd name="T5" fmla="*/ 1 h 10"/>
                      <a:gd name="T6" fmla="*/ 1 w 20"/>
                      <a:gd name="T7" fmla="*/ 1 h 10"/>
                      <a:gd name="T8" fmla="*/ 1 w 20"/>
                      <a:gd name="T9" fmla="*/ 0 h 10"/>
                      <a:gd name="T10" fmla="*/ 0 60000 65536"/>
                      <a:gd name="T11" fmla="*/ 0 60000 65536"/>
                      <a:gd name="T12" fmla="*/ 0 60000 65536"/>
                      <a:gd name="T13" fmla="*/ 0 60000 65536"/>
                      <a:gd name="T14" fmla="*/ 0 60000 65536"/>
                      <a:gd name="T15" fmla="*/ 0 w 20"/>
                      <a:gd name="T16" fmla="*/ 0 h 10"/>
                      <a:gd name="T17" fmla="*/ 20 w 20"/>
                      <a:gd name="T18" fmla="*/ 10 h 10"/>
                    </a:gdLst>
                    <a:ahLst/>
                    <a:cxnLst>
                      <a:cxn ang="T10">
                        <a:pos x="T0" y="T1"/>
                      </a:cxn>
                      <a:cxn ang="T11">
                        <a:pos x="T2" y="T3"/>
                      </a:cxn>
                      <a:cxn ang="T12">
                        <a:pos x="T4" y="T5"/>
                      </a:cxn>
                      <a:cxn ang="T13">
                        <a:pos x="T6" y="T7"/>
                      </a:cxn>
                      <a:cxn ang="T14">
                        <a:pos x="T8" y="T9"/>
                      </a:cxn>
                    </a:cxnLst>
                    <a:rect l="T15" t="T16" r="T17" b="T18"/>
                    <a:pathLst>
                      <a:path w="20" h="10">
                        <a:moveTo>
                          <a:pt x="8" y="0"/>
                        </a:moveTo>
                        <a:lnTo>
                          <a:pt x="0" y="5"/>
                        </a:lnTo>
                        <a:lnTo>
                          <a:pt x="12" y="10"/>
                        </a:lnTo>
                        <a:lnTo>
                          <a:pt x="20" y="3"/>
                        </a:lnTo>
                        <a:lnTo>
                          <a:pt x="8" y="0"/>
                        </a:lnTo>
                        <a:close/>
                      </a:path>
                    </a:pathLst>
                  </a:custGeom>
                  <a:solidFill>
                    <a:srgbClr val="808080"/>
                  </a:solidFill>
                  <a:ln w="1588">
                    <a:solidFill>
                      <a:srgbClr val="000000"/>
                    </a:solidFill>
                    <a:round/>
                    <a:headEnd/>
                    <a:tailEnd/>
                  </a:ln>
                </p:spPr>
                <p:txBody>
                  <a:bodyPr/>
                  <a:lstStyle/>
                  <a:p>
                    <a:endParaRPr lang="es-AR"/>
                  </a:p>
                </p:txBody>
              </p:sp>
              <p:sp>
                <p:nvSpPr>
                  <p:cNvPr id="34210" name="Forma libre 602"/>
                  <p:cNvSpPr>
                    <a:spLocks/>
                  </p:cNvSpPr>
                  <p:nvPr/>
                </p:nvSpPr>
                <p:spPr bwMode="auto">
                  <a:xfrm>
                    <a:off x="1166" y="1265"/>
                    <a:ext cx="10" cy="6"/>
                  </a:xfrm>
                  <a:custGeom>
                    <a:avLst/>
                    <a:gdLst>
                      <a:gd name="T0" fmla="*/ 0 w 21"/>
                      <a:gd name="T1" fmla="*/ 0 h 12"/>
                      <a:gd name="T2" fmla="*/ 0 w 21"/>
                      <a:gd name="T3" fmla="*/ 1 h 12"/>
                      <a:gd name="T4" fmla="*/ 0 w 21"/>
                      <a:gd name="T5" fmla="*/ 1 h 12"/>
                      <a:gd name="T6" fmla="*/ 0 w 21"/>
                      <a:gd name="T7" fmla="*/ 1 h 12"/>
                      <a:gd name="T8" fmla="*/ 0 w 21"/>
                      <a:gd name="T9" fmla="*/ 0 h 12"/>
                      <a:gd name="T10" fmla="*/ 0 60000 65536"/>
                      <a:gd name="T11" fmla="*/ 0 60000 65536"/>
                      <a:gd name="T12" fmla="*/ 0 60000 65536"/>
                      <a:gd name="T13" fmla="*/ 0 60000 65536"/>
                      <a:gd name="T14" fmla="*/ 0 60000 65536"/>
                      <a:gd name="T15" fmla="*/ 0 w 21"/>
                      <a:gd name="T16" fmla="*/ 0 h 12"/>
                      <a:gd name="T17" fmla="*/ 21 w 21"/>
                      <a:gd name="T18" fmla="*/ 12 h 12"/>
                    </a:gdLst>
                    <a:ahLst/>
                    <a:cxnLst>
                      <a:cxn ang="T10">
                        <a:pos x="T0" y="T1"/>
                      </a:cxn>
                      <a:cxn ang="T11">
                        <a:pos x="T2" y="T3"/>
                      </a:cxn>
                      <a:cxn ang="T12">
                        <a:pos x="T4" y="T5"/>
                      </a:cxn>
                      <a:cxn ang="T13">
                        <a:pos x="T6" y="T7"/>
                      </a:cxn>
                      <a:cxn ang="T14">
                        <a:pos x="T8" y="T9"/>
                      </a:cxn>
                    </a:cxnLst>
                    <a:rect l="T15" t="T16" r="T17" b="T18"/>
                    <a:pathLst>
                      <a:path w="21" h="12">
                        <a:moveTo>
                          <a:pt x="8" y="0"/>
                        </a:moveTo>
                        <a:lnTo>
                          <a:pt x="0" y="7"/>
                        </a:lnTo>
                        <a:lnTo>
                          <a:pt x="12" y="12"/>
                        </a:lnTo>
                        <a:lnTo>
                          <a:pt x="21" y="4"/>
                        </a:lnTo>
                        <a:lnTo>
                          <a:pt x="8" y="0"/>
                        </a:lnTo>
                        <a:close/>
                      </a:path>
                    </a:pathLst>
                  </a:custGeom>
                  <a:solidFill>
                    <a:srgbClr val="808080"/>
                  </a:solidFill>
                  <a:ln w="1588">
                    <a:solidFill>
                      <a:srgbClr val="000000"/>
                    </a:solidFill>
                    <a:round/>
                    <a:headEnd/>
                    <a:tailEnd/>
                  </a:ln>
                </p:spPr>
                <p:txBody>
                  <a:bodyPr/>
                  <a:lstStyle/>
                  <a:p>
                    <a:endParaRPr lang="es-AR"/>
                  </a:p>
                </p:txBody>
              </p:sp>
              <p:sp>
                <p:nvSpPr>
                  <p:cNvPr id="34211" name="Forma libre 603"/>
                  <p:cNvSpPr>
                    <a:spLocks/>
                  </p:cNvSpPr>
                  <p:nvPr/>
                </p:nvSpPr>
                <p:spPr bwMode="auto">
                  <a:xfrm>
                    <a:off x="1174" y="1268"/>
                    <a:ext cx="11" cy="6"/>
                  </a:xfrm>
                  <a:custGeom>
                    <a:avLst/>
                    <a:gdLst>
                      <a:gd name="T0" fmla="*/ 1 w 21"/>
                      <a:gd name="T1" fmla="*/ 0 h 10"/>
                      <a:gd name="T2" fmla="*/ 0 w 21"/>
                      <a:gd name="T3" fmla="*/ 1 h 10"/>
                      <a:gd name="T4" fmla="*/ 1 w 21"/>
                      <a:gd name="T5" fmla="*/ 1 h 10"/>
                      <a:gd name="T6" fmla="*/ 1 w 21"/>
                      <a:gd name="T7" fmla="*/ 1 h 10"/>
                      <a:gd name="T8" fmla="*/ 1 w 21"/>
                      <a:gd name="T9" fmla="*/ 0 h 10"/>
                      <a:gd name="T10" fmla="*/ 0 60000 65536"/>
                      <a:gd name="T11" fmla="*/ 0 60000 65536"/>
                      <a:gd name="T12" fmla="*/ 0 60000 65536"/>
                      <a:gd name="T13" fmla="*/ 0 60000 65536"/>
                      <a:gd name="T14" fmla="*/ 0 60000 65536"/>
                      <a:gd name="T15" fmla="*/ 0 w 21"/>
                      <a:gd name="T16" fmla="*/ 0 h 10"/>
                      <a:gd name="T17" fmla="*/ 21 w 21"/>
                      <a:gd name="T18" fmla="*/ 10 h 10"/>
                    </a:gdLst>
                    <a:ahLst/>
                    <a:cxnLst>
                      <a:cxn ang="T10">
                        <a:pos x="T0" y="T1"/>
                      </a:cxn>
                      <a:cxn ang="T11">
                        <a:pos x="T2" y="T3"/>
                      </a:cxn>
                      <a:cxn ang="T12">
                        <a:pos x="T4" y="T5"/>
                      </a:cxn>
                      <a:cxn ang="T13">
                        <a:pos x="T6" y="T7"/>
                      </a:cxn>
                      <a:cxn ang="T14">
                        <a:pos x="T8" y="T9"/>
                      </a:cxn>
                    </a:cxnLst>
                    <a:rect l="T15" t="T16" r="T17" b="T18"/>
                    <a:pathLst>
                      <a:path w="21" h="10">
                        <a:moveTo>
                          <a:pt x="8" y="0"/>
                        </a:moveTo>
                        <a:lnTo>
                          <a:pt x="0" y="7"/>
                        </a:lnTo>
                        <a:lnTo>
                          <a:pt x="14" y="10"/>
                        </a:lnTo>
                        <a:lnTo>
                          <a:pt x="21" y="4"/>
                        </a:lnTo>
                        <a:lnTo>
                          <a:pt x="8" y="0"/>
                        </a:lnTo>
                        <a:close/>
                      </a:path>
                    </a:pathLst>
                  </a:custGeom>
                  <a:solidFill>
                    <a:srgbClr val="808080"/>
                  </a:solidFill>
                  <a:ln w="1588">
                    <a:solidFill>
                      <a:srgbClr val="000000"/>
                    </a:solidFill>
                    <a:round/>
                    <a:headEnd/>
                    <a:tailEnd/>
                  </a:ln>
                </p:spPr>
                <p:txBody>
                  <a:bodyPr/>
                  <a:lstStyle/>
                  <a:p>
                    <a:endParaRPr lang="es-AR"/>
                  </a:p>
                </p:txBody>
              </p:sp>
              <p:sp>
                <p:nvSpPr>
                  <p:cNvPr id="34212" name="Forma libre 604"/>
                  <p:cNvSpPr>
                    <a:spLocks/>
                  </p:cNvSpPr>
                  <p:nvPr/>
                </p:nvSpPr>
                <p:spPr bwMode="auto">
                  <a:xfrm>
                    <a:off x="1185" y="1271"/>
                    <a:ext cx="17" cy="8"/>
                  </a:xfrm>
                  <a:custGeom>
                    <a:avLst/>
                    <a:gdLst>
                      <a:gd name="T0" fmla="*/ 1 w 34"/>
                      <a:gd name="T1" fmla="*/ 0 h 15"/>
                      <a:gd name="T2" fmla="*/ 0 w 34"/>
                      <a:gd name="T3" fmla="*/ 1 h 15"/>
                      <a:gd name="T4" fmla="*/ 1 w 34"/>
                      <a:gd name="T5" fmla="*/ 1 h 15"/>
                      <a:gd name="T6" fmla="*/ 1 w 34"/>
                      <a:gd name="T7" fmla="*/ 1 h 15"/>
                      <a:gd name="T8" fmla="*/ 1 w 34"/>
                      <a:gd name="T9" fmla="*/ 0 h 15"/>
                      <a:gd name="T10" fmla="*/ 0 60000 65536"/>
                      <a:gd name="T11" fmla="*/ 0 60000 65536"/>
                      <a:gd name="T12" fmla="*/ 0 60000 65536"/>
                      <a:gd name="T13" fmla="*/ 0 60000 65536"/>
                      <a:gd name="T14" fmla="*/ 0 60000 65536"/>
                      <a:gd name="T15" fmla="*/ 0 w 34"/>
                      <a:gd name="T16" fmla="*/ 0 h 15"/>
                      <a:gd name="T17" fmla="*/ 34 w 34"/>
                      <a:gd name="T18" fmla="*/ 15 h 15"/>
                    </a:gdLst>
                    <a:ahLst/>
                    <a:cxnLst>
                      <a:cxn ang="T10">
                        <a:pos x="T0" y="T1"/>
                      </a:cxn>
                      <a:cxn ang="T11">
                        <a:pos x="T2" y="T3"/>
                      </a:cxn>
                      <a:cxn ang="T12">
                        <a:pos x="T4" y="T5"/>
                      </a:cxn>
                      <a:cxn ang="T13">
                        <a:pos x="T6" y="T7"/>
                      </a:cxn>
                      <a:cxn ang="T14">
                        <a:pos x="T8" y="T9"/>
                      </a:cxn>
                    </a:cxnLst>
                    <a:rect l="T15" t="T16" r="T17" b="T18"/>
                    <a:pathLst>
                      <a:path w="34" h="15">
                        <a:moveTo>
                          <a:pt x="8" y="0"/>
                        </a:moveTo>
                        <a:lnTo>
                          <a:pt x="0" y="7"/>
                        </a:lnTo>
                        <a:lnTo>
                          <a:pt x="27" y="15"/>
                        </a:lnTo>
                        <a:lnTo>
                          <a:pt x="34" y="7"/>
                        </a:lnTo>
                        <a:lnTo>
                          <a:pt x="8" y="0"/>
                        </a:lnTo>
                        <a:close/>
                      </a:path>
                    </a:pathLst>
                  </a:custGeom>
                  <a:solidFill>
                    <a:srgbClr val="808080"/>
                  </a:solidFill>
                  <a:ln w="1588">
                    <a:solidFill>
                      <a:srgbClr val="000000"/>
                    </a:solidFill>
                    <a:round/>
                    <a:headEnd/>
                    <a:tailEnd/>
                  </a:ln>
                </p:spPr>
                <p:txBody>
                  <a:bodyPr/>
                  <a:lstStyle/>
                  <a:p>
                    <a:endParaRPr lang="es-AR"/>
                  </a:p>
                </p:txBody>
              </p:sp>
            </p:grpSp>
            <p:grpSp>
              <p:nvGrpSpPr>
                <p:cNvPr id="34128" name="Grupo 605"/>
                <p:cNvGrpSpPr>
                  <a:grpSpLocks/>
                </p:cNvGrpSpPr>
                <p:nvPr/>
              </p:nvGrpSpPr>
              <p:grpSpPr bwMode="auto">
                <a:xfrm>
                  <a:off x="1061" y="1241"/>
                  <a:ext cx="129" cy="48"/>
                  <a:chOff x="1061" y="1241"/>
                  <a:chExt cx="129" cy="48"/>
                </a:xfrm>
              </p:grpSpPr>
              <p:sp>
                <p:nvSpPr>
                  <p:cNvPr id="34190" name="Forma libre 606"/>
                  <p:cNvSpPr>
                    <a:spLocks/>
                  </p:cNvSpPr>
                  <p:nvPr/>
                </p:nvSpPr>
                <p:spPr bwMode="auto">
                  <a:xfrm>
                    <a:off x="1061" y="1241"/>
                    <a:ext cx="14" cy="4"/>
                  </a:xfrm>
                  <a:custGeom>
                    <a:avLst/>
                    <a:gdLst>
                      <a:gd name="T0" fmla="*/ 1 w 28"/>
                      <a:gd name="T1" fmla="*/ 0 h 9"/>
                      <a:gd name="T2" fmla="*/ 0 w 28"/>
                      <a:gd name="T3" fmla="*/ 0 h 9"/>
                      <a:gd name="T4" fmla="*/ 1 w 28"/>
                      <a:gd name="T5" fmla="*/ 0 h 9"/>
                      <a:gd name="T6" fmla="*/ 1 w 28"/>
                      <a:gd name="T7" fmla="*/ 0 h 9"/>
                      <a:gd name="T8" fmla="*/ 1 w 28"/>
                      <a:gd name="T9" fmla="*/ 0 h 9"/>
                      <a:gd name="T10" fmla="*/ 0 60000 65536"/>
                      <a:gd name="T11" fmla="*/ 0 60000 65536"/>
                      <a:gd name="T12" fmla="*/ 0 60000 65536"/>
                      <a:gd name="T13" fmla="*/ 0 60000 65536"/>
                      <a:gd name="T14" fmla="*/ 0 60000 65536"/>
                      <a:gd name="T15" fmla="*/ 0 w 28"/>
                      <a:gd name="T16" fmla="*/ 0 h 9"/>
                      <a:gd name="T17" fmla="*/ 28 w 28"/>
                      <a:gd name="T18" fmla="*/ 9 h 9"/>
                    </a:gdLst>
                    <a:ahLst/>
                    <a:cxnLst>
                      <a:cxn ang="T10">
                        <a:pos x="T0" y="T1"/>
                      </a:cxn>
                      <a:cxn ang="T11">
                        <a:pos x="T2" y="T3"/>
                      </a:cxn>
                      <a:cxn ang="T12">
                        <a:pos x="T4" y="T5"/>
                      </a:cxn>
                      <a:cxn ang="T13">
                        <a:pos x="T6" y="T7"/>
                      </a:cxn>
                      <a:cxn ang="T14">
                        <a:pos x="T8" y="T9"/>
                      </a:cxn>
                    </a:cxnLst>
                    <a:rect l="T15" t="T16" r="T17" b="T18"/>
                    <a:pathLst>
                      <a:path w="28" h="9">
                        <a:moveTo>
                          <a:pt x="8" y="0"/>
                        </a:moveTo>
                        <a:lnTo>
                          <a:pt x="0" y="4"/>
                        </a:lnTo>
                        <a:lnTo>
                          <a:pt x="21" y="9"/>
                        </a:lnTo>
                        <a:lnTo>
                          <a:pt x="28" y="6"/>
                        </a:lnTo>
                        <a:lnTo>
                          <a:pt x="8" y="0"/>
                        </a:lnTo>
                        <a:close/>
                      </a:path>
                    </a:pathLst>
                  </a:custGeom>
                  <a:solidFill>
                    <a:srgbClr val="808080"/>
                  </a:solidFill>
                  <a:ln w="1588">
                    <a:solidFill>
                      <a:srgbClr val="000000"/>
                    </a:solidFill>
                    <a:round/>
                    <a:headEnd/>
                    <a:tailEnd/>
                  </a:ln>
                </p:spPr>
                <p:txBody>
                  <a:bodyPr/>
                  <a:lstStyle/>
                  <a:p>
                    <a:endParaRPr lang="es-AR"/>
                  </a:p>
                </p:txBody>
              </p:sp>
              <p:sp>
                <p:nvSpPr>
                  <p:cNvPr id="34191" name="Forma libre 607"/>
                  <p:cNvSpPr>
                    <a:spLocks/>
                  </p:cNvSpPr>
                  <p:nvPr/>
                </p:nvSpPr>
                <p:spPr bwMode="auto">
                  <a:xfrm>
                    <a:off x="1069" y="1248"/>
                    <a:ext cx="9" cy="4"/>
                  </a:xfrm>
                  <a:custGeom>
                    <a:avLst/>
                    <a:gdLst>
                      <a:gd name="T0" fmla="*/ 0 w 19"/>
                      <a:gd name="T1" fmla="*/ 0 h 9"/>
                      <a:gd name="T2" fmla="*/ 0 w 19"/>
                      <a:gd name="T3" fmla="*/ 0 h 9"/>
                      <a:gd name="T4" fmla="*/ 0 w 19"/>
                      <a:gd name="T5" fmla="*/ 0 h 9"/>
                      <a:gd name="T6" fmla="*/ 0 w 19"/>
                      <a:gd name="T7" fmla="*/ 0 h 9"/>
                      <a:gd name="T8" fmla="*/ 0 w 19"/>
                      <a:gd name="T9" fmla="*/ 0 h 9"/>
                      <a:gd name="T10" fmla="*/ 0 60000 65536"/>
                      <a:gd name="T11" fmla="*/ 0 60000 65536"/>
                      <a:gd name="T12" fmla="*/ 0 60000 65536"/>
                      <a:gd name="T13" fmla="*/ 0 60000 65536"/>
                      <a:gd name="T14" fmla="*/ 0 60000 65536"/>
                      <a:gd name="T15" fmla="*/ 0 w 19"/>
                      <a:gd name="T16" fmla="*/ 0 h 9"/>
                      <a:gd name="T17" fmla="*/ 19 w 19"/>
                      <a:gd name="T18" fmla="*/ 9 h 9"/>
                    </a:gdLst>
                    <a:ahLst/>
                    <a:cxnLst>
                      <a:cxn ang="T10">
                        <a:pos x="T0" y="T1"/>
                      </a:cxn>
                      <a:cxn ang="T11">
                        <a:pos x="T2" y="T3"/>
                      </a:cxn>
                      <a:cxn ang="T12">
                        <a:pos x="T4" y="T5"/>
                      </a:cxn>
                      <a:cxn ang="T13">
                        <a:pos x="T6" y="T7"/>
                      </a:cxn>
                      <a:cxn ang="T14">
                        <a:pos x="T8" y="T9"/>
                      </a:cxn>
                    </a:cxnLst>
                    <a:rect l="T15" t="T16" r="T17" b="T18"/>
                    <a:pathLst>
                      <a:path w="19" h="9">
                        <a:moveTo>
                          <a:pt x="8" y="0"/>
                        </a:moveTo>
                        <a:lnTo>
                          <a:pt x="0" y="6"/>
                        </a:lnTo>
                        <a:lnTo>
                          <a:pt x="13" y="9"/>
                        </a:lnTo>
                        <a:lnTo>
                          <a:pt x="19" y="5"/>
                        </a:lnTo>
                        <a:lnTo>
                          <a:pt x="8" y="0"/>
                        </a:lnTo>
                        <a:close/>
                      </a:path>
                    </a:pathLst>
                  </a:custGeom>
                  <a:solidFill>
                    <a:srgbClr val="808080"/>
                  </a:solidFill>
                  <a:ln w="1588">
                    <a:solidFill>
                      <a:srgbClr val="000000"/>
                    </a:solidFill>
                    <a:round/>
                    <a:headEnd/>
                    <a:tailEnd/>
                  </a:ln>
                </p:spPr>
                <p:txBody>
                  <a:bodyPr/>
                  <a:lstStyle/>
                  <a:p>
                    <a:endParaRPr lang="es-AR"/>
                  </a:p>
                </p:txBody>
              </p:sp>
              <p:sp>
                <p:nvSpPr>
                  <p:cNvPr id="34192" name="Forma libre 608"/>
                  <p:cNvSpPr>
                    <a:spLocks/>
                  </p:cNvSpPr>
                  <p:nvPr/>
                </p:nvSpPr>
                <p:spPr bwMode="auto">
                  <a:xfrm>
                    <a:off x="1084" y="1248"/>
                    <a:ext cx="12" cy="5"/>
                  </a:xfrm>
                  <a:custGeom>
                    <a:avLst/>
                    <a:gdLst>
                      <a:gd name="T0" fmla="*/ 1 w 24"/>
                      <a:gd name="T1" fmla="*/ 0 h 11"/>
                      <a:gd name="T2" fmla="*/ 0 w 24"/>
                      <a:gd name="T3" fmla="*/ 0 h 11"/>
                      <a:gd name="T4" fmla="*/ 1 w 24"/>
                      <a:gd name="T5" fmla="*/ 0 h 11"/>
                      <a:gd name="T6" fmla="*/ 1 w 24"/>
                      <a:gd name="T7" fmla="*/ 0 h 11"/>
                      <a:gd name="T8" fmla="*/ 1 w 24"/>
                      <a:gd name="T9" fmla="*/ 0 h 11"/>
                      <a:gd name="T10" fmla="*/ 0 60000 65536"/>
                      <a:gd name="T11" fmla="*/ 0 60000 65536"/>
                      <a:gd name="T12" fmla="*/ 0 60000 65536"/>
                      <a:gd name="T13" fmla="*/ 0 60000 65536"/>
                      <a:gd name="T14" fmla="*/ 0 60000 65536"/>
                      <a:gd name="T15" fmla="*/ 0 w 24"/>
                      <a:gd name="T16" fmla="*/ 0 h 11"/>
                      <a:gd name="T17" fmla="*/ 24 w 24"/>
                      <a:gd name="T18" fmla="*/ 11 h 11"/>
                    </a:gdLst>
                    <a:ahLst/>
                    <a:cxnLst>
                      <a:cxn ang="T10">
                        <a:pos x="T0" y="T1"/>
                      </a:cxn>
                      <a:cxn ang="T11">
                        <a:pos x="T2" y="T3"/>
                      </a:cxn>
                      <a:cxn ang="T12">
                        <a:pos x="T4" y="T5"/>
                      </a:cxn>
                      <a:cxn ang="T13">
                        <a:pos x="T6" y="T7"/>
                      </a:cxn>
                      <a:cxn ang="T14">
                        <a:pos x="T8" y="T9"/>
                      </a:cxn>
                    </a:cxnLst>
                    <a:rect l="T15" t="T16" r="T17" b="T18"/>
                    <a:pathLst>
                      <a:path w="24" h="11">
                        <a:moveTo>
                          <a:pt x="6" y="0"/>
                        </a:moveTo>
                        <a:lnTo>
                          <a:pt x="0" y="5"/>
                        </a:lnTo>
                        <a:lnTo>
                          <a:pt x="18" y="11"/>
                        </a:lnTo>
                        <a:lnTo>
                          <a:pt x="24" y="6"/>
                        </a:lnTo>
                        <a:lnTo>
                          <a:pt x="6" y="0"/>
                        </a:lnTo>
                        <a:close/>
                      </a:path>
                    </a:pathLst>
                  </a:custGeom>
                  <a:solidFill>
                    <a:srgbClr val="808080"/>
                  </a:solidFill>
                  <a:ln w="1588">
                    <a:solidFill>
                      <a:srgbClr val="000000"/>
                    </a:solidFill>
                    <a:round/>
                    <a:headEnd/>
                    <a:tailEnd/>
                  </a:ln>
                </p:spPr>
                <p:txBody>
                  <a:bodyPr/>
                  <a:lstStyle/>
                  <a:p>
                    <a:endParaRPr lang="es-AR"/>
                  </a:p>
                </p:txBody>
              </p:sp>
              <p:sp>
                <p:nvSpPr>
                  <p:cNvPr id="34193" name="Forma libre 609"/>
                  <p:cNvSpPr>
                    <a:spLocks/>
                  </p:cNvSpPr>
                  <p:nvPr/>
                </p:nvSpPr>
                <p:spPr bwMode="auto">
                  <a:xfrm>
                    <a:off x="1159" y="1277"/>
                    <a:ext cx="10" cy="6"/>
                  </a:xfrm>
                  <a:custGeom>
                    <a:avLst/>
                    <a:gdLst>
                      <a:gd name="T0" fmla="*/ 1 w 19"/>
                      <a:gd name="T1" fmla="*/ 0 h 10"/>
                      <a:gd name="T2" fmla="*/ 1 w 19"/>
                      <a:gd name="T3" fmla="*/ 1 h 10"/>
                      <a:gd name="T4" fmla="*/ 1 w 19"/>
                      <a:gd name="T5" fmla="*/ 1 h 10"/>
                      <a:gd name="T6" fmla="*/ 0 w 19"/>
                      <a:gd name="T7" fmla="*/ 1 h 10"/>
                      <a:gd name="T8" fmla="*/ 1 w 19"/>
                      <a:gd name="T9" fmla="*/ 0 h 10"/>
                      <a:gd name="T10" fmla="*/ 0 60000 65536"/>
                      <a:gd name="T11" fmla="*/ 0 60000 65536"/>
                      <a:gd name="T12" fmla="*/ 0 60000 65536"/>
                      <a:gd name="T13" fmla="*/ 0 60000 65536"/>
                      <a:gd name="T14" fmla="*/ 0 60000 65536"/>
                      <a:gd name="T15" fmla="*/ 0 w 19"/>
                      <a:gd name="T16" fmla="*/ 0 h 10"/>
                      <a:gd name="T17" fmla="*/ 19 w 19"/>
                      <a:gd name="T18" fmla="*/ 10 h 10"/>
                    </a:gdLst>
                    <a:ahLst/>
                    <a:cxnLst>
                      <a:cxn ang="T10">
                        <a:pos x="T0" y="T1"/>
                      </a:cxn>
                      <a:cxn ang="T11">
                        <a:pos x="T2" y="T3"/>
                      </a:cxn>
                      <a:cxn ang="T12">
                        <a:pos x="T4" y="T5"/>
                      </a:cxn>
                      <a:cxn ang="T13">
                        <a:pos x="T6" y="T7"/>
                      </a:cxn>
                      <a:cxn ang="T14">
                        <a:pos x="T8" y="T9"/>
                      </a:cxn>
                    </a:cxnLst>
                    <a:rect l="T15" t="T16" r="T17" b="T18"/>
                    <a:pathLst>
                      <a:path w="19" h="10">
                        <a:moveTo>
                          <a:pt x="4" y="0"/>
                        </a:moveTo>
                        <a:lnTo>
                          <a:pt x="19" y="4"/>
                        </a:lnTo>
                        <a:lnTo>
                          <a:pt x="15" y="10"/>
                        </a:lnTo>
                        <a:lnTo>
                          <a:pt x="0" y="6"/>
                        </a:lnTo>
                        <a:lnTo>
                          <a:pt x="4" y="0"/>
                        </a:lnTo>
                        <a:close/>
                      </a:path>
                    </a:pathLst>
                  </a:custGeom>
                  <a:solidFill>
                    <a:srgbClr val="808080"/>
                  </a:solidFill>
                  <a:ln w="1588">
                    <a:solidFill>
                      <a:srgbClr val="000000"/>
                    </a:solidFill>
                    <a:round/>
                    <a:headEnd/>
                    <a:tailEnd/>
                  </a:ln>
                </p:spPr>
                <p:txBody>
                  <a:bodyPr/>
                  <a:lstStyle/>
                  <a:p>
                    <a:endParaRPr lang="es-AR"/>
                  </a:p>
                </p:txBody>
              </p:sp>
              <p:sp>
                <p:nvSpPr>
                  <p:cNvPr id="34194" name="Forma libre 610"/>
                  <p:cNvSpPr>
                    <a:spLocks/>
                  </p:cNvSpPr>
                  <p:nvPr/>
                </p:nvSpPr>
                <p:spPr bwMode="auto">
                  <a:xfrm>
                    <a:off x="1169" y="1280"/>
                    <a:ext cx="10" cy="6"/>
                  </a:xfrm>
                  <a:custGeom>
                    <a:avLst/>
                    <a:gdLst>
                      <a:gd name="T0" fmla="*/ 0 w 21"/>
                      <a:gd name="T1" fmla="*/ 0 h 10"/>
                      <a:gd name="T2" fmla="*/ 0 w 21"/>
                      <a:gd name="T3" fmla="*/ 1 h 10"/>
                      <a:gd name="T4" fmla="*/ 0 w 21"/>
                      <a:gd name="T5" fmla="*/ 1 h 10"/>
                      <a:gd name="T6" fmla="*/ 0 w 21"/>
                      <a:gd name="T7" fmla="*/ 1 h 10"/>
                      <a:gd name="T8" fmla="*/ 0 w 21"/>
                      <a:gd name="T9" fmla="*/ 0 h 10"/>
                      <a:gd name="T10" fmla="*/ 0 60000 65536"/>
                      <a:gd name="T11" fmla="*/ 0 60000 65536"/>
                      <a:gd name="T12" fmla="*/ 0 60000 65536"/>
                      <a:gd name="T13" fmla="*/ 0 60000 65536"/>
                      <a:gd name="T14" fmla="*/ 0 60000 65536"/>
                      <a:gd name="T15" fmla="*/ 0 w 21"/>
                      <a:gd name="T16" fmla="*/ 0 h 10"/>
                      <a:gd name="T17" fmla="*/ 21 w 21"/>
                      <a:gd name="T18" fmla="*/ 10 h 10"/>
                    </a:gdLst>
                    <a:ahLst/>
                    <a:cxnLst>
                      <a:cxn ang="T10">
                        <a:pos x="T0" y="T1"/>
                      </a:cxn>
                      <a:cxn ang="T11">
                        <a:pos x="T2" y="T3"/>
                      </a:cxn>
                      <a:cxn ang="T12">
                        <a:pos x="T4" y="T5"/>
                      </a:cxn>
                      <a:cxn ang="T13">
                        <a:pos x="T6" y="T7"/>
                      </a:cxn>
                      <a:cxn ang="T14">
                        <a:pos x="T8" y="T9"/>
                      </a:cxn>
                    </a:cxnLst>
                    <a:rect l="T15" t="T16" r="T17" b="T18"/>
                    <a:pathLst>
                      <a:path w="21" h="10">
                        <a:moveTo>
                          <a:pt x="5" y="0"/>
                        </a:moveTo>
                        <a:lnTo>
                          <a:pt x="0" y="6"/>
                        </a:lnTo>
                        <a:lnTo>
                          <a:pt x="15" y="10"/>
                        </a:lnTo>
                        <a:lnTo>
                          <a:pt x="21" y="4"/>
                        </a:lnTo>
                        <a:lnTo>
                          <a:pt x="5" y="0"/>
                        </a:lnTo>
                        <a:close/>
                      </a:path>
                    </a:pathLst>
                  </a:custGeom>
                  <a:solidFill>
                    <a:srgbClr val="808080"/>
                  </a:solidFill>
                  <a:ln w="1588">
                    <a:solidFill>
                      <a:srgbClr val="000000"/>
                    </a:solidFill>
                    <a:round/>
                    <a:headEnd/>
                    <a:tailEnd/>
                  </a:ln>
                </p:spPr>
                <p:txBody>
                  <a:bodyPr/>
                  <a:lstStyle/>
                  <a:p>
                    <a:endParaRPr lang="es-AR"/>
                  </a:p>
                </p:txBody>
              </p:sp>
              <p:sp>
                <p:nvSpPr>
                  <p:cNvPr id="34195" name="Forma libre 611"/>
                  <p:cNvSpPr>
                    <a:spLocks/>
                  </p:cNvSpPr>
                  <p:nvPr/>
                </p:nvSpPr>
                <p:spPr bwMode="auto">
                  <a:xfrm>
                    <a:off x="1179" y="1284"/>
                    <a:ext cx="11" cy="5"/>
                  </a:xfrm>
                  <a:custGeom>
                    <a:avLst/>
                    <a:gdLst>
                      <a:gd name="T0" fmla="*/ 1 w 22"/>
                      <a:gd name="T1" fmla="*/ 0 h 10"/>
                      <a:gd name="T2" fmla="*/ 0 w 22"/>
                      <a:gd name="T3" fmla="*/ 1 h 10"/>
                      <a:gd name="T4" fmla="*/ 1 w 22"/>
                      <a:gd name="T5" fmla="*/ 1 h 10"/>
                      <a:gd name="T6" fmla="*/ 1 w 22"/>
                      <a:gd name="T7" fmla="*/ 1 h 10"/>
                      <a:gd name="T8" fmla="*/ 1 w 22"/>
                      <a:gd name="T9" fmla="*/ 0 h 10"/>
                      <a:gd name="T10" fmla="*/ 0 60000 65536"/>
                      <a:gd name="T11" fmla="*/ 0 60000 65536"/>
                      <a:gd name="T12" fmla="*/ 0 60000 65536"/>
                      <a:gd name="T13" fmla="*/ 0 60000 65536"/>
                      <a:gd name="T14" fmla="*/ 0 60000 65536"/>
                      <a:gd name="T15" fmla="*/ 0 w 22"/>
                      <a:gd name="T16" fmla="*/ 0 h 10"/>
                      <a:gd name="T17" fmla="*/ 22 w 22"/>
                      <a:gd name="T18" fmla="*/ 10 h 10"/>
                    </a:gdLst>
                    <a:ahLst/>
                    <a:cxnLst>
                      <a:cxn ang="T10">
                        <a:pos x="T0" y="T1"/>
                      </a:cxn>
                      <a:cxn ang="T11">
                        <a:pos x="T2" y="T3"/>
                      </a:cxn>
                      <a:cxn ang="T12">
                        <a:pos x="T4" y="T5"/>
                      </a:cxn>
                      <a:cxn ang="T13">
                        <a:pos x="T6" y="T7"/>
                      </a:cxn>
                      <a:cxn ang="T14">
                        <a:pos x="T8" y="T9"/>
                      </a:cxn>
                    </a:cxnLst>
                    <a:rect l="T15" t="T16" r="T17" b="T18"/>
                    <a:pathLst>
                      <a:path w="22" h="10">
                        <a:moveTo>
                          <a:pt x="4" y="0"/>
                        </a:moveTo>
                        <a:lnTo>
                          <a:pt x="0" y="5"/>
                        </a:lnTo>
                        <a:lnTo>
                          <a:pt x="18" y="10"/>
                        </a:lnTo>
                        <a:lnTo>
                          <a:pt x="22" y="5"/>
                        </a:lnTo>
                        <a:lnTo>
                          <a:pt x="4" y="0"/>
                        </a:lnTo>
                        <a:close/>
                      </a:path>
                    </a:pathLst>
                  </a:custGeom>
                  <a:solidFill>
                    <a:srgbClr val="808080"/>
                  </a:solidFill>
                  <a:ln w="1588">
                    <a:solidFill>
                      <a:srgbClr val="000000"/>
                    </a:solidFill>
                    <a:round/>
                    <a:headEnd/>
                    <a:tailEnd/>
                  </a:ln>
                </p:spPr>
                <p:txBody>
                  <a:bodyPr/>
                  <a:lstStyle/>
                  <a:p>
                    <a:endParaRPr lang="es-AR"/>
                  </a:p>
                </p:txBody>
              </p:sp>
              <p:sp>
                <p:nvSpPr>
                  <p:cNvPr id="34196" name="Forma libre 612"/>
                  <p:cNvSpPr>
                    <a:spLocks/>
                  </p:cNvSpPr>
                  <p:nvPr/>
                </p:nvSpPr>
                <p:spPr bwMode="auto">
                  <a:xfrm>
                    <a:off x="1173" y="1275"/>
                    <a:ext cx="13" cy="6"/>
                  </a:xfrm>
                  <a:custGeom>
                    <a:avLst/>
                    <a:gdLst>
                      <a:gd name="T0" fmla="*/ 1 w 25"/>
                      <a:gd name="T1" fmla="*/ 0 h 12"/>
                      <a:gd name="T2" fmla="*/ 0 w 25"/>
                      <a:gd name="T3" fmla="*/ 1 h 12"/>
                      <a:gd name="T4" fmla="*/ 1 w 25"/>
                      <a:gd name="T5" fmla="*/ 1 h 12"/>
                      <a:gd name="T6" fmla="*/ 1 w 25"/>
                      <a:gd name="T7" fmla="*/ 1 h 12"/>
                      <a:gd name="T8" fmla="*/ 1 w 25"/>
                      <a:gd name="T9" fmla="*/ 0 h 12"/>
                      <a:gd name="T10" fmla="*/ 0 60000 65536"/>
                      <a:gd name="T11" fmla="*/ 0 60000 65536"/>
                      <a:gd name="T12" fmla="*/ 0 60000 65536"/>
                      <a:gd name="T13" fmla="*/ 0 60000 65536"/>
                      <a:gd name="T14" fmla="*/ 0 60000 65536"/>
                      <a:gd name="T15" fmla="*/ 0 w 25"/>
                      <a:gd name="T16" fmla="*/ 0 h 12"/>
                      <a:gd name="T17" fmla="*/ 25 w 25"/>
                      <a:gd name="T18" fmla="*/ 12 h 12"/>
                    </a:gdLst>
                    <a:ahLst/>
                    <a:cxnLst>
                      <a:cxn ang="T10">
                        <a:pos x="T0" y="T1"/>
                      </a:cxn>
                      <a:cxn ang="T11">
                        <a:pos x="T2" y="T3"/>
                      </a:cxn>
                      <a:cxn ang="T12">
                        <a:pos x="T4" y="T5"/>
                      </a:cxn>
                      <a:cxn ang="T13">
                        <a:pos x="T6" y="T7"/>
                      </a:cxn>
                      <a:cxn ang="T14">
                        <a:pos x="T8" y="T9"/>
                      </a:cxn>
                    </a:cxnLst>
                    <a:rect l="T15" t="T16" r="T17" b="T18"/>
                    <a:pathLst>
                      <a:path w="25" h="12">
                        <a:moveTo>
                          <a:pt x="7" y="0"/>
                        </a:moveTo>
                        <a:lnTo>
                          <a:pt x="0" y="6"/>
                        </a:lnTo>
                        <a:lnTo>
                          <a:pt x="18" y="12"/>
                        </a:lnTo>
                        <a:lnTo>
                          <a:pt x="25" y="5"/>
                        </a:lnTo>
                        <a:lnTo>
                          <a:pt x="7" y="0"/>
                        </a:lnTo>
                        <a:close/>
                      </a:path>
                    </a:pathLst>
                  </a:custGeom>
                  <a:solidFill>
                    <a:srgbClr val="808080"/>
                  </a:solidFill>
                  <a:ln w="1588">
                    <a:solidFill>
                      <a:srgbClr val="000000"/>
                    </a:solidFill>
                    <a:round/>
                    <a:headEnd/>
                    <a:tailEnd/>
                  </a:ln>
                </p:spPr>
                <p:txBody>
                  <a:bodyPr/>
                  <a:lstStyle/>
                  <a:p>
                    <a:endParaRPr lang="es-AR"/>
                  </a:p>
                </p:txBody>
              </p:sp>
              <p:sp>
                <p:nvSpPr>
                  <p:cNvPr id="34197" name="Forma libre 613"/>
                  <p:cNvSpPr>
                    <a:spLocks/>
                  </p:cNvSpPr>
                  <p:nvPr/>
                </p:nvSpPr>
                <p:spPr bwMode="auto">
                  <a:xfrm>
                    <a:off x="1148" y="1267"/>
                    <a:ext cx="12" cy="6"/>
                  </a:xfrm>
                  <a:custGeom>
                    <a:avLst/>
                    <a:gdLst>
                      <a:gd name="T0" fmla="*/ 1 w 23"/>
                      <a:gd name="T1" fmla="*/ 0 h 12"/>
                      <a:gd name="T2" fmla="*/ 0 w 23"/>
                      <a:gd name="T3" fmla="*/ 1 h 12"/>
                      <a:gd name="T4" fmla="*/ 1 w 23"/>
                      <a:gd name="T5" fmla="*/ 1 h 12"/>
                      <a:gd name="T6" fmla="*/ 1 w 23"/>
                      <a:gd name="T7" fmla="*/ 1 h 12"/>
                      <a:gd name="T8" fmla="*/ 1 w 23"/>
                      <a:gd name="T9" fmla="*/ 0 h 12"/>
                      <a:gd name="T10" fmla="*/ 0 60000 65536"/>
                      <a:gd name="T11" fmla="*/ 0 60000 65536"/>
                      <a:gd name="T12" fmla="*/ 0 60000 65536"/>
                      <a:gd name="T13" fmla="*/ 0 60000 65536"/>
                      <a:gd name="T14" fmla="*/ 0 60000 65536"/>
                      <a:gd name="T15" fmla="*/ 0 w 23"/>
                      <a:gd name="T16" fmla="*/ 0 h 12"/>
                      <a:gd name="T17" fmla="*/ 23 w 23"/>
                      <a:gd name="T18" fmla="*/ 12 h 12"/>
                    </a:gdLst>
                    <a:ahLst/>
                    <a:cxnLst>
                      <a:cxn ang="T10">
                        <a:pos x="T0" y="T1"/>
                      </a:cxn>
                      <a:cxn ang="T11">
                        <a:pos x="T2" y="T3"/>
                      </a:cxn>
                      <a:cxn ang="T12">
                        <a:pos x="T4" y="T5"/>
                      </a:cxn>
                      <a:cxn ang="T13">
                        <a:pos x="T6" y="T7"/>
                      </a:cxn>
                      <a:cxn ang="T14">
                        <a:pos x="T8" y="T9"/>
                      </a:cxn>
                    </a:cxnLst>
                    <a:rect l="T15" t="T16" r="T17" b="T18"/>
                    <a:pathLst>
                      <a:path w="23" h="12">
                        <a:moveTo>
                          <a:pt x="4" y="0"/>
                        </a:moveTo>
                        <a:lnTo>
                          <a:pt x="0" y="7"/>
                        </a:lnTo>
                        <a:lnTo>
                          <a:pt x="19" y="12"/>
                        </a:lnTo>
                        <a:lnTo>
                          <a:pt x="23" y="6"/>
                        </a:lnTo>
                        <a:lnTo>
                          <a:pt x="4" y="0"/>
                        </a:lnTo>
                        <a:close/>
                      </a:path>
                    </a:pathLst>
                  </a:custGeom>
                  <a:solidFill>
                    <a:srgbClr val="808080"/>
                  </a:solidFill>
                  <a:ln w="1588">
                    <a:solidFill>
                      <a:srgbClr val="000000"/>
                    </a:solidFill>
                    <a:round/>
                    <a:headEnd/>
                    <a:tailEnd/>
                  </a:ln>
                </p:spPr>
                <p:txBody>
                  <a:bodyPr/>
                  <a:lstStyle/>
                  <a:p>
                    <a:endParaRPr lang="es-AR"/>
                  </a:p>
                </p:txBody>
              </p:sp>
              <p:sp>
                <p:nvSpPr>
                  <p:cNvPr id="34198" name="Forma libre 614"/>
                  <p:cNvSpPr>
                    <a:spLocks/>
                  </p:cNvSpPr>
                  <p:nvPr/>
                </p:nvSpPr>
                <p:spPr bwMode="auto">
                  <a:xfrm>
                    <a:off x="1097" y="1252"/>
                    <a:ext cx="50" cy="17"/>
                  </a:xfrm>
                  <a:custGeom>
                    <a:avLst/>
                    <a:gdLst>
                      <a:gd name="T0" fmla="*/ 1 w 99"/>
                      <a:gd name="T1" fmla="*/ 0 h 34"/>
                      <a:gd name="T2" fmla="*/ 0 w 99"/>
                      <a:gd name="T3" fmla="*/ 1 h 34"/>
                      <a:gd name="T4" fmla="*/ 1 w 99"/>
                      <a:gd name="T5" fmla="*/ 1 h 34"/>
                      <a:gd name="T6" fmla="*/ 1 w 99"/>
                      <a:gd name="T7" fmla="*/ 1 h 34"/>
                      <a:gd name="T8" fmla="*/ 1 w 99"/>
                      <a:gd name="T9" fmla="*/ 0 h 34"/>
                      <a:gd name="T10" fmla="*/ 0 60000 65536"/>
                      <a:gd name="T11" fmla="*/ 0 60000 65536"/>
                      <a:gd name="T12" fmla="*/ 0 60000 65536"/>
                      <a:gd name="T13" fmla="*/ 0 60000 65536"/>
                      <a:gd name="T14" fmla="*/ 0 60000 65536"/>
                      <a:gd name="T15" fmla="*/ 0 w 99"/>
                      <a:gd name="T16" fmla="*/ 0 h 34"/>
                      <a:gd name="T17" fmla="*/ 99 w 99"/>
                      <a:gd name="T18" fmla="*/ 34 h 34"/>
                    </a:gdLst>
                    <a:ahLst/>
                    <a:cxnLst>
                      <a:cxn ang="T10">
                        <a:pos x="T0" y="T1"/>
                      </a:cxn>
                      <a:cxn ang="T11">
                        <a:pos x="T2" y="T3"/>
                      </a:cxn>
                      <a:cxn ang="T12">
                        <a:pos x="T4" y="T5"/>
                      </a:cxn>
                      <a:cxn ang="T13">
                        <a:pos x="T6" y="T7"/>
                      </a:cxn>
                      <a:cxn ang="T14">
                        <a:pos x="T8" y="T9"/>
                      </a:cxn>
                    </a:cxnLst>
                    <a:rect l="T15" t="T16" r="T17" b="T18"/>
                    <a:pathLst>
                      <a:path w="99" h="34">
                        <a:moveTo>
                          <a:pt x="6" y="0"/>
                        </a:moveTo>
                        <a:lnTo>
                          <a:pt x="0" y="5"/>
                        </a:lnTo>
                        <a:lnTo>
                          <a:pt x="94" y="34"/>
                        </a:lnTo>
                        <a:lnTo>
                          <a:pt x="99" y="28"/>
                        </a:lnTo>
                        <a:lnTo>
                          <a:pt x="6" y="0"/>
                        </a:lnTo>
                        <a:close/>
                      </a:path>
                    </a:pathLst>
                  </a:custGeom>
                  <a:solidFill>
                    <a:srgbClr val="808080"/>
                  </a:solidFill>
                  <a:ln w="1588">
                    <a:solidFill>
                      <a:srgbClr val="000000"/>
                    </a:solidFill>
                    <a:round/>
                    <a:headEnd/>
                    <a:tailEnd/>
                  </a:ln>
                </p:spPr>
                <p:txBody>
                  <a:bodyPr/>
                  <a:lstStyle/>
                  <a:p>
                    <a:endParaRPr lang="es-AR"/>
                  </a:p>
                </p:txBody>
              </p:sp>
            </p:grpSp>
            <p:grpSp>
              <p:nvGrpSpPr>
                <p:cNvPr id="34129" name="Grupo 615"/>
                <p:cNvGrpSpPr>
                  <a:grpSpLocks/>
                </p:cNvGrpSpPr>
                <p:nvPr/>
              </p:nvGrpSpPr>
              <p:grpSpPr bwMode="auto">
                <a:xfrm>
                  <a:off x="1087" y="1223"/>
                  <a:ext cx="132" cy="40"/>
                  <a:chOff x="1087" y="1223"/>
                  <a:chExt cx="132" cy="40"/>
                </a:xfrm>
              </p:grpSpPr>
              <p:sp>
                <p:nvSpPr>
                  <p:cNvPr id="34175" name="Forma libre 616"/>
                  <p:cNvSpPr>
                    <a:spLocks/>
                  </p:cNvSpPr>
                  <p:nvPr/>
                </p:nvSpPr>
                <p:spPr bwMode="auto">
                  <a:xfrm>
                    <a:off x="1087" y="1223"/>
                    <a:ext cx="10" cy="5"/>
                  </a:xfrm>
                  <a:custGeom>
                    <a:avLst/>
                    <a:gdLst>
                      <a:gd name="T0" fmla="*/ 1 w 19"/>
                      <a:gd name="T1" fmla="*/ 0 h 9"/>
                      <a:gd name="T2" fmla="*/ 1 w 19"/>
                      <a:gd name="T3" fmla="*/ 1 h 9"/>
                      <a:gd name="T4" fmla="*/ 1 w 19"/>
                      <a:gd name="T5" fmla="*/ 1 h 9"/>
                      <a:gd name="T6" fmla="*/ 0 w 19"/>
                      <a:gd name="T7" fmla="*/ 1 h 9"/>
                      <a:gd name="T8" fmla="*/ 1 w 19"/>
                      <a:gd name="T9" fmla="*/ 0 h 9"/>
                      <a:gd name="T10" fmla="*/ 0 60000 65536"/>
                      <a:gd name="T11" fmla="*/ 0 60000 65536"/>
                      <a:gd name="T12" fmla="*/ 0 60000 65536"/>
                      <a:gd name="T13" fmla="*/ 0 60000 65536"/>
                      <a:gd name="T14" fmla="*/ 0 60000 65536"/>
                      <a:gd name="T15" fmla="*/ 0 w 19"/>
                      <a:gd name="T16" fmla="*/ 0 h 9"/>
                      <a:gd name="T17" fmla="*/ 19 w 19"/>
                      <a:gd name="T18" fmla="*/ 9 h 9"/>
                    </a:gdLst>
                    <a:ahLst/>
                    <a:cxnLst>
                      <a:cxn ang="T10">
                        <a:pos x="T0" y="T1"/>
                      </a:cxn>
                      <a:cxn ang="T11">
                        <a:pos x="T2" y="T3"/>
                      </a:cxn>
                      <a:cxn ang="T12">
                        <a:pos x="T4" y="T5"/>
                      </a:cxn>
                      <a:cxn ang="T13">
                        <a:pos x="T6" y="T7"/>
                      </a:cxn>
                      <a:cxn ang="T14">
                        <a:pos x="T8" y="T9"/>
                      </a:cxn>
                    </a:cxnLst>
                    <a:rect l="T15" t="T16" r="T17" b="T18"/>
                    <a:pathLst>
                      <a:path w="19" h="9">
                        <a:moveTo>
                          <a:pt x="9" y="0"/>
                        </a:moveTo>
                        <a:lnTo>
                          <a:pt x="19" y="3"/>
                        </a:lnTo>
                        <a:lnTo>
                          <a:pt x="12" y="9"/>
                        </a:lnTo>
                        <a:lnTo>
                          <a:pt x="0" y="6"/>
                        </a:lnTo>
                        <a:lnTo>
                          <a:pt x="9" y="0"/>
                        </a:lnTo>
                        <a:close/>
                      </a:path>
                    </a:pathLst>
                  </a:custGeom>
                  <a:solidFill>
                    <a:srgbClr val="808080"/>
                  </a:solidFill>
                  <a:ln w="1588">
                    <a:solidFill>
                      <a:srgbClr val="000000"/>
                    </a:solidFill>
                    <a:round/>
                    <a:headEnd/>
                    <a:tailEnd/>
                  </a:ln>
                </p:spPr>
                <p:txBody>
                  <a:bodyPr/>
                  <a:lstStyle/>
                  <a:p>
                    <a:endParaRPr lang="es-AR"/>
                  </a:p>
                </p:txBody>
              </p:sp>
              <p:sp>
                <p:nvSpPr>
                  <p:cNvPr id="34176" name="Forma libre 617"/>
                  <p:cNvSpPr>
                    <a:spLocks/>
                  </p:cNvSpPr>
                  <p:nvPr/>
                </p:nvSpPr>
                <p:spPr bwMode="auto">
                  <a:xfrm>
                    <a:off x="1095" y="1225"/>
                    <a:ext cx="11" cy="5"/>
                  </a:xfrm>
                  <a:custGeom>
                    <a:avLst/>
                    <a:gdLst>
                      <a:gd name="T0" fmla="*/ 1 w 21"/>
                      <a:gd name="T1" fmla="*/ 0 h 9"/>
                      <a:gd name="T2" fmla="*/ 0 w 21"/>
                      <a:gd name="T3" fmla="*/ 1 h 9"/>
                      <a:gd name="T4" fmla="*/ 1 w 21"/>
                      <a:gd name="T5" fmla="*/ 1 h 9"/>
                      <a:gd name="T6" fmla="*/ 1 w 21"/>
                      <a:gd name="T7" fmla="*/ 1 h 9"/>
                      <a:gd name="T8" fmla="*/ 1 w 21"/>
                      <a:gd name="T9" fmla="*/ 0 h 9"/>
                      <a:gd name="T10" fmla="*/ 0 60000 65536"/>
                      <a:gd name="T11" fmla="*/ 0 60000 65536"/>
                      <a:gd name="T12" fmla="*/ 0 60000 65536"/>
                      <a:gd name="T13" fmla="*/ 0 60000 65536"/>
                      <a:gd name="T14" fmla="*/ 0 60000 65536"/>
                      <a:gd name="T15" fmla="*/ 0 w 21"/>
                      <a:gd name="T16" fmla="*/ 0 h 9"/>
                      <a:gd name="T17" fmla="*/ 21 w 21"/>
                      <a:gd name="T18" fmla="*/ 9 h 9"/>
                    </a:gdLst>
                    <a:ahLst/>
                    <a:cxnLst>
                      <a:cxn ang="T10">
                        <a:pos x="T0" y="T1"/>
                      </a:cxn>
                      <a:cxn ang="T11">
                        <a:pos x="T2" y="T3"/>
                      </a:cxn>
                      <a:cxn ang="T12">
                        <a:pos x="T4" y="T5"/>
                      </a:cxn>
                      <a:cxn ang="T13">
                        <a:pos x="T6" y="T7"/>
                      </a:cxn>
                      <a:cxn ang="T14">
                        <a:pos x="T8" y="T9"/>
                      </a:cxn>
                    </a:cxnLst>
                    <a:rect l="T15" t="T16" r="T17" b="T18"/>
                    <a:pathLst>
                      <a:path w="21" h="9">
                        <a:moveTo>
                          <a:pt x="9" y="0"/>
                        </a:moveTo>
                        <a:lnTo>
                          <a:pt x="0" y="6"/>
                        </a:lnTo>
                        <a:lnTo>
                          <a:pt x="12" y="9"/>
                        </a:lnTo>
                        <a:lnTo>
                          <a:pt x="21" y="3"/>
                        </a:lnTo>
                        <a:lnTo>
                          <a:pt x="9" y="0"/>
                        </a:lnTo>
                        <a:close/>
                      </a:path>
                    </a:pathLst>
                  </a:custGeom>
                  <a:solidFill>
                    <a:srgbClr val="808080"/>
                  </a:solidFill>
                  <a:ln w="1588">
                    <a:solidFill>
                      <a:srgbClr val="000000"/>
                    </a:solidFill>
                    <a:round/>
                    <a:headEnd/>
                    <a:tailEnd/>
                  </a:ln>
                </p:spPr>
                <p:txBody>
                  <a:bodyPr/>
                  <a:lstStyle/>
                  <a:p>
                    <a:endParaRPr lang="es-AR"/>
                  </a:p>
                </p:txBody>
              </p:sp>
              <p:sp>
                <p:nvSpPr>
                  <p:cNvPr id="34177" name="Forma libre 618"/>
                  <p:cNvSpPr>
                    <a:spLocks/>
                  </p:cNvSpPr>
                  <p:nvPr/>
                </p:nvSpPr>
                <p:spPr bwMode="auto">
                  <a:xfrm>
                    <a:off x="1104" y="1228"/>
                    <a:ext cx="10" cy="5"/>
                  </a:xfrm>
                  <a:custGeom>
                    <a:avLst/>
                    <a:gdLst>
                      <a:gd name="T0" fmla="*/ 1 w 19"/>
                      <a:gd name="T1" fmla="*/ 0 h 11"/>
                      <a:gd name="T2" fmla="*/ 0 w 19"/>
                      <a:gd name="T3" fmla="*/ 0 h 11"/>
                      <a:gd name="T4" fmla="*/ 1 w 19"/>
                      <a:gd name="T5" fmla="*/ 0 h 11"/>
                      <a:gd name="T6" fmla="*/ 1 w 19"/>
                      <a:gd name="T7" fmla="*/ 0 h 11"/>
                      <a:gd name="T8" fmla="*/ 1 w 19"/>
                      <a:gd name="T9" fmla="*/ 0 h 11"/>
                      <a:gd name="T10" fmla="*/ 0 60000 65536"/>
                      <a:gd name="T11" fmla="*/ 0 60000 65536"/>
                      <a:gd name="T12" fmla="*/ 0 60000 65536"/>
                      <a:gd name="T13" fmla="*/ 0 60000 65536"/>
                      <a:gd name="T14" fmla="*/ 0 60000 65536"/>
                      <a:gd name="T15" fmla="*/ 0 w 19"/>
                      <a:gd name="T16" fmla="*/ 0 h 11"/>
                      <a:gd name="T17" fmla="*/ 19 w 19"/>
                      <a:gd name="T18" fmla="*/ 11 h 11"/>
                    </a:gdLst>
                    <a:ahLst/>
                    <a:cxnLst>
                      <a:cxn ang="T10">
                        <a:pos x="T0" y="T1"/>
                      </a:cxn>
                      <a:cxn ang="T11">
                        <a:pos x="T2" y="T3"/>
                      </a:cxn>
                      <a:cxn ang="T12">
                        <a:pos x="T4" y="T5"/>
                      </a:cxn>
                      <a:cxn ang="T13">
                        <a:pos x="T6" y="T7"/>
                      </a:cxn>
                      <a:cxn ang="T14">
                        <a:pos x="T8" y="T9"/>
                      </a:cxn>
                    </a:cxnLst>
                    <a:rect l="T15" t="T16" r="T17" b="T18"/>
                    <a:pathLst>
                      <a:path w="19" h="11">
                        <a:moveTo>
                          <a:pt x="7" y="0"/>
                        </a:moveTo>
                        <a:lnTo>
                          <a:pt x="0" y="6"/>
                        </a:lnTo>
                        <a:lnTo>
                          <a:pt x="10" y="11"/>
                        </a:lnTo>
                        <a:lnTo>
                          <a:pt x="19" y="5"/>
                        </a:lnTo>
                        <a:lnTo>
                          <a:pt x="7" y="0"/>
                        </a:lnTo>
                        <a:close/>
                      </a:path>
                    </a:pathLst>
                  </a:custGeom>
                  <a:solidFill>
                    <a:srgbClr val="808080"/>
                  </a:solidFill>
                  <a:ln w="1588">
                    <a:solidFill>
                      <a:srgbClr val="000000"/>
                    </a:solidFill>
                    <a:round/>
                    <a:headEnd/>
                    <a:tailEnd/>
                  </a:ln>
                </p:spPr>
                <p:txBody>
                  <a:bodyPr/>
                  <a:lstStyle/>
                  <a:p>
                    <a:endParaRPr lang="es-AR"/>
                  </a:p>
                </p:txBody>
              </p:sp>
              <p:sp>
                <p:nvSpPr>
                  <p:cNvPr id="34178" name="Forma libre 619"/>
                  <p:cNvSpPr>
                    <a:spLocks/>
                  </p:cNvSpPr>
                  <p:nvPr/>
                </p:nvSpPr>
                <p:spPr bwMode="auto">
                  <a:xfrm>
                    <a:off x="1112" y="1231"/>
                    <a:ext cx="11" cy="4"/>
                  </a:xfrm>
                  <a:custGeom>
                    <a:avLst/>
                    <a:gdLst>
                      <a:gd name="T0" fmla="*/ 1 w 21"/>
                      <a:gd name="T1" fmla="*/ 0 h 9"/>
                      <a:gd name="T2" fmla="*/ 0 w 21"/>
                      <a:gd name="T3" fmla="*/ 0 h 9"/>
                      <a:gd name="T4" fmla="*/ 1 w 21"/>
                      <a:gd name="T5" fmla="*/ 0 h 9"/>
                      <a:gd name="T6" fmla="*/ 1 w 21"/>
                      <a:gd name="T7" fmla="*/ 0 h 9"/>
                      <a:gd name="T8" fmla="*/ 1 w 21"/>
                      <a:gd name="T9" fmla="*/ 0 h 9"/>
                      <a:gd name="T10" fmla="*/ 0 60000 65536"/>
                      <a:gd name="T11" fmla="*/ 0 60000 65536"/>
                      <a:gd name="T12" fmla="*/ 0 60000 65536"/>
                      <a:gd name="T13" fmla="*/ 0 60000 65536"/>
                      <a:gd name="T14" fmla="*/ 0 60000 65536"/>
                      <a:gd name="T15" fmla="*/ 0 w 21"/>
                      <a:gd name="T16" fmla="*/ 0 h 9"/>
                      <a:gd name="T17" fmla="*/ 21 w 21"/>
                      <a:gd name="T18" fmla="*/ 9 h 9"/>
                    </a:gdLst>
                    <a:ahLst/>
                    <a:cxnLst>
                      <a:cxn ang="T10">
                        <a:pos x="T0" y="T1"/>
                      </a:cxn>
                      <a:cxn ang="T11">
                        <a:pos x="T2" y="T3"/>
                      </a:cxn>
                      <a:cxn ang="T12">
                        <a:pos x="T4" y="T5"/>
                      </a:cxn>
                      <a:cxn ang="T13">
                        <a:pos x="T6" y="T7"/>
                      </a:cxn>
                      <a:cxn ang="T14">
                        <a:pos x="T8" y="T9"/>
                      </a:cxn>
                    </a:cxnLst>
                    <a:rect l="T15" t="T16" r="T17" b="T18"/>
                    <a:pathLst>
                      <a:path w="21" h="9">
                        <a:moveTo>
                          <a:pt x="8" y="0"/>
                        </a:moveTo>
                        <a:lnTo>
                          <a:pt x="0" y="6"/>
                        </a:lnTo>
                        <a:lnTo>
                          <a:pt x="12" y="9"/>
                        </a:lnTo>
                        <a:lnTo>
                          <a:pt x="21" y="3"/>
                        </a:lnTo>
                        <a:lnTo>
                          <a:pt x="8" y="0"/>
                        </a:lnTo>
                        <a:close/>
                      </a:path>
                    </a:pathLst>
                  </a:custGeom>
                  <a:solidFill>
                    <a:srgbClr val="808080"/>
                  </a:solidFill>
                  <a:ln w="1588">
                    <a:solidFill>
                      <a:srgbClr val="000000"/>
                    </a:solidFill>
                    <a:round/>
                    <a:headEnd/>
                    <a:tailEnd/>
                  </a:ln>
                </p:spPr>
                <p:txBody>
                  <a:bodyPr/>
                  <a:lstStyle/>
                  <a:p>
                    <a:endParaRPr lang="es-AR"/>
                  </a:p>
                </p:txBody>
              </p:sp>
              <p:sp>
                <p:nvSpPr>
                  <p:cNvPr id="34179" name="Forma libre 620"/>
                  <p:cNvSpPr>
                    <a:spLocks/>
                  </p:cNvSpPr>
                  <p:nvPr/>
                </p:nvSpPr>
                <p:spPr bwMode="auto">
                  <a:xfrm>
                    <a:off x="1121" y="1233"/>
                    <a:ext cx="10" cy="4"/>
                  </a:xfrm>
                  <a:custGeom>
                    <a:avLst/>
                    <a:gdLst>
                      <a:gd name="T0" fmla="*/ 1 w 19"/>
                      <a:gd name="T1" fmla="*/ 0 h 9"/>
                      <a:gd name="T2" fmla="*/ 0 w 19"/>
                      <a:gd name="T3" fmla="*/ 0 h 9"/>
                      <a:gd name="T4" fmla="*/ 1 w 19"/>
                      <a:gd name="T5" fmla="*/ 0 h 9"/>
                      <a:gd name="T6" fmla="*/ 1 w 19"/>
                      <a:gd name="T7" fmla="*/ 0 h 9"/>
                      <a:gd name="T8" fmla="*/ 1 w 19"/>
                      <a:gd name="T9" fmla="*/ 0 h 9"/>
                      <a:gd name="T10" fmla="*/ 0 60000 65536"/>
                      <a:gd name="T11" fmla="*/ 0 60000 65536"/>
                      <a:gd name="T12" fmla="*/ 0 60000 65536"/>
                      <a:gd name="T13" fmla="*/ 0 60000 65536"/>
                      <a:gd name="T14" fmla="*/ 0 60000 65536"/>
                      <a:gd name="T15" fmla="*/ 0 w 19"/>
                      <a:gd name="T16" fmla="*/ 0 h 9"/>
                      <a:gd name="T17" fmla="*/ 19 w 19"/>
                      <a:gd name="T18" fmla="*/ 9 h 9"/>
                    </a:gdLst>
                    <a:ahLst/>
                    <a:cxnLst>
                      <a:cxn ang="T10">
                        <a:pos x="T0" y="T1"/>
                      </a:cxn>
                      <a:cxn ang="T11">
                        <a:pos x="T2" y="T3"/>
                      </a:cxn>
                      <a:cxn ang="T12">
                        <a:pos x="T4" y="T5"/>
                      </a:cxn>
                      <a:cxn ang="T13">
                        <a:pos x="T6" y="T7"/>
                      </a:cxn>
                      <a:cxn ang="T14">
                        <a:pos x="T8" y="T9"/>
                      </a:cxn>
                    </a:cxnLst>
                    <a:rect l="T15" t="T16" r="T17" b="T18"/>
                    <a:pathLst>
                      <a:path w="19" h="9">
                        <a:moveTo>
                          <a:pt x="7" y="0"/>
                        </a:moveTo>
                        <a:lnTo>
                          <a:pt x="0" y="6"/>
                        </a:lnTo>
                        <a:lnTo>
                          <a:pt x="12" y="9"/>
                        </a:lnTo>
                        <a:lnTo>
                          <a:pt x="19" y="3"/>
                        </a:lnTo>
                        <a:lnTo>
                          <a:pt x="7" y="0"/>
                        </a:lnTo>
                        <a:close/>
                      </a:path>
                    </a:pathLst>
                  </a:custGeom>
                  <a:solidFill>
                    <a:srgbClr val="808080"/>
                  </a:solidFill>
                  <a:ln w="1588">
                    <a:solidFill>
                      <a:srgbClr val="000000"/>
                    </a:solidFill>
                    <a:round/>
                    <a:headEnd/>
                    <a:tailEnd/>
                  </a:ln>
                </p:spPr>
                <p:txBody>
                  <a:bodyPr/>
                  <a:lstStyle/>
                  <a:p>
                    <a:endParaRPr lang="es-AR"/>
                  </a:p>
                </p:txBody>
              </p:sp>
              <p:sp>
                <p:nvSpPr>
                  <p:cNvPr id="34180" name="Forma libre 621"/>
                  <p:cNvSpPr>
                    <a:spLocks/>
                  </p:cNvSpPr>
                  <p:nvPr/>
                </p:nvSpPr>
                <p:spPr bwMode="auto">
                  <a:xfrm>
                    <a:off x="1130" y="1235"/>
                    <a:ext cx="9" cy="5"/>
                  </a:xfrm>
                  <a:custGeom>
                    <a:avLst/>
                    <a:gdLst>
                      <a:gd name="T0" fmla="*/ 0 w 19"/>
                      <a:gd name="T1" fmla="*/ 0 h 11"/>
                      <a:gd name="T2" fmla="*/ 0 w 19"/>
                      <a:gd name="T3" fmla="*/ 0 h 11"/>
                      <a:gd name="T4" fmla="*/ 0 w 19"/>
                      <a:gd name="T5" fmla="*/ 0 h 11"/>
                      <a:gd name="T6" fmla="*/ 0 w 19"/>
                      <a:gd name="T7" fmla="*/ 0 h 11"/>
                      <a:gd name="T8" fmla="*/ 0 w 19"/>
                      <a:gd name="T9" fmla="*/ 0 h 11"/>
                      <a:gd name="T10" fmla="*/ 0 60000 65536"/>
                      <a:gd name="T11" fmla="*/ 0 60000 65536"/>
                      <a:gd name="T12" fmla="*/ 0 60000 65536"/>
                      <a:gd name="T13" fmla="*/ 0 60000 65536"/>
                      <a:gd name="T14" fmla="*/ 0 60000 65536"/>
                      <a:gd name="T15" fmla="*/ 0 w 19"/>
                      <a:gd name="T16" fmla="*/ 0 h 11"/>
                      <a:gd name="T17" fmla="*/ 19 w 19"/>
                      <a:gd name="T18" fmla="*/ 11 h 11"/>
                    </a:gdLst>
                    <a:ahLst/>
                    <a:cxnLst>
                      <a:cxn ang="T10">
                        <a:pos x="T0" y="T1"/>
                      </a:cxn>
                      <a:cxn ang="T11">
                        <a:pos x="T2" y="T3"/>
                      </a:cxn>
                      <a:cxn ang="T12">
                        <a:pos x="T4" y="T5"/>
                      </a:cxn>
                      <a:cxn ang="T13">
                        <a:pos x="T6" y="T7"/>
                      </a:cxn>
                      <a:cxn ang="T14">
                        <a:pos x="T8" y="T9"/>
                      </a:cxn>
                    </a:cxnLst>
                    <a:rect l="T15" t="T16" r="T17" b="T18"/>
                    <a:pathLst>
                      <a:path w="19" h="11">
                        <a:moveTo>
                          <a:pt x="7" y="0"/>
                        </a:moveTo>
                        <a:lnTo>
                          <a:pt x="0" y="8"/>
                        </a:lnTo>
                        <a:lnTo>
                          <a:pt x="12" y="11"/>
                        </a:lnTo>
                        <a:lnTo>
                          <a:pt x="19" y="5"/>
                        </a:lnTo>
                        <a:lnTo>
                          <a:pt x="7" y="0"/>
                        </a:lnTo>
                        <a:close/>
                      </a:path>
                    </a:pathLst>
                  </a:custGeom>
                  <a:solidFill>
                    <a:srgbClr val="808080"/>
                  </a:solidFill>
                  <a:ln w="1588">
                    <a:solidFill>
                      <a:srgbClr val="000000"/>
                    </a:solidFill>
                    <a:round/>
                    <a:headEnd/>
                    <a:tailEnd/>
                  </a:ln>
                </p:spPr>
                <p:txBody>
                  <a:bodyPr/>
                  <a:lstStyle/>
                  <a:p>
                    <a:endParaRPr lang="es-AR"/>
                  </a:p>
                </p:txBody>
              </p:sp>
              <p:sp>
                <p:nvSpPr>
                  <p:cNvPr id="34181" name="Forma libre 622"/>
                  <p:cNvSpPr>
                    <a:spLocks/>
                  </p:cNvSpPr>
                  <p:nvPr/>
                </p:nvSpPr>
                <p:spPr bwMode="auto">
                  <a:xfrm>
                    <a:off x="1139" y="1237"/>
                    <a:ext cx="9" cy="6"/>
                  </a:xfrm>
                  <a:custGeom>
                    <a:avLst/>
                    <a:gdLst>
                      <a:gd name="T0" fmla="*/ 0 w 19"/>
                      <a:gd name="T1" fmla="*/ 0 h 11"/>
                      <a:gd name="T2" fmla="*/ 0 w 19"/>
                      <a:gd name="T3" fmla="*/ 1 h 11"/>
                      <a:gd name="T4" fmla="*/ 0 w 19"/>
                      <a:gd name="T5" fmla="*/ 1 h 11"/>
                      <a:gd name="T6" fmla="*/ 0 w 19"/>
                      <a:gd name="T7" fmla="*/ 1 h 11"/>
                      <a:gd name="T8" fmla="*/ 0 w 19"/>
                      <a:gd name="T9" fmla="*/ 0 h 11"/>
                      <a:gd name="T10" fmla="*/ 0 60000 65536"/>
                      <a:gd name="T11" fmla="*/ 0 60000 65536"/>
                      <a:gd name="T12" fmla="*/ 0 60000 65536"/>
                      <a:gd name="T13" fmla="*/ 0 60000 65536"/>
                      <a:gd name="T14" fmla="*/ 0 60000 65536"/>
                      <a:gd name="T15" fmla="*/ 0 w 19"/>
                      <a:gd name="T16" fmla="*/ 0 h 11"/>
                      <a:gd name="T17" fmla="*/ 19 w 19"/>
                      <a:gd name="T18" fmla="*/ 11 h 11"/>
                    </a:gdLst>
                    <a:ahLst/>
                    <a:cxnLst>
                      <a:cxn ang="T10">
                        <a:pos x="T0" y="T1"/>
                      </a:cxn>
                      <a:cxn ang="T11">
                        <a:pos x="T2" y="T3"/>
                      </a:cxn>
                      <a:cxn ang="T12">
                        <a:pos x="T4" y="T5"/>
                      </a:cxn>
                      <a:cxn ang="T13">
                        <a:pos x="T6" y="T7"/>
                      </a:cxn>
                      <a:cxn ang="T14">
                        <a:pos x="T8" y="T9"/>
                      </a:cxn>
                    </a:cxnLst>
                    <a:rect l="T15" t="T16" r="T17" b="T18"/>
                    <a:pathLst>
                      <a:path w="19" h="11">
                        <a:moveTo>
                          <a:pt x="7" y="0"/>
                        </a:moveTo>
                        <a:lnTo>
                          <a:pt x="0" y="7"/>
                        </a:lnTo>
                        <a:lnTo>
                          <a:pt x="13" y="11"/>
                        </a:lnTo>
                        <a:lnTo>
                          <a:pt x="19" y="4"/>
                        </a:lnTo>
                        <a:lnTo>
                          <a:pt x="7" y="0"/>
                        </a:lnTo>
                        <a:close/>
                      </a:path>
                    </a:pathLst>
                  </a:custGeom>
                  <a:solidFill>
                    <a:srgbClr val="808080"/>
                  </a:solidFill>
                  <a:ln w="1588">
                    <a:solidFill>
                      <a:srgbClr val="000000"/>
                    </a:solidFill>
                    <a:round/>
                    <a:headEnd/>
                    <a:tailEnd/>
                  </a:ln>
                </p:spPr>
                <p:txBody>
                  <a:bodyPr/>
                  <a:lstStyle/>
                  <a:p>
                    <a:endParaRPr lang="es-AR"/>
                  </a:p>
                </p:txBody>
              </p:sp>
              <p:sp>
                <p:nvSpPr>
                  <p:cNvPr id="34182" name="Forma libre 623"/>
                  <p:cNvSpPr>
                    <a:spLocks/>
                  </p:cNvSpPr>
                  <p:nvPr/>
                </p:nvSpPr>
                <p:spPr bwMode="auto">
                  <a:xfrm>
                    <a:off x="1148" y="1240"/>
                    <a:ext cx="9" cy="5"/>
                  </a:xfrm>
                  <a:custGeom>
                    <a:avLst/>
                    <a:gdLst>
                      <a:gd name="T0" fmla="*/ 1 w 17"/>
                      <a:gd name="T1" fmla="*/ 0 h 10"/>
                      <a:gd name="T2" fmla="*/ 0 w 17"/>
                      <a:gd name="T3" fmla="*/ 1 h 10"/>
                      <a:gd name="T4" fmla="*/ 1 w 17"/>
                      <a:gd name="T5" fmla="*/ 1 h 10"/>
                      <a:gd name="T6" fmla="*/ 1 w 17"/>
                      <a:gd name="T7" fmla="*/ 1 h 10"/>
                      <a:gd name="T8" fmla="*/ 1 w 17"/>
                      <a:gd name="T9" fmla="*/ 0 h 10"/>
                      <a:gd name="T10" fmla="*/ 0 60000 65536"/>
                      <a:gd name="T11" fmla="*/ 0 60000 65536"/>
                      <a:gd name="T12" fmla="*/ 0 60000 65536"/>
                      <a:gd name="T13" fmla="*/ 0 60000 65536"/>
                      <a:gd name="T14" fmla="*/ 0 60000 65536"/>
                      <a:gd name="T15" fmla="*/ 0 w 17"/>
                      <a:gd name="T16" fmla="*/ 0 h 10"/>
                      <a:gd name="T17" fmla="*/ 17 w 17"/>
                      <a:gd name="T18" fmla="*/ 10 h 10"/>
                    </a:gdLst>
                    <a:ahLst/>
                    <a:cxnLst>
                      <a:cxn ang="T10">
                        <a:pos x="T0" y="T1"/>
                      </a:cxn>
                      <a:cxn ang="T11">
                        <a:pos x="T2" y="T3"/>
                      </a:cxn>
                      <a:cxn ang="T12">
                        <a:pos x="T4" y="T5"/>
                      </a:cxn>
                      <a:cxn ang="T13">
                        <a:pos x="T6" y="T7"/>
                      </a:cxn>
                      <a:cxn ang="T14">
                        <a:pos x="T8" y="T9"/>
                      </a:cxn>
                    </a:cxnLst>
                    <a:rect l="T15" t="T16" r="T17" b="T18"/>
                    <a:pathLst>
                      <a:path w="17" h="10">
                        <a:moveTo>
                          <a:pt x="6" y="0"/>
                        </a:moveTo>
                        <a:lnTo>
                          <a:pt x="0" y="5"/>
                        </a:lnTo>
                        <a:lnTo>
                          <a:pt x="10" y="10"/>
                        </a:lnTo>
                        <a:lnTo>
                          <a:pt x="17" y="2"/>
                        </a:lnTo>
                        <a:lnTo>
                          <a:pt x="6" y="0"/>
                        </a:lnTo>
                        <a:close/>
                      </a:path>
                    </a:pathLst>
                  </a:custGeom>
                  <a:solidFill>
                    <a:srgbClr val="808080"/>
                  </a:solidFill>
                  <a:ln w="1588">
                    <a:solidFill>
                      <a:srgbClr val="000000"/>
                    </a:solidFill>
                    <a:round/>
                    <a:headEnd/>
                    <a:tailEnd/>
                  </a:ln>
                </p:spPr>
                <p:txBody>
                  <a:bodyPr/>
                  <a:lstStyle/>
                  <a:p>
                    <a:endParaRPr lang="es-AR"/>
                  </a:p>
                </p:txBody>
              </p:sp>
              <p:sp>
                <p:nvSpPr>
                  <p:cNvPr id="34183" name="Forma libre 624"/>
                  <p:cNvSpPr>
                    <a:spLocks/>
                  </p:cNvSpPr>
                  <p:nvPr/>
                </p:nvSpPr>
                <p:spPr bwMode="auto">
                  <a:xfrm>
                    <a:off x="1156" y="1242"/>
                    <a:ext cx="9" cy="6"/>
                  </a:xfrm>
                  <a:custGeom>
                    <a:avLst/>
                    <a:gdLst>
                      <a:gd name="T0" fmla="*/ 1 w 18"/>
                      <a:gd name="T1" fmla="*/ 0 h 10"/>
                      <a:gd name="T2" fmla="*/ 0 w 18"/>
                      <a:gd name="T3" fmla="*/ 1 h 10"/>
                      <a:gd name="T4" fmla="*/ 1 w 18"/>
                      <a:gd name="T5" fmla="*/ 1 h 10"/>
                      <a:gd name="T6" fmla="*/ 1 w 18"/>
                      <a:gd name="T7" fmla="*/ 1 h 10"/>
                      <a:gd name="T8" fmla="*/ 1 w 18"/>
                      <a:gd name="T9" fmla="*/ 0 h 10"/>
                      <a:gd name="T10" fmla="*/ 0 60000 65536"/>
                      <a:gd name="T11" fmla="*/ 0 60000 65536"/>
                      <a:gd name="T12" fmla="*/ 0 60000 65536"/>
                      <a:gd name="T13" fmla="*/ 0 60000 65536"/>
                      <a:gd name="T14" fmla="*/ 0 60000 65536"/>
                      <a:gd name="T15" fmla="*/ 0 w 18"/>
                      <a:gd name="T16" fmla="*/ 0 h 10"/>
                      <a:gd name="T17" fmla="*/ 18 w 18"/>
                      <a:gd name="T18" fmla="*/ 10 h 10"/>
                    </a:gdLst>
                    <a:ahLst/>
                    <a:cxnLst>
                      <a:cxn ang="T10">
                        <a:pos x="T0" y="T1"/>
                      </a:cxn>
                      <a:cxn ang="T11">
                        <a:pos x="T2" y="T3"/>
                      </a:cxn>
                      <a:cxn ang="T12">
                        <a:pos x="T4" y="T5"/>
                      </a:cxn>
                      <a:cxn ang="T13">
                        <a:pos x="T6" y="T7"/>
                      </a:cxn>
                      <a:cxn ang="T14">
                        <a:pos x="T8" y="T9"/>
                      </a:cxn>
                    </a:cxnLst>
                    <a:rect l="T15" t="T16" r="T17" b="T18"/>
                    <a:pathLst>
                      <a:path w="18" h="10">
                        <a:moveTo>
                          <a:pt x="6" y="0"/>
                        </a:moveTo>
                        <a:lnTo>
                          <a:pt x="0" y="7"/>
                        </a:lnTo>
                        <a:lnTo>
                          <a:pt x="10" y="10"/>
                        </a:lnTo>
                        <a:lnTo>
                          <a:pt x="18" y="4"/>
                        </a:lnTo>
                        <a:lnTo>
                          <a:pt x="6" y="0"/>
                        </a:lnTo>
                        <a:close/>
                      </a:path>
                    </a:pathLst>
                  </a:custGeom>
                  <a:solidFill>
                    <a:srgbClr val="808080"/>
                  </a:solidFill>
                  <a:ln w="1588">
                    <a:solidFill>
                      <a:srgbClr val="000000"/>
                    </a:solidFill>
                    <a:round/>
                    <a:headEnd/>
                    <a:tailEnd/>
                  </a:ln>
                </p:spPr>
                <p:txBody>
                  <a:bodyPr/>
                  <a:lstStyle/>
                  <a:p>
                    <a:endParaRPr lang="es-AR"/>
                  </a:p>
                </p:txBody>
              </p:sp>
              <p:sp>
                <p:nvSpPr>
                  <p:cNvPr id="34184" name="Forma libre 625"/>
                  <p:cNvSpPr>
                    <a:spLocks/>
                  </p:cNvSpPr>
                  <p:nvPr/>
                </p:nvSpPr>
                <p:spPr bwMode="auto">
                  <a:xfrm>
                    <a:off x="1165" y="1245"/>
                    <a:ext cx="9" cy="6"/>
                  </a:xfrm>
                  <a:custGeom>
                    <a:avLst/>
                    <a:gdLst>
                      <a:gd name="T0" fmla="*/ 0 w 19"/>
                      <a:gd name="T1" fmla="*/ 0 h 12"/>
                      <a:gd name="T2" fmla="*/ 0 w 19"/>
                      <a:gd name="T3" fmla="*/ 1 h 12"/>
                      <a:gd name="T4" fmla="*/ 0 w 19"/>
                      <a:gd name="T5" fmla="*/ 1 h 12"/>
                      <a:gd name="T6" fmla="*/ 0 w 19"/>
                      <a:gd name="T7" fmla="*/ 1 h 12"/>
                      <a:gd name="T8" fmla="*/ 0 w 19"/>
                      <a:gd name="T9" fmla="*/ 0 h 12"/>
                      <a:gd name="T10" fmla="*/ 0 60000 65536"/>
                      <a:gd name="T11" fmla="*/ 0 60000 65536"/>
                      <a:gd name="T12" fmla="*/ 0 60000 65536"/>
                      <a:gd name="T13" fmla="*/ 0 60000 65536"/>
                      <a:gd name="T14" fmla="*/ 0 60000 65536"/>
                      <a:gd name="T15" fmla="*/ 0 w 19"/>
                      <a:gd name="T16" fmla="*/ 0 h 12"/>
                      <a:gd name="T17" fmla="*/ 19 w 19"/>
                      <a:gd name="T18" fmla="*/ 12 h 12"/>
                    </a:gdLst>
                    <a:ahLst/>
                    <a:cxnLst>
                      <a:cxn ang="T10">
                        <a:pos x="T0" y="T1"/>
                      </a:cxn>
                      <a:cxn ang="T11">
                        <a:pos x="T2" y="T3"/>
                      </a:cxn>
                      <a:cxn ang="T12">
                        <a:pos x="T4" y="T5"/>
                      </a:cxn>
                      <a:cxn ang="T13">
                        <a:pos x="T6" y="T7"/>
                      </a:cxn>
                      <a:cxn ang="T14">
                        <a:pos x="T8" y="T9"/>
                      </a:cxn>
                    </a:cxnLst>
                    <a:rect l="T15" t="T16" r="T17" b="T18"/>
                    <a:pathLst>
                      <a:path w="19" h="12">
                        <a:moveTo>
                          <a:pt x="8" y="0"/>
                        </a:moveTo>
                        <a:lnTo>
                          <a:pt x="0" y="8"/>
                        </a:lnTo>
                        <a:lnTo>
                          <a:pt x="14" y="12"/>
                        </a:lnTo>
                        <a:lnTo>
                          <a:pt x="19" y="5"/>
                        </a:lnTo>
                        <a:lnTo>
                          <a:pt x="8" y="0"/>
                        </a:lnTo>
                        <a:close/>
                      </a:path>
                    </a:pathLst>
                  </a:custGeom>
                  <a:solidFill>
                    <a:srgbClr val="808080"/>
                  </a:solidFill>
                  <a:ln w="1588">
                    <a:solidFill>
                      <a:srgbClr val="000000"/>
                    </a:solidFill>
                    <a:round/>
                    <a:headEnd/>
                    <a:tailEnd/>
                  </a:ln>
                </p:spPr>
                <p:txBody>
                  <a:bodyPr/>
                  <a:lstStyle/>
                  <a:p>
                    <a:endParaRPr lang="es-AR"/>
                  </a:p>
                </p:txBody>
              </p:sp>
              <p:sp>
                <p:nvSpPr>
                  <p:cNvPr id="34185" name="Forma libre 626"/>
                  <p:cNvSpPr>
                    <a:spLocks/>
                  </p:cNvSpPr>
                  <p:nvPr/>
                </p:nvSpPr>
                <p:spPr bwMode="auto">
                  <a:xfrm>
                    <a:off x="1173" y="1248"/>
                    <a:ext cx="10" cy="5"/>
                  </a:xfrm>
                  <a:custGeom>
                    <a:avLst/>
                    <a:gdLst>
                      <a:gd name="T0" fmla="*/ 1 w 19"/>
                      <a:gd name="T1" fmla="*/ 0 h 11"/>
                      <a:gd name="T2" fmla="*/ 0 w 19"/>
                      <a:gd name="T3" fmla="*/ 0 h 11"/>
                      <a:gd name="T4" fmla="*/ 1 w 19"/>
                      <a:gd name="T5" fmla="*/ 0 h 11"/>
                      <a:gd name="T6" fmla="*/ 1 w 19"/>
                      <a:gd name="T7" fmla="*/ 0 h 11"/>
                      <a:gd name="T8" fmla="*/ 1 w 19"/>
                      <a:gd name="T9" fmla="*/ 0 h 11"/>
                      <a:gd name="T10" fmla="*/ 0 60000 65536"/>
                      <a:gd name="T11" fmla="*/ 0 60000 65536"/>
                      <a:gd name="T12" fmla="*/ 0 60000 65536"/>
                      <a:gd name="T13" fmla="*/ 0 60000 65536"/>
                      <a:gd name="T14" fmla="*/ 0 60000 65536"/>
                      <a:gd name="T15" fmla="*/ 0 w 19"/>
                      <a:gd name="T16" fmla="*/ 0 h 11"/>
                      <a:gd name="T17" fmla="*/ 19 w 19"/>
                      <a:gd name="T18" fmla="*/ 11 h 11"/>
                    </a:gdLst>
                    <a:ahLst/>
                    <a:cxnLst>
                      <a:cxn ang="T10">
                        <a:pos x="T0" y="T1"/>
                      </a:cxn>
                      <a:cxn ang="T11">
                        <a:pos x="T2" y="T3"/>
                      </a:cxn>
                      <a:cxn ang="T12">
                        <a:pos x="T4" y="T5"/>
                      </a:cxn>
                      <a:cxn ang="T13">
                        <a:pos x="T6" y="T7"/>
                      </a:cxn>
                      <a:cxn ang="T14">
                        <a:pos x="T8" y="T9"/>
                      </a:cxn>
                    </a:cxnLst>
                    <a:rect l="T15" t="T16" r="T17" b="T18"/>
                    <a:pathLst>
                      <a:path w="19" h="11">
                        <a:moveTo>
                          <a:pt x="6" y="0"/>
                        </a:moveTo>
                        <a:lnTo>
                          <a:pt x="0" y="6"/>
                        </a:lnTo>
                        <a:lnTo>
                          <a:pt x="12" y="11"/>
                        </a:lnTo>
                        <a:lnTo>
                          <a:pt x="19" y="3"/>
                        </a:lnTo>
                        <a:lnTo>
                          <a:pt x="6" y="0"/>
                        </a:lnTo>
                        <a:close/>
                      </a:path>
                    </a:pathLst>
                  </a:custGeom>
                  <a:solidFill>
                    <a:srgbClr val="808080"/>
                  </a:solidFill>
                  <a:ln w="1588">
                    <a:solidFill>
                      <a:srgbClr val="000000"/>
                    </a:solidFill>
                    <a:round/>
                    <a:headEnd/>
                    <a:tailEnd/>
                  </a:ln>
                </p:spPr>
                <p:txBody>
                  <a:bodyPr/>
                  <a:lstStyle/>
                  <a:p>
                    <a:endParaRPr lang="es-AR"/>
                  </a:p>
                </p:txBody>
              </p:sp>
              <p:sp>
                <p:nvSpPr>
                  <p:cNvPr id="34186" name="Forma libre 627"/>
                  <p:cNvSpPr>
                    <a:spLocks/>
                  </p:cNvSpPr>
                  <p:nvPr/>
                </p:nvSpPr>
                <p:spPr bwMode="auto">
                  <a:xfrm>
                    <a:off x="1182" y="1250"/>
                    <a:ext cx="9" cy="5"/>
                  </a:xfrm>
                  <a:custGeom>
                    <a:avLst/>
                    <a:gdLst>
                      <a:gd name="T0" fmla="*/ 0 w 19"/>
                      <a:gd name="T1" fmla="*/ 0 h 10"/>
                      <a:gd name="T2" fmla="*/ 0 w 19"/>
                      <a:gd name="T3" fmla="*/ 1 h 10"/>
                      <a:gd name="T4" fmla="*/ 0 w 19"/>
                      <a:gd name="T5" fmla="*/ 1 h 10"/>
                      <a:gd name="T6" fmla="*/ 0 w 19"/>
                      <a:gd name="T7" fmla="*/ 1 h 10"/>
                      <a:gd name="T8" fmla="*/ 0 w 19"/>
                      <a:gd name="T9" fmla="*/ 0 h 10"/>
                      <a:gd name="T10" fmla="*/ 0 60000 65536"/>
                      <a:gd name="T11" fmla="*/ 0 60000 65536"/>
                      <a:gd name="T12" fmla="*/ 0 60000 65536"/>
                      <a:gd name="T13" fmla="*/ 0 60000 65536"/>
                      <a:gd name="T14" fmla="*/ 0 60000 65536"/>
                      <a:gd name="T15" fmla="*/ 0 w 19"/>
                      <a:gd name="T16" fmla="*/ 0 h 10"/>
                      <a:gd name="T17" fmla="*/ 19 w 19"/>
                      <a:gd name="T18" fmla="*/ 10 h 10"/>
                    </a:gdLst>
                    <a:ahLst/>
                    <a:cxnLst>
                      <a:cxn ang="T10">
                        <a:pos x="T0" y="T1"/>
                      </a:cxn>
                      <a:cxn ang="T11">
                        <a:pos x="T2" y="T3"/>
                      </a:cxn>
                      <a:cxn ang="T12">
                        <a:pos x="T4" y="T5"/>
                      </a:cxn>
                      <a:cxn ang="T13">
                        <a:pos x="T6" y="T7"/>
                      </a:cxn>
                      <a:cxn ang="T14">
                        <a:pos x="T8" y="T9"/>
                      </a:cxn>
                    </a:cxnLst>
                    <a:rect l="T15" t="T16" r="T17" b="T18"/>
                    <a:pathLst>
                      <a:path w="19" h="10">
                        <a:moveTo>
                          <a:pt x="6" y="0"/>
                        </a:moveTo>
                        <a:lnTo>
                          <a:pt x="0" y="7"/>
                        </a:lnTo>
                        <a:lnTo>
                          <a:pt x="14" y="10"/>
                        </a:lnTo>
                        <a:lnTo>
                          <a:pt x="19" y="4"/>
                        </a:lnTo>
                        <a:lnTo>
                          <a:pt x="6" y="0"/>
                        </a:lnTo>
                        <a:close/>
                      </a:path>
                    </a:pathLst>
                  </a:custGeom>
                  <a:solidFill>
                    <a:srgbClr val="808080"/>
                  </a:solidFill>
                  <a:ln w="1588">
                    <a:solidFill>
                      <a:srgbClr val="000000"/>
                    </a:solidFill>
                    <a:round/>
                    <a:headEnd/>
                    <a:tailEnd/>
                  </a:ln>
                </p:spPr>
                <p:txBody>
                  <a:bodyPr/>
                  <a:lstStyle/>
                  <a:p>
                    <a:endParaRPr lang="es-AR"/>
                  </a:p>
                </p:txBody>
              </p:sp>
              <p:sp>
                <p:nvSpPr>
                  <p:cNvPr id="34187" name="Forma libre 628"/>
                  <p:cNvSpPr>
                    <a:spLocks/>
                  </p:cNvSpPr>
                  <p:nvPr/>
                </p:nvSpPr>
                <p:spPr bwMode="auto">
                  <a:xfrm>
                    <a:off x="1190" y="1252"/>
                    <a:ext cx="9" cy="6"/>
                  </a:xfrm>
                  <a:custGeom>
                    <a:avLst/>
                    <a:gdLst>
                      <a:gd name="T0" fmla="*/ 1 w 18"/>
                      <a:gd name="T1" fmla="*/ 0 h 12"/>
                      <a:gd name="T2" fmla="*/ 0 w 18"/>
                      <a:gd name="T3" fmla="*/ 1 h 12"/>
                      <a:gd name="T4" fmla="*/ 1 w 18"/>
                      <a:gd name="T5" fmla="*/ 1 h 12"/>
                      <a:gd name="T6" fmla="*/ 1 w 18"/>
                      <a:gd name="T7" fmla="*/ 1 h 12"/>
                      <a:gd name="T8" fmla="*/ 1 w 18"/>
                      <a:gd name="T9" fmla="*/ 0 h 12"/>
                      <a:gd name="T10" fmla="*/ 0 60000 65536"/>
                      <a:gd name="T11" fmla="*/ 0 60000 65536"/>
                      <a:gd name="T12" fmla="*/ 0 60000 65536"/>
                      <a:gd name="T13" fmla="*/ 0 60000 65536"/>
                      <a:gd name="T14" fmla="*/ 0 60000 65536"/>
                      <a:gd name="T15" fmla="*/ 0 w 18"/>
                      <a:gd name="T16" fmla="*/ 0 h 12"/>
                      <a:gd name="T17" fmla="*/ 18 w 18"/>
                      <a:gd name="T18" fmla="*/ 12 h 12"/>
                    </a:gdLst>
                    <a:ahLst/>
                    <a:cxnLst>
                      <a:cxn ang="T10">
                        <a:pos x="T0" y="T1"/>
                      </a:cxn>
                      <a:cxn ang="T11">
                        <a:pos x="T2" y="T3"/>
                      </a:cxn>
                      <a:cxn ang="T12">
                        <a:pos x="T4" y="T5"/>
                      </a:cxn>
                      <a:cxn ang="T13">
                        <a:pos x="T6" y="T7"/>
                      </a:cxn>
                      <a:cxn ang="T14">
                        <a:pos x="T8" y="T9"/>
                      </a:cxn>
                    </a:cxnLst>
                    <a:rect l="T15" t="T16" r="T17" b="T18"/>
                    <a:pathLst>
                      <a:path w="18" h="12">
                        <a:moveTo>
                          <a:pt x="7" y="0"/>
                        </a:moveTo>
                        <a:lnTo>
                          <a:pt x="0" y="8"/>
                        </a:lnTo>
                        <a:lnTo>
                          <a:pt x="12" y="12"/>
                        </a:lnTo>
                        <a:lnTo>
                          <a:pt x="18" y="5"/>
                        </a:lnTo>
                        <a:lnTo>
                          <a:pt x="7" y="0"/>
                        </a:lnTo>
                        <a:close/>
                      </a:path>
                    </a:pathLst>
                  </a:custGeom>
                  <a:solidFill>
                    <a:srgbClr val="808080"/>
                  </a:solidFill>
                  <a:ln w="1588">
                    <a:solidFill>
                      <a:srgbClr val="000000"/>
                    </a:solidFill>
                    <a:round/>
                    <a:headEnd/>
                    <a:tailEnd/>
                  </a:ln>
                </p:spPr>
                <p:txBody>
                  <a:bodyPr/>
                  <a:lstStyle/>
                  <a:p>
                    <a:endParaRPr lang="es-AR"/>
                  </a:p>
                </p:txBody>
              </p:sp>
              <p:sp>
                <p:nvSpPr>
                  <p:cNvPr id="34188" name="Forma libre 629"/>
                  <p:cNvSpPr>
                    <a:spLocks/>
                  </p:cNvSpPr>
                  <p:nvPr/>
                </p:nvSpPr>
                <p:spPr bwMode="auto">
                  <a:xfrm>
                    <a:off x="1199" y="1255"/>
                    <a:ext cx="10" cy="5"/>
                  </a:xfrm>
                  <a:custGeom>
                    <a:avLst/>
                    <a:gdLst>
                      <a:gd name="T0" fmla="*/ 1 w 19"/>
                      <a:gd name="T1" fmla="*/ 0 h 11"/>
                      <a:gd name="T2" fmla="*/ 0 w 19"/>
                      <a:gd name="T3" fmla="*/ 0 h 11"/>
                      <a:gd name="T4" fmla="*/ 1 w 19"/>
                      <a:gd name="T5" fmla="*/ 0 h 11"/>
                      <a:gd name="T6" fmla="*/ 1 w 19"/>
                      <a:gd name="T7" fmla="*/ 0 h 11"/>
                      <a:gd name="T8" fmla="*/ 1 w 19"/>
                      <a:gd name="T9" fmla="*/ 0 h 11"/>
                      <a:gd name="T10" fmla="*/ 0 60000 65536"/>
                      <a:gd name="T11" fmla="*/ 0 60000 65536"/>
                      <a:gd name="T12" fmla="*/ 0 60000 65536"/>
                      <a:gd name="T13" fmla="*/ 0 60000 65536"/>
                      <a:gd name="T14" fmla="*/ 0 60000 65536"/>
                      <a:gd name="T15" fmla="*/ 0 w 19"/>
                      <a:gd name="T16" fmla="*/ 0 h 11"/>
                      <a:gd name="T17" fmla="*/ 19 w 19"/>
                      <a:gd name="T18" fmla="*/ 11 h 11"/>
                    </a:gdLst>
                    <a:ahLst/>
                    <a:cxnLst>
                      <a:cxn ang="T10">
                        <a:pos x="T0" y="T1"/>
                      </a:cxn>
                      <a:cxn ang="T11">
                        <a:pos x="T2" y="T3"/>
                      </a:cxn>
                      <a:cxn ang="T12">
                        <a:pos x="T4" y="T5"/>
                      </a:cxn>
                      <a:cxn ang="T13">
                        <a:pos x="T6" y="T7"/>
                      </a:cxn>
                      <a:cxn ang="T14">
                        <a:pos x="T8" y="T9"/>
                      </a:cxn>
                    </a:cxnLst>
                    <a:rect l="T15" t="T16" r="T17" b="T18"/>
                    <a:pathLst>
                      <a:path w="19" h="11">
                        <a:moveTo>
                          <a:pt x="6" y="0"/>
                        </a:moveTo>
                        <a:lnTo>
                          <a:pt x="0" y="6"/>
                        </a:lnTo>
                        <a:lnTo>
                          <a:pt x="11" y="11"/>
                        </a:lnTo>
                        <a:lnTo>
                          <a:pt x="19" y="3"/>
                        </a:lnTo>
                        <a:lnTo>
                          <a:pt x="6" y="0"/>
                        </a:lnTo>
                        <a:close/>
                      </a:path>
                    </a:pathLst>
                  </a:custGeom>
                  <a:solidFill>
                    <a:srgbClr val="808080"/>
                  </a:solidFill>
                  <a:ln w="1588">
                    <a:solidFill>
                      <a:srgbClr val="000000"/>
                    </a:solidFill>
                    <a:round/>
                    <a:headEnd/>
                    <a:tailEnd/>
                  </a:ln>
                </p:spPr>
                <p:txBody>
                  <a:bodyPr/>
                  <a:lstStyle/>
                  <a:p>
                    <a:endParaRPr lang="es-AR"/>
                  </a:p>
                </p:txBody>
              </p:sp>
              <p:sp>
                <p:nvSpPr>
                  <p:cNvPr id="34189" name="Forma libre 630"/>
                  <p:cNvSpPr>
                    <a:spLocks/>
                  </p:cNvSpPr>
                  <p:nvPr/>
                </p:nvSpPr>
                <p:spPr bwMode="auto">
                  <a:xfrm>
                    <a:off x="1208" y="1258"/>
                    <a:ext cx="11" cy="5"/>
                  </a:xfrm>
                  <a:custGeom>
                    <a:avLst/>
                    <a:gdLst>
                      <a:gd name="T0" fmla="*/ 1 w 21"/>
                      <a:gd name="T1" fmla="*/ 0 h 11"/>
                      <a:gd name="T2" fmla="*/ 1 w 21"/>
                      <a:gd name="T3" fmla="*/ 0 h 11"/>
                      <a:gd name="T4" fmla="*/ 1 w 21"/>
                      <a:gd name="T5" fmla="*/ 0 h 11"/>
                      <a:gd name="T6" fmla="*/ 0 w 21"/>
                      <a:gd name="T7" fmla="*/ 0 h 11"/>
                      <a:gd name="T8" fmla="*/ 1 w 21"/>
                      <a:gd name="T9" fmla="*/ 0 h 11"/>
                      <a:gd name="T10" fmla="*/ 0 60000 65536"/>
                      <a:gd name="T11" fmla="*/ 0 60000 65536"/>
                      <a:gd name="T12" fmla="*/ 0 60000 65536"/>
                      <a:gd name="T13" fmla="*/ 0 60000 65536"/>
                      <a:gd name="T14" fmla="*/ 0 60000 65536"/>
                      <a:gd name="T15" fmla="*/ 0 w 21"/>
                      <a:gd name="T16" fmla="*/ 0 h 11"/>
                      <a:gd name="T17" fmla="*/ 21 w 21"/>
                      <a:gd name="T18" fmla="*/ 11 h 11"/>
                    </a:gdLst>
                    <a:ahLst/>
                    <a:cxnLst>
                      <a:cxn ang="T10">
                        <a:pos x="T0" y="T1"/>
                      </a:cxn>
                      <a:cxn ang="T11">
                        <a:pos x="T2" y="T3"/>
                      </a:cxn>
                      <a:cxn ang="T12">
                        <a:pos x="T4" y="T5"/>
                      </a:cxn>
                      <a:cxn ang="T13">
                        <a:pos x="T6" y="T7"/>
                      </a:cxn>
                      <a:cxn ang="T14">
                        <a:pos x="T8" y="T9"/>
                      </a:cxn>
                    </a:cxnLst>
                    <a:rect l="T15" t="T16" r="T17" b="T18"/>
                    <a:pathLst>
                      <a:path w="21" h="11">
                        <a:moveTo>
                          <a:pt x="6" y="0"/>
                        </a:moveTo>
                        <a:lnTo>
                          <a:pt x="21" y="3"/>
                        </a:lnTo>
                        <a:lnTo>
                          <a:pt x="15" y="11"/>
                        </a:lnTo>
                        <a:lnTo>
                          <a:pt x="0" y="6"/>
                        </a:lnTo>
                        <a:lnTo>
                          <a:pt x="6" y="0"/>
                        </a:lnTo>
                        <a:close/>
                      </a:path>
                    </a:pathLst>
                  </a:custGeom>
                  <a:solidFill>
                    <a:srgbClr val="808080"/>
                  </a:solidFill>
                  <a:ln w="1588">
                    <a:solidFill>
                      <a:srgbClr val="000000"/>
                    </a:solidFill>
                    <a:round/>
                    <a:headEnd/>
                    <a:tailEnd/>
                  </a:ln>
                </p:spPr>
                <p:txBody>
                  <a:bodyPr/>
                  <a:lstStyle/>
                  <a:p>
                    <a:endParaRPr lang="es-AR"/>
                  </a:p>
                </p:txBody>
              </p:sp>
            </p:grpSp>
            <p:grpSp>
              <p:nvGrpSpPr>
                <p:cNvPr id="34130" name="Grupo 631"/>
                <p:cNvGrpSpPr>
                  <a:grpSpLocks/>
                </p:cNvGrpSpPr>
                <p:nvPr/>
              </p:nvGrpSpPr>
              <p:grpSpPr bwMode="auto">
                <a:xfrm>
                  <a:off x="1073" y="1232"/>
                  <a:ext cx="134" cy="42"/>
                  <a:chOff x="1073" y="1232"/>
                  <a:chExt cx="134" cy="42"/>
                </a:xfrm>
              </p:grpSpPr>
              <p:sp>
                <p:nvSpPr>
                  <p:cNvPr id="34162" name="Forma libre 632"/>
                  <p:cNvSpPr>
                    <a:spLocks/>
                  </p:cNvSpPr>
                  <p:nvPr/>
                </p:nvSpPr>
                <p:spPr bwMode="auto">
                  <a:xfrm>
                    <a:off x="1086" y="1236"/>
                    <a:ext cx="10" cy="4"/>
                  </a:xfrm>
                  <a:custGeom>
                    <a:avLst/>
                    <a:gdLst>
                      <a:gd name="T0" fmla="*/ 1 w 19"/>
                      <a:gd name="T1" fmla="*/ 0 h 9"/>
                      <a:gd name="T2" fmla="*/ 0 w 19"/>
                      <a:gd name="T3" fmla="*/ 0 h 9"/>
                      <a:gd name="T4" fmla="*/ 1 w 19"/>
                      <a:gd name="T5" fmla="*/ 0 h 9"/>
                      <a:gd name="T6" fmla="*/ 1 w 19"/>
                      <a:gd name="T7" fmla="*/ 0 h 9"/>
                      <a:gd name="T8" fmla="*/ 1 w 19"/>
                      <a:gd name="T9" fmla="*/ 0 h 9"/>
                      <a:gd name="T10" fmla="*/ 0 60000 65536"/>
                      <a:gd name="T11" fmla="*/ 0 60000 65536"/>
                      <a:gd name="T12" fmla="*/ 0 60000 65536"/>
                      <a:gd name="T13" fmla="*/ 0 60000 65536"/>
                      <a:gd name="T14" fmla="*/ 0 60000 65536"/>
                      <a:gd name="T15" fmla="*/ 0 w 19"/>
                      <a:gd name="T16" fmla="*/ 0 h 9"/>
                      <a:gd name="T17" fmla="*/ 19 w 19"/>
                      <a:gd name="T18" fmla="*/ 9 h 9"/>
                    </a:gdLst>
                    <a:ahLst/>
                    <a:cxnLst>
                      <a:cxn ang="T10">
                        <a:pos x="T0" y="T1"/>
                      </a:cxn>
                      <a:cxn ang="T11">
                        <a:pos x="T2" y="T3"/>
                      </a:cxn>
                      <a:cxn ang="T12">
                        <a:pos x="T4" y="T5"/>
                      </a:cxn>
                      <a:cxn ang="T13">
                        <a:pos x="T6" y="T7"/>
                      </a:cxn>
                      <a:cxn ang="T14">
                        <a:pos x="T8" y="T9"/>
                      </a:cxn>
                    </a:cxnLst>
                    <a:rect l="T15" t="T16" r="T17" b="T18"/>
                    <a:pathLst>
                      <a:path w="19" h="9">
                        <a:moveTo>
                          <a:pt x="8" y="0"/>
                        </a:moveTo>
                        <a:lnTo>
                          <a:pt x="0" y="6"/>
                        </a:lnTo>
                        <a:lnTo>
                          <a:pt x="11" y="9"/>
                        </a:lnTo>
                        <a:lnTo>
                          <a:pt x="19" y="3"/>
                        </a:lnTo>
                        <a:lnTo>
                          <a:pt x="8" y="0"/>
                        </a:lnTo>
                        <a:close/>
                      </a:path>
                    </a:pathLst>
                  </a:custGeom>
                  <a:solidFill>
                    <a:srgbClr val="808080"/>
                  </a:solidFill>
                  <a:ln w="1588">
                    <a:solidFill>
                      <a:srgbClr val="000000"/>
                    </a:solidFill>
                    <a:round/>
                    <a:headEnd/>
                    <a:tailEnd/>
                  </a:ln>
                </p:spPr>
                <p:txBody>
                  <a:bodyPr/>
                  <a:lstStyle/>
                  <a:p>
                    <a:endParaRPr lang="es-AR"/>
                  </a:p>
                </p:txBody>
              </p:sp>
              <p:sp>
                <p:nvSpPr>
                  <p:cNvPr id="34163" name="Forma libre 633"/>
                  <p:cNvSpPr>
                    <a:spLocks/>
                  </p:cNvSpPr>
                  <p:nvPr/>
                </p:nvSpPr>
                <p:spPr bwMode="auto">
                  <a:xfrm>
                    <a:off x="1095" y="1239"/>
                    <a:ext cx="10" cy="4"/>
                  </a:xfrm>
                  <a:custGeom>
                    <a:avLst/>
                    <a:gdLst>
                      <a:gd name="T0" fmla="*/ 1 w 20"/>
                      <a:gd name="T1" fmla="*/ 0 h 8"/>
                      <a:gd name="T2" fmla="*/ 0 w 20"/>
                      <a:gd name="T3" fmla="*/ 1 h 8"/>
                      <a:gd name="T4" fmla="*/ 1 w 20"/>
                      <a:gd name="T5" fmla="*/ 1 h 8"/>
                      <a:gd name="T6" fmla="*/ 1 w 20"/>
                      <a:gd name="T7" fmla="*/ 1 h 8"/>
                      <a:gd name="T8" fmla="*/ 1 w 20"/>
                      <a:gd name="T9" fmla="*/ 0 h 8"/>
                      <a:gd name="T10" fmla="*/ 0 60000 65536"/>
                      <a:gd name="T11" fmla="*/ 0 60000 65536"/>
                      <a:gd name="T12" fmla="*/ 0 60000 65536"/>
                      <a:gd name="T13" fmla="*/ 0 60000 65536"/>
                      <a:gd name="T14" fmla="*/ 0 60000 65536"/>
                      <a:gd name="T15" fmla="*/ 0 w 20"/>
                      <a:gd name="T16" fmla="*/ 0 h 8"/>
                      <a:gd name="T17" fmla="*/ 20 w 20"/>
                      <a:gd name="T18" fmla="*/ 8 h 8"/>
                    </a:gdLst>
                    <a:ahLst/>
                    <a:cxnLst>
                      <a:cxn ang="T10">
                        <a:pos x="T0" y="T1"/>
                      </a:cxn>
                      <a:cxn ang="T11">
                        <a:pos x="T2" y="T3"/>
                      </a:cxn>
                      <a:cxn ang="T12">
                        <a:pos x="T4" y="T5"/>
                      </a:cxn>
                      <a:cxn ang="T13">
                        <a:pos x="T6" y="T7"/>
                      </a:cxn>
                      <a:cxn ang="T14">
                        <a:pos x="T8" y="T9"/>
                      </a:cxn>
                    </a:cxnLst>
                    <a:rect l="T15" t="T16" r="T17" b="T18"/>
                    <a:pathLst>
                      <a:path w="20" h="8">
                        <a:moveTo>
                          <a:pt x="6" y="0"/>
                        </a:moveTo>
                        <a:lnTo>
                          <a:pt x="0" y="4"/>
                        </a:lnTo>
                        <a:lnTo>
                          <a:pt x="12" y="8"/>
                        </a:lnTo>
                        <a:lnTo>
                          <a:pt x="20" y="3"/>
                        </a:lnTo>
                        <a:lnTo>
                          <a:pt x="6" y="0"/>
                        </a:lnTo>
                        <a:close/>
                      </a:path>
                    </a:pathLst>
                  </a:custGeom>
                  <a:solidFill>
                    <a:srgbClr val="808080"/>
                  </a:solidFill>
                  <a:ln w="1588">
                    <a:solidFill>
                      <a:srgbClr val="000000"/>
                    </a:solidFill>
                    <a:round/>
                    <a:headEnd/>
                    <a:tailEnd/>
                  </a:ln>
                </p:spPr>
                <p:txBody>
                  <a:bodyPr/>
                  <a:lstStyle/>
                  <a:p>
                    <a:endParaRPr lang="es-AR"/>
                  </a:p>
                </p:txBody>
              </p:sp>
              <p:sp>
                <p:nvSpPr>
                  <p:cNvPr id="34164" name="Forma libre 634"/>
                  <p:cNvSpPr>
                    <a:spLocks/>
                  </p:cNvSpPr>
                  <p:nvPr/>
                </p:nvSpPr>
                <p:spPr bwMode="auto">
                  <a:xfrm>
                    <a:off x="1104" y="1241"/>
                    <a:ext cx="10" cy="4"/>
                  </a:xfrm>
                  <a:custGeom>
                    <a:avLst/>
                    <a:gdLst>
                      <a:gd name="T0" fmla="*/ 1 w 19"/>
                      <a:gd name="T1" fmla="*/ 0 h 9"/>
                      <a:gd name="T2" fmla="*/ 0 w 19"/>
                      <a:gd name="T3" fmla="*/ 0 h 9"/>
                      <a:gd name="T4" fmla="*/ 1 w 19"/>
                      <a:gd name="T5" fmla="*/ 0 h 9"/>
                      <a:gd name="T6" fmla="*/ 1 w 19"/>
                      <a:gd name="T7" fmla="*/ 0 h 9"/>
                      <a:gd name="T8" fmla="*/ 1 w 19"/>
                      <a:gd name="T9" fmla="*/ 0 h 9"/>
                      <a:gd name="T10" fmla="*/ 0 60000 65536"/>
                      <a:gd name="T11" fmla="*/ 0 60000 65536"/>
                      <a:gd name="T12" fmla="*/ 0 60000 65536"/>
                      <a:gd name="T13" fmla="*/ 0 60000 65536"/>
                      <a:gd name="T14" fmla="*/ 0 60000 65536"/>
                      <a:gd name="T15" fmla="*/ 0 w 19"/>
                      <a:gd name="T16" fmla="*/ 0 h 9"/>
                      <a:gd name="T17" fmla="*/ 19 w 19"/>
                      <a:gd name="T18" fmla="*/ 9 h 9"/>
                    </a:gdLst>
                    <a:ahLst/>
                    <a:cxnLst>
                      <a:cxn ang="T10">
                        <a:pos x="T0" y="T1"/>
                      </a:cxn>
                      <a:cxn ang="T11">
                        <a:pos x="T2" y="T3"/>
                      </a:cxn>
                      <a:cxn ang="T12">
                        <a:pos x="T4" y="T5"/>
                      </a:cxn>
                      <a:cxn ang="T13">
                        <a:pos x="T6" y="T7"/>
                      </a:cxn>
                      <a:cxn ang="T14">
                        <a:pos x="T8" y="T9"/>
                      </a:cxn>
                    </a:cxnLst>
                    <a:rect l="T15" t="T16" r="T17" b="T18"/>
                    <a:pathLst>
                      <a:path w="19" h="9">
                        <a:moveTo>
                          <a:pt x="7" y="0"/>
                        </a:moveTo>
                        <a:lnTo>
                          <a:pt x="0" y="6"/>
                        </a:lnTo>
                        <a:lnTo>
                          <a:pt x="12" y="9"/>
                        </a:lnTo>
                        <a:lnTo>
                          <a:pt x="19" y="3"/>
                        </a:lnTo>
                        <a:lnTo>
                          <a:pt x="7" y="0"/>
                        </a:lnTo>
                        <a:close/>
                      </a:path>
                    </a:pathLst>
                  </a:custGeom>
                  <a:solidFill>
                    <a:srgbClr val="808080"/>
                  </a:solidFill>
                  <a:ln w="1588">
                    <a:solidFill>
                      <a:srgbClr val="000000"/>
                    </a:solidFill>
                    <a:round/>
                    <a:headEnd/>
                    <a:tailEnd/>
                  </a:ln>
                </p:spPr>
                <p:txBody>
                  <a:bodyPr/>
                  <a:lstStyle/>
                  <a:p>
                    <a:endParaRPr lang="es-AR"/>
                  </a:p>
                </p:txBody>
              </p:sp>
              <p:sp>
                <p:nvSpPr>
                  <p:cNvPr id="34165" name="Forma libre 635"/>
                  <p:cNvSpPr>
                    <a:spLocks/>
                  </p:cNvSpPr>
                  <p:nvPr/>
                </p:nvSpPr>
                <p:spPr bwMode="auto">
                  <a:xfrm>
                    <a:off x="1114" y="1243"/>
                    <a:ext cx="9" cy="5"/>
                  </a:xfrm>
                  <a:custGeom>
                    <a:avLst/>
                    <a:gdLst>
                      <a:gd name="T0" fmla="*/ 0 w 19"/>
                      <a:gd name="T1" fmla="*/ 0 h 11"/>
                      <a:gd name="T2" fmla="*/ 0 w 19"/>
                      <a:gd name="T3" fmla="*/ 0 h 11"/>
                      <a:gd name="T4" fmla="*/ 0 w 19"/>
                      <a:gd name="T5" fmla="*/ 0 h 11"/>
                      <a:gd name="T6" fmla="*/ 0 w 19"/>
                      <a:gd name="T7" fmla="*/ 0 h 11"/>
                      <a:gd name="T8" fmla="*/ 0 w 19"/>
                      <a:gd name="T9" fmla="*/ 0 h 11"/>
                      <a:gd name="T10" fmla="*/ 0 60000 65536"/>
                      <a:gd name="T11" fmla="*/ 0 60000 65536"/>
                      <a:gd name="T12" fmla="*/ 0 60000 65536"/>
                      <a:gd name="T13" fmla="*/ 0 60000 65536"/>
                      <a:gd name="T14" fmla="*/ 0 60000 65536"/>
                      <a:gd name="T15" fmla="*/ 0 w 19"/>
                      <a:gd name="T16" fmla="*/ 0 h 11"/>
                      <a:gd name="T17" fmla="*/ 19 w 19"/>
                      <a:gd name="T18" fmla="*/ 11 h 11"/>
                    </a:gdLst>
                    <a:ahLst/>
                    <a:cxnLst>
                      <a:cxn ang="T10">
                        <a:pos x="T0" y="T1"/>
                      </a:cxn>
                      <a:cxn ang="T11">
                        <a:pos x="T2" y="T3"/>
                      </a:cxn>
                      <a:cxn ang="T12">
                        <a:pos x="T4" y="T5"/>
                      </a:cxn>
                      <a:cxn ang="T13">
                        <a:pos x="T6" y="T7"/>
                      </a:cxn>
                      <a:cxn ang="T14">
                        <a:pos x="T8" y="T9"/>
                      </a:cxn>
                    </a:cxnLst>
                    <a:rect l="T15" t="T16" r="T17" b="T18"/>
                    <a:pathLst>
                      <a:path w="19" h="11">
                        <a:moveTo>
                          <a:pt x="6" y="0"/>
                        </a:moveTo>
                        <a:lnTo>
                          <a:pt x="0" y="6"/>
                        </a:lnTo>
                        <a:lnTo>
                          <a:pt x="12" y="11"/>
                        </a:lnTo>
                        <a:lnTo>
                          <a:pt x="19" y="5"/>
                        </a:lnTo>
                        <a:lnTo>
                          <a:pt x="6" y="0"/>
                        </a:lnTo>
                        <a:close/>
                      </a:path>
                    </a:pathLst>
                  </a:custGeom>
                  <a:solidFill>
                    <a:srgbClr val="808080"/>
                  </a:solidFill>
                  <a:ln w="1588">
                    <a:solidFill>
                      <a:srgbClr val="000000"/>
                    </a:solidFill>
                    <a:round/>
                    <a:headEnd/>
                    <a:tailEnd/>
                  </a:ln>
                </p:spPr>
                <p:txBody>
                  <a:bodyPr/>
                  <a:lstStyle/>
                  <a:p>
                    <a:endParaRPr lang="es-AR"/>
                  </a:p>
                </p:txBody>
              </p:sp>
              <p:sp>
                <p:nvSpPr>
                  <p:cNvPr id="34166" name="Forma libre 636"/>
                  <p:cNvSpPr>
                    <a:spLocks/>
                  </p:cNvSpPr>
                  <p:nvPr/>
                </p:nvSpPr>
                <p:spPr bwMode="auto">
                  <a:xfrm>
                    <a:off x="1123" y="1246"/>
                    <a:ext cx="8" cy="5"/>
                  </a:xfrm>
                  <a:custGeom>
                    <a:avLst/>
                    <a:gdLst>
                      <a:gd name="T0" fmla="*/ 0 w 18"/>
                      <a:gd name="T1" fmla="*/ 0 h 9"/>
                      <a:gd name="T2" fmla="*/ 0 w 18"/>
                      <a:gd name="T3" fmla="*/ 1 h 9"/>
                      <a:gd name="T4" fmla="*/ 0 w 18"/>
                      <a:gd name="T5" fmla="*/ 1 h 9"/>
                      <a:gd name="T6" fmla="*/ 0 w 18"/>
                      <a:gd name="T7" fmla="*/ 1 h 9"/>
                      <a:gd name="T8" fmla="*/ 0 w 18"/>
                      <a:gd name="T9" fmla="*/ 0 h 9"/>
                      <a:gd name="T10" fmla="*/ 0 60000 65536"/>
                      <a:gd name="T11" fmla="*/ 0 60000 65536"/>
                      <a:gd name="T12" fmla="*/ 0 60000 65536"/>
                      <a:gd name="T13" fmla="*/ 0 60000 65536"/>
                      <a:gd name="T14" fmla="*/ 0 60000 65536"/>
                      <a:gd name="T15" fmla="*/ 0 w 18"/>
                      <a:gd name="T16" fmla="*/ 0 h 9"/>
                      <a:gd name="T17" fmla="*/ 18 w 18"/>
                      <a:gd name="T18" fmla="*/ 9 h 9"/>
                    </a:gdLst>
                    <a:ahLst/>
                    <a:cxnLst>
                      <a:cxn ang="T10">
                        <a:pos x="T0" y="T1"/>
                      </a:cxn>
                      <a:cxn ang="T11">
                        <a:pos x="T2" y="T3"/>
                      </a:cxn>
                      <a:cxn ang="T12">
                        <a:pos x="T4" y="T5"/>
                      </a:cxn>
                      <a:cxn ang="T13">
                        <a:pos x="T6" y="T7"/>
                      </a:cxn>
                      <a:cxn ang="T14">
                        <a:pos x="T8" y="T9"/>
                      </a:cxn>
                    </a:cxnLst>
                    <a:rect l="T15" t="T16" r="T17" b="T18"/>
                    <a:pathLst>
                      <a:path w="18" h="9">
                        <a:moveTo>
                          <a:pt x="6" y="0"/>
                        </a:moveTo>
                        <a:lnTo>
                          <a:pt x="0" y="6"/>
                        </a:lnTo>
                        <a:lnTo>
                          <a:pt x="12" y="9"/>
                        </a:lnTo>
                        <a:lnTo>
                          <a:pt x="18" y="5"/>
                        </a:lnTo>
                        <a:lnTo>
                          <a:pt x="6" y="0"/>
                        </a:lnTo>
                        <a:close/>
                      </a:path>
                    </a:pathLst>
                  </a:custGeom>
                  <a:solidFill>
                    <a:srgbClr val="808080"/>
                  </a:solidFill>
                  <a:ln w="1588">
                    <a:solidFill>
                      <a:srgbClr val="000000"/>
                    </a:solidFill>
                    <a:round/>
                    <a:headEnd/>
                    <a:tailEnd/>
                  </a:ln>
                </p:spPr>
                <p:txBody>
                  <a:bodyPr/>
                  <a:lstStyle/>
                  <a:p>
                    <a:endParaRPr lang="es-AR"/>
                  </a:p>
                </p:txBody>
              </p:sp>
              <p:sp>
                <p:nvSpPr>
                  <p:cNvPr id="34167" name="Forma libre 637"/>
                  <p:cNvSpPr>
                    <a:spLocks/>
                  </p:cNvSpPr>
                  <p:nvPr/>
                </p:nvSpPr>
                <p:spPr bwMode="auto">
                  <a:xfrm>
                    <a:off x="1073" y="1232"/>
                    <a:ext cx="16" cy="6"/>
                  </a:xfrm>
                  <a:custGeom>
                    <a:avLst/>
                    <a:gdLst>
                      <a:gd name="T0" fmla="*/ 1 w 31"/>
                      <a:gd name="T1" fmla="*/ 0 h 12"/>
                      <a:gd name="T2" fmla="*/ 0 w 31"/>
                      <a:gd name="T3" fmla="*/ 1 h 12"/>
                      <a:gd name="T4" fmla="*/ 1 w 31"/>
                      <a:gd name="T5" fmla="*/ 1 h 12"/>
                      <a:gd name="T6" fmla="*/ 1 w 31"/>
                      <a:gd name="T7" fmla="*/ 1 h 12"/>
                      <a:gd name="T8" fmla="*/ 1 w 31"/>
                      <a:gd name="T9" fmla="*/ 0 h 12"/>
                      <a:gd name="T10" fmla="*/ 0 60000 65536"/>
                      <a:gd name="T11" fmla="*/ 0 60000 65536"/>
                      <a:gd name="T12" fmla="*/ 0 60000 65536"/>
                      <a:gd name="T13" fmla="*/ 0 60000 65536"/>
                      <a:gd name="T14" fmla="*/ 0 60000 65536"/>
                      <a:gd name="T15" fmla="*/ 0 w 31"/>
                      <a:gd name="T16" fmla="*/ 0 h 12"/>
                      <a:gd name="T17" fmla="*/ 31 w 31"/>
                      <a:gd name="T18" fmla="*/ 12 h 12"/>
                    </a:gdLst>
                    <a:ahLst/>
                    <a:cxnLst>
                      <a:cxn ang="T10">
                        <a:pos x="T0" y="T1"/>
                      </a:cxn>
                      <a:cxn ang="T11">
                        <a:pos x="T2" y="T3"/>
                      </a:cxn>
                      <a:cxn ang="T12">
                        <a:pos x="T4" y="T5"/>
                      </a:cxn>
                      <a:cxn ang="T13">
                        <a:pos x="T6" y="T7"/>
                      </a:cxn>
                      <a:cxn ang="T14">
                        <a:pos x="T8" y="T9"/>
                      </a:cxn>
                    </a:cxnLst>
                    <a:rect l="T15" t="T16" r="T17" b="T18"/>
                    <a:pathLst>
                      <a:path w="31" h="12">
                        <a:moveTo>
                          <a:pt x="9" y="0"/>
                        </a:moveTo>
                        <a:lnTo>
                          <a:pt x="0" y="5"/>
                        </a:lnTo>
                        <a:lnTo>
                          <a:pt x="22" y="12"/>
                        </a:lnTo>
                        <a:lnTo>
                          <a:pt x="31" y="6"/>
                        </a:lnTo>
                        <a:lnTo>
                          <a:pt x="9" y="0"/>
                        </a:lnTo>
                        <a:close/>
                      </a:path>
                    </a:pathLst>
                  </a:custGeom>
                  <a:solidFill>
                    <a:srgbClr val="808080"/>
                  </a:solidFill>
                  <a:ln w="1588">
                    <a:solidFill>
                      <a:srgbClr val="000000"/>
                    </a:solidFill>
                    <a:round/>
                    <a:headEnd/>
                    <a:tailEnd/>
                  </a:ln>
                </p:spPr>
                <p:txBody>
                  <a:bodyPr/>
                  <a:lstStyle/>
                  <a:p>
                    <a:endParaRPr lang="es-AR"/>
                  </a:p>
                </p:txBody>
              </p:sp>
              <p:sp>
                <p:nvSpPr>
                  <p:cNvPr id="34168" name="Forma libre 638"/>
                  <p:cNvSpPr>
                    <a:spLocks/>
                  </p:cNvSpPr>
                  <p:nvPr/>
                </p:nvSpPr>
                <p:spPr bwMode="auto">
                  <a:xfrm>
                    <a:off x="1131" y="1249"/>
                    <a:ext cx="9" cy="5"/>
                  </a:xfrm>
                  <a:custGeom>
                    <a:avLst/>
                    <a:gdLst>
                      <a:gd name="T0" fmla="*/ 0 w 19"/>
                      <a:gd name="T1" fmla="*/ 0 h 9"/>
                      <a:gd name="T2" fmla="*/ 0 w 19"/>
                      <a:gd name="T3" fmla="*/ 1 h 9"/>
                      <a:gd name="T4" fmla="*/ 0 w 19"/>
                      <a:gd name="T5" fmla="*/ 1 h 9"/>
                      <a:gd name="T6" fmla="*/ 0 w 19"/>
                      <a:gd name="T7" fmla="*/ 1 h 9"/>
                      <a:gd name="T8" fmla="*/ 0 w 19"/>
                      <a:gd name="T9" fmla="*/ 0 h 9"/>
                      <a:gd name="T10" fmla="*/ 0 60000 65536"/>
                      <a:gd name="T11" fmla="*/ 0 60000 65536"/>
                      <a:gd name="T12" fmla="*/ 0 60000 65536"/>
                      <a:gd name="T13" fmla="*/ 0 60000 65536"/>
                      <a:gd name="T14" fmla="*/ 0 60000 65536"/>
                      <a:gd name="T15" fmla="*/ 0 w 19"/>
                      <a:gd name="T16" fmla="*/ 0 h 9"/>
                      <a:gd name="T17" fmla="*/ 19 w 19"/>
                      <a:gd name="T18" fmla="*/ 9 h 9"/>
                    </a:gdLst>
                    <a:ahLst/>
                    <a:cxnLst>
                      <a:cxn ang="T10">
                        <a:pos x="T0" y="T1"/>
                      </a:cxn>
                      <a:cxn ang="T11">
                        <a:pos x="T2" y="T3"/>
                      </a:cxn>
                      <a:cxn ang="T12">
                        <a:pos x="T4" y="T5"/>
                      </a:cxn>
                      <a:cxn ang="T13">
                        <a:pos x="T6" y="T7"/>
                      </a:cxn>
                      <a:cxn ang="T14">
                        <a:pos x="T8" y="T9"/>
                      </a:cxn>
                    </a:cxnLst>
                    <a:rect l="T15" t="T16" r="T17" b="T18"/>
                    <a:pathLst>
                      <a:path w="19" h="9">
                        <a:moveTo>
                          <a:pt x="8" y="0"/>
                        </a:moveTo>
                        <a:lnTo>
                          <a:pt x="19" y="3"/>
                        </a:lnTo>
                        <a:lnTo>
                          <a:pt x="14" y="9"/>
                        </a:lnTo>
                        <a:lnTo>
                          <a:pt x="0" y="6"/>
                        </a:lnTo>
                        <a:lnTo>
                          <a:pt x="8" y="0"/>
                        </a:lnTo>
                        <a:close/>
                      </a:path>
                    </a:pathLst>
                  </a:custGeom>
                  <a:solidFill>
                    <a:srgbClr val="808080"/>
                  </a:solidFill>
                  <a:ln w="1588">
                    <a:solidFill>
                      <a:srgbClr val="000000"/>
                    </a:solidFill>
                    <a:round/>
                    <a:headEnd/>
                    <a:tailEnd/>
                  </a:ln>
                </p:spPr>
                <p:txBody>
                  <a:bodyPr/>
                  <a:lstStyle/>
                  <a:p>
                    <a:endParaRPr lang="es-AR"/>
                  </a:p>
                </p:txBody>
              </p:sp>
              <p:sp>
                <p:nvSpPr>
                  <p:cNvPr id="34169" name="Forma libre 639"/>
                  <p:cNvSpPr>
                    <a:spLocks/>
                  </p:cNvSpPr>
                  <p:nvPr/>
                </p:nvSpPr>
                <p:spPr bwMode="auto">
                  <a:xfrm>
                    <a:off x="1140" y="1251"/>
                    <a:ext cx="9" cy="6"/>
                  </a:xfrm>
                  <a:custGeom>
                    <a:avLst/>
                    <a:gdLst>
                      <a:gd name="T0" fmla="*/ 1 w 18"/>
                      <a:gd name="T1" fmla="*/ 0 h 10"/>
                      <a:gd name="T2" fmla="*/ 0 w 18"/>
                      <a:gd name="T3" fmla="*/ 1 h 10"/>
                      <a:gd name="T4" fmla="*/ 1 w 18"/>
                      <a:gd name="T5" fmla="*/ 1 h 10"/>
                      <a:gd name="T6" fmla="*/ 1 w 18"/>
                      <a:gd name="T7" fmla="*/ 1 h 10"/>
                      <a:gd name="T8" fmla="*/ 1 w 18"/>
                      <a:gd name="T9" fmla="*/ 0 h 10"/>
                      <a:gd name="T10" fmla="*/ 0 60000 65536"/>
                      <a:gd name="T11" fmla="*/ 0 60000 65536"/>
                      <a:gd name="T12" fmla="*/ 0 60000 65536"/>
                      <a:gd name="T13" fmla="*/ 0 60000 65536"/>
                      <a:gd name="T14" fmla="*/ 0 60000 65536"/>
                      <a:gd name="T15" fmla="*/ 0 w 18"/>
                      <a:gd name="T16" fmla="*/ 0 h 10"/>
                      <a:gd name="T17" fmla="*/ 18 w 18"/>
                      <a:gd name="T18" fmla="*/ 10 h 10"/>
                    </a:gdLst>
                    <a:ahLst/>
                    <a:cxnLst>
                      <a:cxn ang="T10">
                        <a:pos x="T0" y="T1"/>
                      </a:cxn>
                      <a:cxn ang="T11">
                        <a:pos x="T2" y="T3"/>
                      </a:cxn>
                      <a:cxn ang="T12">
                        <a:pos x="T4" y="T5"/>
                      </a:cxn>
                      <a:cxn ang="T13">
                        <a:pos x="T6" y="T7"/>
                      </a:cxn>
                      <a:cxn ang="T14">
                        <a:pos x="T8" y="T9"/>
                      </a:cxn>
                    </a:cxnLst>
                    <a:rect l="T15" t="T16" r="T17" b="T18"/>
                    <a:pathLst>
                      <a:path w="18" h="10">
                        <a:moveTo>
                          <a:pt x="6" y="0"/>
                        </a:moveTo>
                        <a:lnTo>
                          <a:pt x="0" y="6"/>
                        </a:lnTo>
                        <a:lnTo>
                          <a:pt x="12" y="10"/>
                        </a:lnTo>
                        <a:lnTo>
                          <a:pt x="18" y="3"/>
                        </a:lnTo>
                        <a:lnTo>
                          <a:pt x="6" y="0"/>
                        </a:lnTo>
                        <a:close/>
                      </a:path>
                    </a:pathLst>
                  </a:custGeom>
                  <a:solidFill>
                    <a:srgbClr val="808080"/>
                  </a:solidFill>
                  <a:ln w="1588">
                    <a:solidFill>
                      <a:srgbClr val="000000"/>
                    </a:solidFill>
                    <a:round/>
                    <a:headEnd/>
                    <a:tailEnd/>
                  </a:ln>
                </p:spPr>
                <p:txBody>
                  <a:bodyPr/>
                  <a:lstStyle/>
                  <a:p>
                    <a:endParaRPr lang="es-AR"/>
                  </a:p>
                </p:txBody>
              </p:sp>
              <p:sp>
                <p:nvSpPr>
                  <p:cNvPr id="34170" name="Forma libre 640"/>
                  <p:cNvSpPr>
                    <a:spLocks/>
                  </p:cNvSpPr>
                  <p:nvPr/>
                </p:nvSpPr>
                <p:spPr bwMode="auto">
                  <a:xfrm>
                    <a:off x="1149" y="1254"/>
                    <a:ext cx="9" cy="5"/>
                  </a:xfrm>
                  <a:custGeom>
                    <a:avLst/>
                    <a:gdLst>
                      <a:gd name="T0" fmla="*/ 1 w 18"/>
                      <a:gd name="T1" fmla="*/ 0 h 11"/>
                      <a:gd name="T2" fmla="*/ 0 w 18"/>
                      <a:gd name="T3" fmla="*/ 0 h 11"/>
                      <a:gd name="T4" fmla="*/ 1 w 18"/>
                      <a:gd name="T5" fmla="*/ 0 h 11"/>
                      <a:gd name="T6" fmla="*/ 1 w 18"/>
                      <a:gd name="T7" fmla="*/ 0 h 11"/>
                      <a:gd name="T8" fmla="*/ 1 w 18"/>
                      <a:gd name="T9" fmla="*/ 0 h 11"/>
                      <a:gd name="T10" fmla="*/ 0 60000 65536"/>
                      <a:gd name="T11" fmla="*/ 0 60000 65536"/>
                      <a:gd name="T12" fmla="*/ 0 60000 65536"/>
                      <a:gd name="T13" fmla="*/ 0 60000 65536"/>
                      <a:gd name="T14" fmla="*/ 0 60000 65536"/>
                      <a:gd name="T15" fmla="*/ 0 w 18"/>
                      <a:gd name="T16" fmla="*/ 0 h 11"/>
                      <a:gd name="T17" fmla="*/ 18 w 18"/>
                      <a:gd name="T18" fmla="*/ 11 h 11"/>
                    </a:gdLst>
                    <a:ahLst/>
                    <a:cxnLst>
                      <a:cxn ang="T10">
                        <a:pos x="T0" y="T1"/>
                      </a:cxn>
                      <a:cxn ang="T11">
                        <a:pos x="T2" y="T3"/>
                      </a:cxn>
                      <a:cxn ang="T12">
                        <a:pos x="T4" y="T5"/>
                      </a:cxn>
                      <a:cxn ang="T13">
                        <a:pos x="T6" y="T7"/>
                      </a:cxn>
                      <a:cxn ang="T14">
                        <a:pos x="T8" y="T9"/>
                      </a:cxn>
                    </a:cxnLst>
                    <a:rect l="T15" t="T16" r="T17" b="T18"/>
                    <a:pathLst>
                      <a:path w="18" h="11">
                        <a:moveTo>
                          <a:pt x="6" y="0"/>
                        </a:moveTo>
                        <a:lnTo>
                          <a:pt x="0" y="6"/>
                        </a:lnTo>
                        <a:lnTo>
                          <a:pt x="12" y="11"/>
                        </a:lnTo>
                        <a:lnTo>
                          <a:pt x="18" y="5"/>
                        </a:lnTo>
                        <a:lnTo>
                          <a:pt x="6" y="0"/>
                        </a:lnTo>
                        <a:close/>
                      </a:path>
                    </a:pathLst>
                  </a:custGeom>
                  <a:solidFill>
                    <a:srgbClr val="808080"/>
                  </a:solidFill>
                  <a:ln w="1588">
                    <a:solidFill>
                      <a:srgbClr val="000000"/>
                    </a:solidFill>
                    <a:round/>
                    <a:headEnd/>
                    <a:tailEnd/>
                  </a:ln>
                </p:spPr>
                <p:txBody>
                  <a:bodyPr/>
                  <a:lstStyle/>
                  <a:p>
                    <a:endParaRPr lang="es-AR"/>
                  </a:p>
                </p:txBody>
              </p:sp>
              <p:sp>
                <p:nvSpPr>
                  <p:cNvPr id="34171" name="Forma libre 641"/>
                  <p:cNvSpPr>
                    <a:spLocks/>
                  </p:cNvSpPr>
                  <p:nvPr/>
                </p:nvSpPr>
                <p:spPr bwMode="auto">
                  <a:xfrm>
                    <a:off x="1158" y="1257"/>
                    <a:ext cx="10" cy="5"/>
                  </a:xfrm>
                  <a:custGeom>
                    <a:avLst/>
                    <a:gdLst>
                      <a:gd name="T0" fmla="*/ 1 w 19"/>
                      <a:gd name="T1" fmla="*/ 0 h 11"/>
                      <a:gd name="T2" fmla="*/ 0 w 19"/>
                      <a:gd name="T3" fmla="*/ 0 h 11"/>
                      <a:gd name="T4" fmla="*/ 1 w 19"/>
                      <a:gd name="T5" fmla="*/ 0 h 11"/>
                      <a:gd name="T6" fmla="*/ 1 w 19"/>
                      <a:gd name="T7" fmla="*/ 0 h 11"/>
                      <a:gd name="T8" fmla="*/ 1 w 19"/>
                      <a:gd name="T9" fmla="*/ 0 h 11"/>
                      <a:gd name="T10" fmla="*/ 0 60000 65536"/>
                      <a:gd name="T11" fmla="*/ 0 60000 65536"/>
                      <a:gd name="T12" fmla="*/ 0 60000 65536"/>
                      <a:gd name="T13" fmla="*/ 0 60000 65536"/>
                      <a:gd name="T14" fmla="*/ 0 60000 65536"/>
                      <a:gd name="T15" fmla="*/ 0 w 19"/>
                      <a:gd name="T16" fmla="*/ 0 h 11"/>
                      <a:gd name="T17" fmla="*/ 19 w 19"/>
                      <a:gd name="T18" fmla="*/ 11 h 11"/>
                    </a:gdLst>
                    <a:ahLst/>
                    <a:cxnLst>
                      <a:cxn ang="T10">
                        <a:pos x="T0" y="T1"/>
                      </a:cxn>
                      <a:cxn ang="T11">
                        <a:pos x="T2" y="T3"/>
                      </a:cxn>
                      <a:cxn ang="T12">
                        <a:pos x="T4" y="T5"/>
                      </a:cxn>
                      <a:cxn ang="T13">
                        <a:pos x="T6" y="T7"/>
                      </a:cxn>
                      <a:cxn ang="T14">
                        <a:pos x="T8" y="T9"/>
                      </a:cxn>
                    </a:cxnLst>
                    <a:rect l="T15" t="T16" r="T17" b="T18"/>
                    <a:pathLst>
                      <a:path w="19" h="11">
                        <a:moveTo>
                          <a:pt x="7" y="0"/>
                        </a:moveTo>
                        <a:lnTo>
                          <a:pt x="0" y="6"/>
                        </a:lnTo>
                        <a:lnTo>
                          <a:pt x="13" y="11"/>
                        </a:lnTo>
                        <a:lnTo>
                          <a:pt x="19" y="5"/>
                        </a:lnTo>
                        <a:lnTo>
                          <a:pt x="7" y="0"/>
                        </a:lnTo>
                        <a:close/>
                      </a:path>
                    </a:pathLst>
                  </a:custGeom>
                  <a:solidFill>
                    <a:srgbClr val="808080"/>
                  </a:solidFill>
                  <a:ln w="1588">
                    <a:solidFill>
                      <a:srgbClr val="000000"/>
                    </a:solidFill>
                    <a:round/>
                    <a:headEnd/>
                    <a:tailEnd/>
                  </a:ln>
                </p:spPr>
                <p:txBody>
                  <a:bodyPr/>
                  <a:lstStyle/>
                  <a:p>
                    <a:endParaRPr lang="es-AR"/>
                  </a:p>
                </p:txBody>
              </p:sp>
              <p:sp>
                <p:nvSpPr>
                  <p:cNvPr id="34172" name="Forma libre 642"/>
                  <p:cNvSpPr>
                    <a:spLocks/>
                  </p:cNvSpPr>
                  <p:nvPr/>
                </p:nvSpPr>
                <p:spPr bwMode="auto">
                  <a:xfrm>
                    <a:off x="1167" y="1260"/>
                    <a:ext cx="9" cy="4"/>
                  </a:xfrm>
                  <a:custGeom>
                    <a:avLst/>
                    <a:gdLst>
                      <a:gd name="T0" fmla="*/ 0 w 19"/>
                      <a:gd name="T1" fmla="*/ 0 h 9"/>
                      <a:gd name="T2" fmla="*/ 0 w 19"/>
                      <a:gd name="T3" fmla="*/ 0 h 9"/>
                      <a:gd name="T4" fmla="*/ 0 w 19"/>
                      <a:gd name="T5" fmla="*/ 0 h 9"/>
                      <a:gd name="T6" fmla="*/ 0 w 19"/>
                      <a:gd name="T7" fmla="*/ 0 h 9"/>
                      <a:gd name="T8" fmla="*/ 0 w 19"/>
                      <a:gd name="T9" fmla="*/ 0 h 9"/>
                      <a:gd name="T10" fmla="*/ 0 60000 65536"/>
                      <a:gd name="T11" fmla="*/ 0 60000 65536"/>
                      <a:gd name="T12" fmla="*/ 0 60000 65536"/>
                      <a:gd name="T13" fmla="*/ 0 60000 65536"/>
                      <a:gd name="T14" fmla="*/ 0 60000 65536"/>
                      <a:gd name="T15" fmla="*/ 0 w 19"/>
                      <a:gd name="T16" fmla="*/ 0 h 9"/>
                      <a:gd name="T17" fmla="*/ 19 w 19"/>
                      <a:gd name="T18" fmla="*/ 9 h 9"/>
                    </a:gdLst>
                    <a:ahLst/>
                    <a:cxnLst>
                      <a:cxn ang="T10">
                        <a:pos x="T0" y="T1"/>
                      </a:cxn>
                      <a:cxn ang="T11">
                        <a:pos x="T2" y="T3"/>
                      </a:cxn>
                      <a:cxn ang="T12">
                        <a:pos x="T4" y="T5"/>
                      </a:cxn>
                      <a:cxn ang="T13">
                        <a:pos x="T6" y="T7"/>
                      </a:cxn>
                      <a:cxn ang="T14">
                        <a:pos x="T8" y="T9"/>
                      </a:cxn>
                    </a:cxnLst>
                    <a:rect l="T15" t="T16" r="T17" b="T18"/>
                    <a:pathLst>
                      <a:path w="19" h="9">
                        <a:moveTo>
                          <a:pt x="6" y="0"/>
                        </a:moveTo>
                        <a:lnTo>
                          <a:pt x="0" y="5"/>
                        </a:lnTo>
                        <a:lnTo>
                          <a:pt x="13" y="9"/>
                        </a:lnTo>
                        <a:lnTo>
                          <a:pt x="19" y="3"/>
                        </a:lnTo>
                        <a:lnTo>
                          <a:pt x="6" y="0"/>
                        </a:lnTo>
                        <a:close/>
                      </a:path>
                    </a:pathLst>
                  </a:custGeom>
                  <a:solidFill>
                    <a:srgbClr val="808080"/>
                  </a:solidFill>
                  <a:ln w="1588">
                    <a:solidFill>
                      <a:srgbClr val="000000"/>
                    </a:solidFill>
                    <a:round/>
                    <a:headEnd/>
                    <a:tailEnd/>
                  </a:ln>
                </p:spPr>
                <p:txBody>
                  <a:bodyPr/>
                  <a:lstStyle/>
                  <a:p>
                    <a:endParaRPr lang="es-AR"/>
                  </a:p>
                </p:txBody>
              </p:sp>
              <p:sp>
                <p:nvSpPr>
                  <p:cNvPr id="34173" name="Forma libre 643"/>
                  <p:cNvSpPr>
                    <a:spLocks/>
                  </p:cNvSpPr>
                  <p:nvPr/>
                </p:nvSpPr>
                <p:spPr bwMode="auto">
                  <a:xfrm>
                    <a:off x="1176" y="1262"/>
                    <a:ext cx="9" cy="5"/>
                  </a:xfrm>
                  <a:custGeom>
                    <a:avLst/>
                    <a:gdLst>
                      <a:gd name="T0" fmla="*/ 0 w 20"/>
                      <a:gd name="T1" fmla="*/ 0 h 10"/>
                      <a:gd name="T2" fmla="*/ 0 w 20"/>
                      <a:gd name="T3" fmla="*/ 1 h 10"/>
                      <a:gd name="T4" fmla="*/ 0 w 20"/>
                      <a:gd name="T5" fmla="*/ 1 h 10"/>
                      <a:gd name="T6" fmla="*/ 0 w 20"/>
                      <a:gd name="T7" fmla="*/ 1 h 10"/>
                      <a:gd name="T8" fmla="*/ 0 w 20"/>
                      <a:gd name="T9" fmla="*/ 0 h 10"/>
                      <a:gd name="T10" fmla="*/ 0 60000 65536"/>
                      <a:gd name="T11" fmla="*/ 0 60000 65536"/>
                      <a:gd name="T12" fmla="*/ 0 60000 65536"/>
                      <a:gd name="T13" fmla="*/ 0 60000 65536"/>
                      <a:gd name="T14" fmla="*/ 0 60000 65536"/>
                      <a:gd name="T15" fmla="*/ 0 w 20"/>
                      <a:gd name="T16" fmla="*/ 0 h 10"/>
                      <a:gd name="T17" fmla="*/ 20 w 20"/>
                      <a:gd name="T18" fmla="*/ 10 h 10"/>
                    </a:gdLst>
                    <a:ahLst/>
                    <a:cxnLst>
                      <a:cxn ang="T10">
                        <a:pos x="T0" y="T1"/>
                      </a:cxn>
                      <a:cxn ang="T11">
                        <a:pos x="T2" y="T3"/>
                      </a:cxn>
                      <a:cxn ang="T12">
                        <a:pos x="T4" y="T5"/>
                      </a:cxn>
                      <a:cxn ang="T13">
                        <a:pos x="T6" y="T7"/>
                      </a:cxn>
                      <a:cxn ang="T14">
                        <a:pos x="T8" y="T9"/>
                      </a:cxn>
                    </a:cxnLst>
                    <a:rect l="T15" t="T16" r="T17" b="T18"/>
                    <a:pathLst>
                      <a:path w="20" h="10">
                        <a:moveTo>
                          <a:pt x="6" y="0"/>
                        </a:moveTo>
                        <a:lnTo>
                          <a:pt x="0" y="6"/>
                        </a:lnTo>
                        <a:lnTo>
                          <a:pt x="12" y="10"/>
                        </a:lnTo>
                        <a:lnTo>
                          <a:pt x="20" y="4"/>
                        </a:lnTo>
                        <a:lnTo>
                          <a:pt x="6" y="0"/>
                        </a:lnTo>
                        <a:close/>
                      </a:path>
                    </a:pathLst>
                  </a:custGeom>
                  <a:solidFill>
                    <a:srgbClr val="808080"/>
                  </a:solidFill>
                  <a:ln w="1588">
                    <a:solidFill>
                      <a:srgbClr val="000000"/>
                    </a:solidFill>
                    <a:round/>
                    <a:headEnd/>
                    <a:tailEnd/>
                  </a:ln>
                </p:spPr>
                <p:txBody>
                  <a:bodyPr/>
                  <a:lstStyle/>
                  <a:p>
                    <a:endParaRPr lang="es-AR"/>
                  </a:p>
                </p:txBody>
              </p:sp>
              <p:sp>
                <p:nvSpPr>
                  <p:cNvPr id="34174" name="Forma libre 644"/>
                  <p:cNvSpPr>
                    <a:spLocks/>
                  </p:cNvSpPr>
                  <p:nvPr/>
                </p:nvSpPr>
                <p:spPr bwMode="auto">
                  <a:xfrm>
                    <a:off x="1185" y="1265"/>
                    <a:ext cx="22" cy="9"/>
                  </a:xfrm>
                  <a:custGeom>
                    <a:avLst/>
                    <a:gdLst>
                      <a:gd name="T0" fmla="*/ 1 w 44"/>
                      <a:gd name="T1" fmla="*/ 0 h 17"/>
                      <a:gd name="T2" fmla="*/ 0 w 44"/>
                      <a:gd name="T3" fmla="*/ 1 h 17"/>
                      <a:gd name="T4" fmla="*/ 1 w 44"/>
                      <a:gd name="T5" fmla="*/ 1 h 17"/>
                      <a:gd name="T6" fmla="*/ 1 w 44"/>
                      <a:gd name="T7" fmla="*/ 1 h 17"/>
                      <a:gd name="T8" fmla="*/ 1 w 44"/>
                      <a:gd name="T9" fmla="*/ 0 h 17"/>
                      <a:gd name="T10" fmla="*/ 0 60000 65536"/>
                      <a:gd name="T11" fmla="*/ 0 60000 65536"/>
                      <a:gd name="T12" fmla="*/ 0 60000 65536"/>
                      <a:gd name="T13" fmla="*/ 0 60000 65536"/>
                      <a:gd name="T14" fmla="*/ 0 60000 65536"/>
                      <a:gd name="T15" fmla="*/ 0 w 44"/>
                      <a:gd name="T16" fmla="*/ 0 h 17"/>
                      <a:gd name="T17" fmla="*/ 44 w 44"/>
                      <a:gd name="T18" fmla="*/ 17 h 17"/>
                    </a:gdLst>
                    <a:ahLst/>
                    <a:cxnLst>
                      <a:cxn ang="T10">
                        <a:pos x="T0" y="T1"/>
                      </a:cxn>
                      <a:cxn ang="T11">
                        <a:pos x="T2" y="T3"/>
                      </a:cxn>
                      <a:cxn ang="T12">
                        <a:pos x="T4" y="T5"/>
                      </a:cxn>
                      <a:cxn ang="T13">
                        <a:pos x="T6" y="T7"/>
                      </a:cxn>
                      <a:cxn ang="T14">
                        <a:pos x="T8" y="T9"/>
                      </a:cxn>
                    </a:cxnLst>
                    <a:rect l="T15" t="T16" r="T17" b="T18"/>
                    <a:pathLst>
                      <a:path w="44" h="17">
                        <a:moveTo>
                          <a:pt x="9" y="0"/>
                        </a:moveTo>
                        <a:lnTo>
                          <a:pt x="0" y="7"/>
                        </a:lnTo>
                        <a:lnTo>
                          <a:pt x="37" y="17"/>
                        </a:lnTo>
                        <a:lnTo>
                          <a:pt x="44" y="10"/>
                        </a:lnTo>
                        <a:lnTo>
                          <a:pt x="9" y="0"/>
                        </a:lnTo>
                        <a:close/>
                      </a:path>
                    </a:pathLst>
                  </a:custGeom>
                  <a:solidFill>
                    <a:srgbClr val="808080"/>
                  </a:solidFill>
                  <a:ln w="1588">
                    <a:solidFill>
                      <a:srgbClr val="000000"/>
                    </a:solidFill>
                    <a:round/>
                    <a:headEnd/>
                    <a:tailEnd/>
                  </a:ln>
                </p:spPr>
                <p:txBody>
                  <a:bodyPr/>
                  <a:lstStyle/>
                  <a:p>
                    <a:endParaRPr lang="es-AR"/>
                  </a:p>
                </p:txBody>
              </p:sp>
            </p:grpSp>
            <p:grpSp>
              <p:nvGrpSpPr>
                <p:cNvPr id="34131" name="Grupo 645"/>
                <p:cNvGrpSpPr>
                  <a:grpSpLocks/>
                </p:cNvGrpSpPr>
                <p:nvPr/>
              </p:nvGrpSpPr>
              <p:grpSpPr bwMode="auto">
                <a:xfrm>
                  <a:off x="1080" y="1228"/>
                  <a:ext cx="132" cy="40"/>
                  <a:chOff x="1080" y="1228"/>
                  <a:chExt cx="132" cy="40"/>
                </a:xfrm>
              </p:grpSpPr>
              <p:sp>
                <p:nvSpPr>
                  <p:cNvPr id="34148" name="Forma libre 646"/>
                  <p:cNvSpPr>
                    <a:spLocks/>
                  </p:cNvSpPr>
                  <p:nvPr/>
                </p:nvSpPr>
                <p:spPr bwMode="auto">
                  <a:xfrm>
                    <a:off x="1080" y="1228"/>
                    <a:ext cx="13" cy="6"/>
                  </a:xfrm>
                  <a:custGeom>
                    <a:avLst/>
                    <a:gdLst>
                      <a:gd name="T0" fmla="*/ 0 w 27"/>
                      <a:gd name="T1" fmla="*/ 1 h 12"/>
                      <a:gd name="T2" fmla="*/ 0 w 27"/>
                      <a:gd name="T3" fmla="*/ 0 h 12"/>
                      <a:gd name="T4" fmla="*/ 0 w 27"/>
                      <a:gd name="T5" fmla="*/ 1 h 12"/>
                      <a:gd name="T6" fmla="*/ 0 w 27"/>
                      <a:gd name="T7" fmla="*/ 1 h 12"/>
                      <a:gd name="T8" fmla="*/ 0 w 27"/>
                      <a:gd name="T9" fmla="*/ 1 h 12"/>
                      <a:gd name="T10" fmla="*/ 0 60000 65536"/>
                      <a:gd name="T11" fmla="*/ 0 60000 65536"/>
                      <a:gd name="T12" fmla="*/ 0 60000 65536"/>
                      <a:gd name="T13" fmla="*/ 0 60000 65536"/>
                      <a:gd name="T14" fmla="*/ 0 60000 65536"/>
                      <a:gd name="T15" fmla="*/ 0 w 27"/>
                      <a:gd name="T16" fmla="*/ 0 h 12"/>
                      <a:gd name="T17" fmla="*/ 27 w 27"/>
                      <a:gd name="T18" fmla="*/ 12 h 12"/>
                    </a:gdLst>
                    <a:ahLst/>
                    <a:cxnLst>
                      <a:cxn ang="T10">
                        <a:pos x="T0" y="T1"/>
                      </a:cxn>
                      <a:cxn ang="T11">
                        <a:pos x="T2" y="T3"/>
                      </a:cxn>
                      <a:cxn ang="T12">
                        <a:pos x="T4" y="T5"/>
                      </a:cxn>
                      <a:cxn ang="T13">
                        <a:pos x="T6" y="T7"/>
                      </a:cxn>
                      <a:cxn ang="T14">
                        <a:pos x="T8" y="T9"/>
                      </a:cxn>
                    </a:cxnLst>
                    <a:rect l="T15" t="T16" r="T17" b="T18"/>
                    <a:pathLst>
                      <a:path w="27" h="12">
                        <a:moveTo>
                          <a:pt x="0" y="6"/>
                        </a:moveTo>
                        <a:lnTo>
                          <a:pt x="9" y="0"/>
                        </a:lnTo>
                        <a:lnTo>
                          <a:pt x="27" y="6"/>
                        </a:lnTo>
                        <a:lnTo>
                          <a:pt x="18" y="12"/>
                        </a:lnTo>
                        <a:lnTo>
                          <a:pt x="0" y="6"/>
                        </a:lnTo>
                        <a:close/>
                      </a:path>
                    </a:pathLst>
                  </a:custGeom>
                  <a:solidFill>
                    <a:srgbClr val="808080"/>
                  </a:solidFill>
                  <a:ln w="1588">
                    <a:solidFill>
                      <a:srgbClr val="000000"/>
                    </a:solidFill>
                    <a:round/>
                    <a:headEnd/>
                    <a:tailEnd/>
                  </a:ln>
                </p:spPr>
                <p:txBody>
                  <a:bodyPr/>
                  <a:lstStyle/>
                  <a:p>
                    <a:endParaRPr lang="es-AR"/>
                  </a:p>
                </p:txBody>
              </p:sp>
              <p:sp>
                <p:nvSpPr>
                  <p:cNvPr id="34149" name="Forma libre 647"/>
                  <p:cNvSpPr>
                    <a:spLocks/>
                  </p:cNvSpPr>
                  <p:nvPr/>
                </p:nvSpPr>
                <p:spPr bwMode="auto">
                  <a:xfrm>
                    <a:off x="1091" y="1231"/>
                    <a:ext cx="10" cy="5"/>
                  </a:xfrm>
                  <a:custGeom>
                    <a:avLst/>
                    <a:gdLst>
                      <a:gd name="T0" fmla="*/ 1 w 19"/>
                      <a:gd name="T1" fmla="*/ 0 h 11"/>
                      <a:gd name="T2" fmla="*/ 1 w 19"/>
                      <a:gd name="T3" fmla="*/ 0 h 11"/>
                      <a:gd name="T4" fmla="*/ 1 w 19"/>
                      <a:gd name="T5" fmla="*/ 0 h 11"/>
                      <a:gd name="T6" fmla="*/ 0 w 19"/>
                      <a:gd name="T7" fmla="*/ 0 h 11"/>
                      <a:gd name="T8" fmla="*/ 1 w 19"/>
                      <a:gd name="T9" fmla="*/ 0 h 11"/>
                      <a:gd name="T10" fmla="*/ 0 60000 65536"/>
                      <a:gd name="T11" fmla="*/ 0 60000 65536"/>
                      <a:gd name="T12" fmla="*/ 0 60000 65536"/>
                      <a:gd name="T13" fmla="*/ 0 60000 65536"/>
                      <a:gd name="T14" fmla="*/ 0 60000 65536"/>
                      <a:gd name="T15" fmla="*/ 0 w 19"/>
                      <a:gd name="T16" fmla="*/ 0 h 11"/>
                      <a:gd name="T17" fmla="*/ 19 w 19"/>
                      <a:gd name="T18" fmla="*/ 11 h 11"/>
                    </a:gdLst>
                    <a:ahLst/>
                    <a:cxnLst>
                      <a:cxn ang="T10">
                        <a:pos x="T0" y="T1"/>
                      </a:cxn>
                      <a:cxn ang="T11">
                        <a:pos x="T2" y="T3"/>
                      </a:cxn>
                      <a:cxn ang="T12">
                        <a:pos x="T4" y="T5"/>
                      </a:cxn>
                      <a:cxn ang="T13">
                        <a:pos x="T6" y="T7"/>
                      </a:cxn>
                      <a:cxn ang="T14">
                        <a:pos x="T8" y="T9"/>
                      </a:cxn>
                    </a:cxnLst>
                    <a:rect l="T15" t="T16" r="T17" b="T18"/>
                    <a:pathLst>
                      <a:path w="19" h="11">
                        <a:moveTo>
                          <a:pt x="9" y="0"/>
                        </a:moveTo>
                        <a:lnTo>
                          <a:pt x="19" y="5"/>
                        </a:lnTo>
                        <a:lnTo>
                          <a:pt x="10" y="11"/>
                        </a:lnTo>
                        <a:lnTo>
                          <a:pt x="0" y="8"/>
                        </a:lnTo>
                        <a:lnTo>
                          <a:pt x="9" y="0"/>
                        </a:lnTo>
                        <a:close/>
                      </a:path>
                    </a:pathLst>
                  </a:custGeom>
                  <a:solidFill>
                    <a:srgbClr val="808080"/>
                  </a:solidFill>
                  <a:ln w="1588">
                    <a:solidFill>
                      <a:srgbClr val="000000"/>
                    </a:solidFill>
                    <a:round/>
                    <a:headEnd/>
                    <a:tailEnd/>
                  </a:ln>
                </p:spPr>
                <p:txBody>
                  <a:bodyPr/>
                  <a:lstStyle/>
                  <a:p>
                    <a:endParaRPr lang="es-AR"/>
                  </a:p>
                </p:txBody>
              </p:sp>
              <p:sp>
                <p:nvSpPr>
                  <p:cNvPr id="34150" name="Forma libre 648"/>
                  <p:cNvSpPr>
                    <a:spLocks/>
                  </p:cNvSpPr>
                  <p:nvPr/>
                </p:nvSpPr>
                <p:spPr bwMode="auto">
                  <a:xfrm>
                    <a:off x="1100" y="1234"/>
                    <a:ext cx="9" cy="4"/>
                  </a:xfrm>
                  <a:custGeom>
                    <a:avLst/>
                    <a:gdLst>
                      <a:gd name="T0" fmla="*/ 0 w 19"/>
                      <a:gd name="T1" fmla="*/ 0 h 9"/>
                      <a:gd name="T2" fmla="*/ 0 w 19"/>
                      <a:gd name="T3" fmla="*/ 0 h 9"/>
                      <a:gd name="T4" fmla="*/ 0 w 19"/>
                      <a:gd name="T5" fmla="*/ 0 h 9"/>
                      <a:gd name="T6" fmla="*/ 0 w 19"/>
                      <a:gd name="T7" fmla="*/ 0 h 9"/>
                      <a:gd name="T8" fmla="*/ 0 w 19"/>
                      <a:gd name="T9" fmla="*/ 0 h 9"/>
                      <a:gd name="T10" fmla="*/ 0 60000 65536"/>
                      <a:gd name="T11" fmla="*/ 0 60000 65536"/>
                      <a:gd name="T12" fmla="*/ 0 60000 65536"/>
                      <a:gd name="T13" fmla="*/ 0 60000 65536"/>
                      <a:gd name="T14" fmla="*/ 0 60000 65536"/>
                      <a:gd name="T15" fmla="*/ 0 w 19"/>
                      <a:gd name="T16" fmla="*/ 0 h 9"/>
                      <a:gd name="T17" fmla="*/ 19 w 19"/>
                      <a:gd name="T18" fmla="*/ 9 h 9"/>
                    </a:gdLst>
                    <a:ahLst/>
                    <a:cxnLst>
                      <a:cxn ang="T10">
                        <a:pos x="T0" y="T1"/>
                      </a:cxn>
                      <a:cxn ang="T11">
                        <a:pos x="T2" y="T3"/>
                      </a:cxn>
                      <a:cxn ang="T12">
                        <a:pos x="T4" y="T5"/>
                      </a:cxn>
                      <a:cxn ang="T13">
                        <a:pos x="T6" y="T7"/>
                      </a:cxn>
                      <a:cxn ang="T14">
                        <a:pos x="T8" y="T9"/>
                      </a:cxn>
                    </a:cxnLst>
                    <a:rect l="T15" t="T16" r="T17" b="T18"/>
                    <a:pathLst>
                      <a:path w="19" h="9">
                        <a:moveTo>
                          <a:pt x="8" y="0"/>
                        </a:moveTo>
                        <a:lnTo>
                          <a:pt x="19" y="2"/>
                        </a:lnTo>
                        <a:lnTo>
                          <a:pt x="11" y="9"/>
                        </a:lnTo>
                        <a:lnTo>
                          <a:pt x="0" y="6"/>
                        </a:lnTo>
                        <a:lnTo>
                          <a:pt x="8" y="0"/>
                        </a:lnTo>
                        <a:close/>
                      </a:path>
                    </a:pathLst>
                  </a:custGeom>
                  <a:solidFill>
                    <a:srgbClr val="808080"/>
                  </a:solidFill>
                  <a:ln w="1588">
                    <a:solidFill>
                      <a:srgbClr val="000000"/>
                    </a:solidFill>
                    <a:round/>
                    <a:headEnd/>
                    <a:tailEnd/>
                  </a:ln>
                </p:spPr>
                <p:txBody>
                  <a:bodyPr/>
                  <a:lstStyle/>
                  <a:p>
                    <a:endParaRPr lang="es-AR"/>
                  </a:p>
                </p:txBody>
              </p:sp>
              <p:sp>
                <p:nvSpPr>
                  <p:cNvPr id="34151" name="Forma libre 649"/>
                  <p:cNvSpPr>
                    <a:spLocks/>
                  </p:cNvSpPr>
                  <p:nvPr/>
                </p:nvSpPr>
                <p:spPr bwMode="auto">
                  <a:xfrm>
                    <a:off x="1108" y="1236"/>
                    <a:ext cx="10" cy="4"/>
                  </a:xfrm>
                  <a:custGeom>
                    <a:avLst/>
                    <a:gdLst>
                      <a:gd name="T0" fmla="*/ 0 w 21"/>
                      <a:gd name="T1" fmla="*/ 0 h 9"/>
                      <a:gd name="T2" fmla="*/ 0 w 21"/>
                      <a:gd name="T3" fmla="*/ 0 h 9"/>
                      <a:gd name="T4" fmla="*/ 0 w 21"/>
                      <a:gd name="T5" fmla="*/ 0 h 9"/>
                      <a:gd name="T6" fmla="*/ 0 w 21"/>
                      <a:gd name="T7" fmla="*/ 0 h 9"/>
                      <a:gd name="T8" fmla="*/ 0 w 21"/>
                      <a:gd name="T9" fmla="*/ 0 h 9"/>
                      <a:gd name="T10" fmla="*/ 0 60000 65536"/>
                      <a:gd name="T11" fmla="*/ 0 60000 65536"/>
                      <a:gd name="T12" fmla="*/ 0 60000 65536"/>
                      <a:gd name="T13" fmla="*/ 0 60000 65536"/>
                      <a:gd name="T14" fmla="*/ 0 60000 65536"/>
                      <a:gd name="T15" fmla="*/ 0 w 21"/>
                      <a:gd name="T16" fmla="*/ 0 h 9"/>
                      <a:gd name="T17" fmla="*/ 21 w 21"/>
                      <a:gd name="T18" fmla="*/ 9 h 9"/>
                    </a:gdLst>
                    <a:ahLst/>
                    <a:cxnLst>
                      <a:cxn ang="T10">
                        <a:pos x="T0" y="T1"/>
                      </a:cxn>
                      <a:cxn ang="T11">
                        <a:pos x="T2" y="T3"/>
                      </a:cxn>
                      <a:cxn ang="T12">
                        <a:pos x="T4" y="T5"/>
                      </a:cxn>
                      <a:cxn ang="T13">
                        <a:pos x="T6" y="T7"/>
                      </a:cxn>
                      <a:cxn ang="T14">
                        <a:pos x="T8" y="T9"/>
                      </a:cxn>
                    </a:cxnLst>
                    <a:rect l="T15" t="T16" r="T17" b="T18"/>
                    <a:pathLst>
                      <a:path w="21" h="9">
                        <a:moveTo>
                          <a:pt x="8" y="0"/>
                        </a:moveTo>
                        <a:lnTo>
                          <a:pt x="0" y="6"/>
                        </a:lnTo>
                        <a:lnTo>
                          <a:pt x="12" y="9"/>
                        </a:lnTo>
                        <a:lnTo>
                          <a:pt x="21" y="3"/>
                        </a:lnTo>
                        <a:lnTo>
                          <a:pt x="8" y="0"/>
                        </a:lnTo>
                        <a:close/>
                      </a:path>
                    </a:pathLst>
                  </a:custGeom>
                  <a:solidFill>
                    <a:srgbClr val="808080"/>
                  </a:solidFill>
                  <a:ln w="1588">
                    <a:solidFill>
                      <a:srgbClr val="000000"/>
                    </a:solidFill>
                    <a:round/>
                    <a:headEnd/>
                    <a:tailEnd/>
                  </a:ln>
                </p:spPr>
                <p:txBody>
                  <a:bodyPr/>
                  <a:lstStyle/>
                  <a:p>
                    <a:endParaRPr lang="es-AR"/>
                  </a:p>
                </p:txBody>
              </p:sp>
              <p:sp>
                <p:nvSpPr>
                  <p:cNvPr id="34152" name="Forma libre 650"/>
                  <p:cNvSpPr>
                    <a:spLocks/>
                  </p:cNvSpPr>
                  <p:nvPr/>
                </p:nvSpPr>
                <p:spPr bwMode="auto">
                  <a:xfrm>
                    <a:off x="1117" y="1238"/>
                    <a:ext cx="10" cy="5"/>
                  </a:xfrm>
                  <a:custGeom>
                    <a:avLst/>
                    <a:gdLst>
                      <a:gd name="T0" fmla="*/ 0 w 21"/>
                      <a:gd name="T1" fmla="*/ 0 h 10"/>
                      <a:gd name="T2" fmla="*/ 0 w 21"/>
                      <a:gd name="T3" fmla="*/ 1 h 10"/>
                      <a:gd name="T4" fmla="*/ 0 w 21"/>
                      <a:gd name="T5" fmla="*/ 1 h 10"/>
                      <a:gd name="T6" fmla="*/ 0 w 21"/>
                      <a:gd name="T7" fmla="*/ 1 h 10"/>
                      <a:gd name="T8" fmla="*/ 0 w 21"/>
                      <a:gd name="T9" fmla="*/ 0 h 10"/>
                      <a:gd name="T10" fmla="*/ 0 60000 65536"/>
                      <a:gd name="T11" fmla="*/ 0 60000 65536"/>
                      <a:gd name="T12" fmla="*/ 0 60000 65536"/>
                      <a:gd name="T13" fmla="*/ 0 60000 65536"/>
                      <a:gd name="T14" fmla="*/ 0 60000 65536"/>
                      <a:gd name="T15" fmla="*/ 0 w 21"/>
                      <a:gd name="T16" fmla="*/ 0 h 10"/>
                      <a:gd name="T17" fmla="*/ 21 w 21"/>
                      <a:gd name="T18" fmla="*/ 10 h 10"/>
                    </a:gdLst>
                    <a:ahLst/>
                    <a:cxnLst>
                      <a:cxn ang="T10">
                        <a:pos x="T0" y="T1"/>
                      </a:cxn>
                      <a:cxn ang="T11">
                        <a:pos x="T2" y="T3"/>
                      </a:cxn>
                      <a:cxn ang="T12">
                        <a:pos x="T4" y="T5"/>
                      </a:cxn>
                      <a:cxn ang="T13">
                        <a:pos x="T6" y="T7"/>
                      </a:cxn>
                      <a:cxn ang="T14">
                        <a:pos x="T8" y="T9"/>
                      </a:cxn>
                    </a:cxnLst>
                    <a:rect l="T15" t="T16" r="T17" b="T18"/>
                    <a:pathLst>
                      <a:path w="21" h="10">
                        <a:moveTo>
                          <a:pt x="9" y="0"/>
                        </a:moveTo>
                        <a:lnTo>
                          <a:pt x="0" y="7"/>
                        </a:lnTo>
                        <a:lnTo>
                          <a:pt x="13" y="10"/>
                        </a:lnTo>
                        <a:lnTo>
                          <a:pt x="21" y="5"/>
                        </a:lnTo>
                        <a:lnTo>
                          <a:pt x="9" y="0"/>
                        </a:lnTo>
                        <a:close/>
                      </a:path>
                    </a:pathLst>
                  </a:custGeom>
                  <a:solidFill>
                    <a:srgbClr val="808080"/>
                  </a:solidFill>
                  <a:ln w="1588">
                    <a:solidFill>
                      <a:srgbClr val="000000"/>
                    </a:solidFill>
                    <a:round/>
                    <a:headEnd/>
                    <a:tailEnd/>
                  </a:ln>
                </p:spPr>
                <p:txBody>
                  <a:bodyPr/>
                  <a:lstStyle/>
                  <a:p>
                    <a:endParaRPr lang="es-AR"/>
                  </a:p>
                </p:txBody>
              </p:sp>
              <p:sp>
                <p:nvSpPr>
                  <p:cNvPr id="34153" name="Forma libre 651"/>
                  <p:cNvSpPr>
                    <a:spLocks/>
                  </p:cNvSpPr>
                  <p:nvPr/>
                </p:nvSpPr>
                <p:spPr bwMode="auto">
                  <a:xfrm>
                    <a:off x="1126" y="1241"/>
                    <a:ext cx="10" cy="4"/>
                  </a:xfrm>
                  <a:custGeom>
                    <a:avLst/>
                    <a:gdLst>
                      <a:gd name="T0" fmla="*/ 1 w 20"/>
                      <a:gd name="T1" fmla="*/ 0 h 9"/>
                      <a:gd name="T2" fmla="*/ 0 w 20"/>
                      <a:gd name="T3" fmla="*/ 0 h 9"/>
                      <a:gd name="T4" fmla="*/ 1 w 20"/>
                      <a:gd name="T5" fmla="*/ 0 h 9"/>
                      <a:gd name="T6" fmla="*/ 1 w 20"/>
                      <a:gd name="T7" fmla="*/ 0 h 9"/>
                      <a:gd name="T8" fmla="*/ 1 w 20"/>
                      <a:gd name="T9" fmla="*/ 0 h 9"/>
                      <a:gd name="T10" fmla="*/ 0 60000 65536"/>
                      <a:gd name="T11" fmla="*/ 0 60000 65536"/>
                      <a:gd name="T12" fmla="*/ 0 60000 65536"/>
                      <a:gd name="T13" fmla="*/ 0 60000 65536"/>
                      <a:gd name="T14" fmla="*/ 0 60000 65536"/>
                      <a:gd name="T15" fmla="*/ 0 w 20"/>
                      <a:gd name="T16" fmla="*/ 0 h 9"/>
                      <a:gd name="T17" fmla="*/ 20 w 20"/>
                      <a:gd name="T18" fmla="*/ 9 h 9"/>
                    </a:gdLst>
                    <a:ahLst/>
                    <a:cxnLst>
                      <a:cxn ang="T10">
                        <a:pos x="T0" y="T1"/>
                      </a:cxn>
                      <a:cxn ang="T11">
                        <a:pos x="T2" y="T3"/>
                      </a:cxn>
                      <a:cxn ang="T12">
                        <a:pos x="T4" y="T5"/>
                      </a:cxn>
                      <a:cxn ang="T13">
                        <a:pos x="T6" y="T7"/>
                      </a:cxn>
                      <a:cxn ang="T14">
                        <a:pos x="T8" y="T9"/>
                      </a:cxn>
                    </a:cxnLst>
                    <a:rect l="T15" t="T16" r="T17" b="T18"/>
                    <a:pathLst>
                      <a:path w="20" h="9">
                        <a:moveTo>
                          <a:pt x="8" y="0"/>
                        </a:moveTo>
                        <a:lnTo>
                          <a:pt x="0" y="6"/>
                        </a:lnTo>
                        <a:lnTo>
                          <a:pt x="11" y="9"/>
                        </a:lnTo>
                        <a:lnTo>
                          <a:pt x="20" y="3"/>
                        </a:lnTo>
                        <a:lnTo>
                          <a:pt x="8" y="0"/>
                        </a:lnTo>
                        <a:close/>
                      </a:path>
                    </a:pathLst>
                  </a:custGeom>
                  <a:solidFill>
                    <a:srgbClr val="808080"/>
                  </a:solidFill>
                  <a:ln w="1588">
                    <a:solidFill>
                      <a:srgbClr val="000000"/>
                    </a:solidFill>
                    <a:round/>
                    <a:headEnd/>
                    <a:tailEnd/>
                  </a:ln>
                </p:spPr>
                <p:txBody>
                  <a:bodyPr/>
                  <a:lstStyle/>
                  <a:p>
                    <a:endParaRPr lang="es-AR"/>
                  </a:p>
                </p:txBody>
              </p:sp>
              <p:sp>
                <p:nvSpPr>
                  <p:cNvPr id="34154" name="Forma libre 652"/>
                  <p:cNvSpPr>
                    <a:spLocks/>
                  </p:cNvSpPr>
                  <p:nvPr/>
                </p:nvSpPr>
                <p:spPr bwMode="auto">
                  <a:xfrm>
                    <a:off x="1135" y="1243"/>
                    <a:ext cx="10" cy="5"/>
                  </a:xfrm>
                  <a:custGeom>
                    <a:avLst/>
                    <a:gdLst>
                      <a:gd name="T0" fmla="*/ 1 w 19"/>
                      <a:gd name="T1" fmla="*/ 0 h 11"/>
                      <a:gd name="T2" fmla="*/ 0 w 19"/>
                      <a:gd name="T3" fmla="*/ 0 h 11"/>
                      <a:gd name="T4" fmla="*/ 1 w 19"/>
                      <a:gd name="T5" fmla="*/ 0 h 11"/>
                      <a:gd name="T6" fmla="*/ 1 w 19"/>
                      <a:gd name="T7" fmla="*/ 0 h 11"/>
                      <a:gd name="T8" fmla="*/ 1 w 19"/>
                      <a:gd name="T9" fmla="*/ 0 h 11"/>
                      <a:gd name="T10" fmla="*/ 0 60000 65536"/>
                      <a:gd name="T11" fmla="*/ 0 60000 65536"/>
                      <a:gd name="T12" fmla="*/ 0 60000 65536"/>
                      <a:gd name="T13" fmla="*/ 0 60000 65536"/>
                      <a:gd name="T14" fmla="*/ 0 60000 65536"/>
                      <a:gd name="T15" fmla="*/ 0 w 19"/>
                      <a:gd name="T16" fmla="*/ 0 h 11"/>
                      <a:gd name="T17" fmla="*/ 19 w 19"/>
                      <a:gd name="T18" fmla="*/ 11 h 11"/>
                    </a:gdLst>
                    <a:ahLst/>
                    <a:cxnLst>
                      <a:cxn ang="T10">
                        <a:pos x="T0" y="T1"/>
                      </a:cxn>
                      <a:cxn ang="T11">
                        <a:pos x="T2" y="T3"/>
                      </a:cxn>
                      <a:cxn ang="T12">
                        <a:pos x="T4" y="T5"/>
                      </a:cxn>
                      <a:cxn ang="T13">
                        <a:pos x="T6" y="T7"/>
                      </a:cxn>
                      <a:cxn ang="T14">
                        <a:pos x="T8" y="T9"/>
                      </a:cxn>
                    </a:cxnLst>
                    <a:rect l="T15" t="T16" r="T17" b="T18"/>
                    <a:pathLst>
                      <a:path w="19" h="11">
                        <a:moveTo>
                          <a:pt x="6" y="0"/>
                        </a:moveTo>
                        <a:lnTo>
                          <a:pt x="0" y="8"/>
                        </a:lnTo>
                        <a:lnTo>
                          <a:pt x="12" y="11"/>
                        </a:lnTo>
                        <a:lnTo>
                          <a:pt x="19" y="5"/>
                        </a:lnTo>
                        <a:lnTo>
                          <a:pt x="6" y="0"/>
                        </a:lnTo>
                        <a:close/>
                      </a:path>
                    </a:pathLst>
                  </a:custGeom>
                  <a:solidFill>
                    <a:srgbClr val="808080"/>
                  </a:solidFill>
                  <a:ln w="1588">
                    <a:solidFill>
                      <a:srgbClr val="000000"/>
                    </a:solidFill>
                    <a:round/>
                    <a:headEnd/>
                    <a:tailEnd/>
                  </a:ln>
                </p:spPr>
                <p:txBody>
                  <a:bodyPr/>
                  <a:lstStyle/>
                  <a:p>
                    <a:endParaRPr lang="es-AR"/>
                  </a:p>
                </p:txBody>
              </p:sp>
              <p:sp>
                <p:nvSpPr>
                  <p:cNvPr id="34155" name="Forma libre 653"/>
                  <p:cNvSpPr>
                    <a:spLocks/>
                  </p:cNvSpPr>
                  <p:nvPr/>
                </p:nvSpPr>
                <p:spPr bwMode="auto">
                  <a:xfrm>
                    <a:off x="1144" y="1246"/>
                    <a:ext cx="10" cy="5"/>
                  </a:xfrm>
                  <a:custGeom>
                    <a:avLst/>
                    <a:gdLst>
                      <a:gd name="T0" fmla="*/ 1 w 19"/>
                      <a:gd name="T1" fmla="*/ 0 h 11"/>
                      <a:gd name="T2" fmla="*/ 0 w 19"/>
                      <a:gd name="T3" fmla="*/ 0 h 11"/>
                      <a:gd name="T4" fmla="*/ 1 w 19"/>
                      <a:gd name="T5" fmla="*/ 0 h 11"/>
                      <a:gd name="T6" fmla="*/ 1 w 19"/>
                      <a:gd name="T7" fmla="*/ 0 h 11"/>
                      <a:gd name="T8" fmla="*/ 1 w 19"/>
                      <a:gd name="T9" fmla="*/ 0 h 11"/>
                      <a:gd name="T10" fmla="*/ 0 60000 65536"/>
                      <a:gd name="T11" fmla="*/ 0 60000 65536"/>
                      <a:gd name="T12" fmla="*/ 0 60000 65536"/>
                      <a:gd name="T13" fmla="*/ 0 60000 65536"/>
                      <a:gd name="T14" fmla="*/ 0 60000 65536"/>
                      <a:gd name="T15" fmla="*/ 0 w 19"/>
                      <a:gd name="T16" fmla="*/ 0 h 11"/>
                      <a:gd name="T17" fmla="*/ 19 w 19"/>
                      <a:gd name="T18" fmla="*/ 11 h 11"/>
                    </a:gdLst>
                    <a:ahLst/>
                    <a:cxnLst>
                      <a:cxn ang="T10">
                        <a:pos x="T0" y="T1"/>
                      </a:cxn>
                      <a:cxn ang="T11">
                        <a:pos x="T2" y="T3"/>
                      </a:cxn>
                      <a:cxn ang="T12">
                        <a:pos x="T4" y="T5"/>
                      </a:cxn>
                      <a:cxn ang="T13">
                        <a:pos x="T6" y="T7"/>
                      </a:cxn>
                      <a:cxn ang="T14">
                        <a:pos x="T8" y="T9"/>
                      </a:cxn>
                    </a:cxnLst>
                    <a:rect l="T15" t="T16" r="T17" b="T18"/>
                    <a:pathLst>
                      <a:path w="19" h="11">
                        <a:moveTo>
                          <a:pt x="7" y="0"/>
                        </a:moveTo>
                        <a:lnTo>
                          <a:pt x="0" y="6"/>
                        </a:lnTo>
                        <a:lnTo>
                          <a:pt x="12" y="11"/>
                        </a:lnTo>
                        <a:lnTo>
                          <a:pt x="19" y="3"/>
                        </a:lnTo>
                        <a:lnTo>
                          <a:pt x="7" y="0"/>
                        </a:lnTo>
                        <a:close/>
                      </a:path>
                    </a:pathLst>
                  </a:custGeom>
                  <a:solidFill>
                    <a:srgbClr val="808080"/>
                  </a:solidFill>
                  <a:ln w="1588">
                    <a:solidFill>
                      <a:srgbClr val="000000"/>
                    </a:solidFill>
                    <a:round/>
                    <a:headEnd/>
                    <a:tailEnd/>
                  </a:ln>
                </p:spPr>
                <p:txBody>
                  <a:bodyPr/>
                  <a:lstStyle/>
                  <a:p>
                    <a:endParaRPr lang="es-AR"/>
                  </a:p>
                </p:txBody>
              </p:sp>
              <p:sp>
                <p:nvSpPr>
                  <p:cNvPr id="34156" name="Forma libre 654"/>
                  <p:cNvSpPr>
                    <a:spLocks/>
                  </p:cNvSpPr>
                  <p:nvPr/>
                </p:nvSpPr>
                <p:spPr bwMode="auto">
                  <a:xfrm>
                    <a:off x="1152" y="1248"/>
                    <a:ext cx="10" cy="6"/>
                  </a:xfrm>
                  <a:custGeom>
                    <a:avLst/>
                    <a:gdLst>
                      <a:gd name="T0" fmla="*/ 0 w 21"/>
                      <a:gd name="T1" fmla="*/ 0 h 10"/>
                      <a:gd name="T2" fmla="*/ 0 w 21"/>
                      <a:gd name="T3" fmla="*/ 1 h 10"/>
                      <a:gd name="T4" fmla="*/ 0 w 21"/>
                      <a:gd name="T5" fmla="*/ 1 h 10"/>
                      <a:gd name="T6" fmla="*/ 0 w 21"/>
                      <a:gd name="T7" fmla="*/ 1 h 10"/>
                      <a:gd name="T8" fmla="*/ 0 w 21"/>
                      <a:gd name="T9" fmla="*/ 0 h 10"/>
                      <a:gd name="T10" fmla="*/ 0 60000 65536"/>
                      <a:gd name="T11" fmla="*/ 0 60000 65536"/>
                      <a:gd name="T12" fmla="*/ 0 60000 65536"/>
                      <a:gd name="T13" fmla="*/ 0 60000 65536"/>
                      <a:gd name="T14" fmla="*/ 0 60000 65536"/>
                      <a:gd name="T15" fmla="*/ 0 w 21"/>
                      <a:gd name="T16" fmla="*/ 0 h 10"/>
                      <a:gd name="T17" fmla="*/ 21 w 21"/>
                      <a:gd name="T18" fmla="*/ 10 h 10"/>
                    </a:gdLst>
                    <a:ahLst/>
                    <a:cxnLst>
                      <a:cxn ang="T10">
                        <a:pos x="T0" y="T1"/>
                      </a:cxn>
                      <a:cxn ang="T11">
                        <a:pos x="T2" y="T3"/>
                      </a:cxn>
                      <a:cxn ang="T12">
                        <a:pos x="T4" y="T5"/>
                      </a:cxn>
                      <a:cxn ang="T13">
                        <a:pos x="T6" y="T7"/>
                      </a:cxn>
                      <a:cxn ang="T14">
                        <a:pos x="T8" y="T9"/>
                      </a:cxn>
                    </a:cxnLst>
                    <a:rect l="T15" t="T16" r="T17" b="T18"/>
                    <a:pathLst>
                      <a:path w="21" h="10">
                        <a:moveTo>
                          <a:pt x="7" y="0"/>
                        </a:moveTo>
                        <a:lnTo>
                          <a:pt x="0" y="7"/>
                        </a:lnTo>
                        <a:lnTo>
                          <a:pt x="13" y="10"/>
                        </a:lnTo>
                        <a:lnTo>
                          <a:pt x="21" y="4"/>
                        </a:lnTo>
                        <a:lnTo>
                          <a:pt x="7" y="0"/>
                        </a:lnTo>
                        <a:close/>
                      </a:path>
                    </a:pathLst>
                  </a:custGeom>
                  <a:solidFill>
                    <a:srgbClr val="808080"/>
                  </a:solidFill>
                  <a:ln w="1588">
                    <a:solidFill>
                      <a:srgbClr val="000000"/>
                    </a:solidFill>
                    <a:round/>
                    <a:headEnd/>
                    <a:tailEnd/>
                  </a:ln>
                </p:spPr>
                <p:txBody>
                  <a:bodyPr/>
                  <a:lstStyle/>
                  <a:p>
                    <a:endParaRPr lang="es-AR"/>
                  </a:p>
                </p:txBody>
              </p:sp>
              <p:sp>
                <p:nvSpPr>
                  <p:cNvPr id="34157" name="Forma libre 655"/>
                  <p:cNvSpPr>
                    <a:spLocks/>
                  </p:cNvSpPr>
                  <p:nvPr/>
                </p:nvSpPr>
                <p:spPr bwMode="auto">
                  <a:xfrm>
                    <a:off x="1162" y="1251"/>
                    <a:ext cx="9" cy="6"/>
                  </a:xfrm>
                  <a:custGeom>
                    <a:avLst/>
                    <a:gdLst>
                      <a:gd name="T0" fmla="*/ 1 w 18"/>
                      <a:gd name="T1" fmla="*/ 0 h 12"/>
                      <a:gd name="T2" fmla="*/ 0 w 18"/>
                      <a:gd name="T3" fmla="*/ 1 h 12"/>
                      <a:gd name="T4" fmla="*/ 1 w 18"/>
                      <a:gd name="T5" fmla="*/ 1 h 12"/>
                      <a:gd name="T6" fmla="*/ 1 w 18"/>
                      <a:gd name="T7" fmla="*/ 1 h 12"/>
                      <a:gd name="T8" fmla="*/ 1 w 18"/>
                      <a:gd name="T9" fmla="*/ 0 h 12"/>
                      <a:gd name="T10" fmla="*/ 0 60000 65536"/>
                      <a:gd name="T11" fmla="*/ 0 60000 65536"/>
                      <a:gd name="T12" fmla="*/ 0 60000 65536"/>
                      <a:gd name="T13" fmla="*/ 0 60000 65536"/>
                      <a:gd name="T14" fmla="*/ 0 60000 65536"/>
                      <a:gd name="T15" fmla="*/ 0 w 18"/>
                      <a:gd name="T16" fmla="*/ 0 h 12"/>
                      <a:gd name="T17" fmla="*/ 18 w 18"/>
                      <a:gd name="T18" fmla="*/ 12 h 12"/>
                    </a:gdLst>
                    <a:ahLst/>
                    <a:cxnLst>
                      <a:cxn ang="T10">
                        <a:pos x="T0" y="T1"/>
                      </a:cxn>
                      <a:cxn ang="T11">
                        <a:pos x="T2" y="T3"/>
                      </a:cxn>
                      <a:cxn ang="T12">
                        <a:pos x="T4" y="T5"/>
                      </a:cxn>
                      <a:cxn ang="T13">
                        <a:pos x="T6" y="T7"/>
                      </a:cxn>
                      <a:cxn ang="T14">
                        <a:pos x="T8" y="T9"/>
                      </a:cxn>
                    </a:cxnLst>
                    <a:rect l="T15" t="T16" r="T17" b="T18"/>
                    <a:pathLst>
                      <a:path w="18" h="12">
                        <a:moveTo>
                          <a:pt x="8" y="0"/>
                        </a:moveTo>
                        <a:lnTo>
                          <a:pt x="0" y="8"/>
                        </a:lnTo>
                        <a:lnTo>
                          <a:pt x="12" y="12"/>
                        </a:lnTo>
                        <a:lnTo>
                          <a:pt x="18" y="5"/>
                        </a:lnTo>
                        <a:lnTo>
                          <a:pt x="8" y="0"/>
                        </a:lnTo>
                        <a:close/>
                      </a:path>
                    </a:pathLst>
                  </a:custGeom>
                  <a:solidFill>
                    <a:srgbClr val="808080"/>
                  </a:solidFill>
                  <a:ln w="1588">
                    <a:solidFill>
                      <a:srgbClr val="000000"/>
                    </a:solidFill>
                    <a:round/>
                    <a:headEnd/>
                    <a:tailEnd/>
                  </a:ln>
                </p:spPr>
                <p:txBody>
                  <a:bodyPr/>
                  <a:lstStyle/>
                  <a:p>
                    <a:endParaRPr lang="es-AR"/>
                  </a:p>
                </p:txBody>
              </p:sp>
              <p:sp>
                <p:nvSpPr>
                  <p:cNvPr id="34158" name="Forma libre 656"/>
                  <p:cNvSpPr>
                    <a:spLocks/>
                  </p:cNvSpPr>
                  <p:nvPr/>
                </p:nvSpPr>
                <p:spPr bwMode="auto">
                  <a:xfrm>
                    <a:off x="1170" y="1254"/>
                    <a:ext cx="10" cy="5"/>
                  </a:xfrm>
                  <a:custGeom>
                    <a:avLst/>
                    <a:gdLst>
                      <a:gd name="T0" fmla="*/ 1 w 20"/>
                      <a:gd name="T1" fmla="*/ 0 h 11"/>
                      <a:gd name="T2" fmla="*/ 0 w 20"/>
                      <a:gd name="T3" fmla="*/ 0 h 11"/>
                      <a:gd name="T4" fmla="*/ 1 w 20"/>
                      <a:gd name="T5" fmla="*/ 0 h 11"/>
                      <a:gd name="T6" fmla="*/ 1 w 20"/>
                      <a:gd name="T7" fmla="*/ 0 h 11"/>
                      <a:gd name="T8" fmla="*/ 1 w 20"/>
                      <a:gd name="T9" fmla="*/ 0 h 11"/>
                      <a:gd name="T10" fmla="*/ 0 60000 65536"/>
                      <a:gd name="T11" fmla="*/ 0 60000 65536"/>
                      <a:gd name="T12" fmla="*/ 0 60000 65536"/>
                      <a:gd name="T13" fmla="*/ 0 60000 65536"/>
                      <a:gd name="T14" fmla="*/ 0 60000 65536"/>
                      <a:gd name="T15" fmla="*/ 0 w 20"/>
                      <a:gd name="T16" fmla="*/ 0 h 11"/>
                      <a:gd name="T17" fmla="*/ 20 w 20"/>
                      <a:gd name="T18" fmla="*/ 11 h 11"/>
                    </a:gdLst>
                    <a:ahLst/>
                    <a:cxnLst>
                      <a:cxn ang="T10">
                        <a:pos x="T0" y="T1"/>
                      </a:cxn>
                      <a:cxn ang="T11">
                        <a:pos x="T2" y="T3"/>
                      </a:cxn>
                      <a:cxn ang="T12">
                        <a:pos x="T4" y="T5"/>
                      </a:cxn>
                      <a:cxn ang="T13">
                        <a:pos x="T6" y="T7"/>
                      </a:cxn>
                      <a:cxn ang="T14">
                        <a:pos x="T8" y="T9"/>
                      </a:cxn>
                    </a:cxnLst>
                    <a:rect l="T15" t="T16" r="T17" b="T18"/>
                    <a:pathLst>
                      <a:path w="20" h="11">
                        <a:moveTo>
                          <a:pt x="7" y="0"/>
                        </a:moveTo>
                        <a:lnTo>
                          <a:pt x="0" y="6"/>
                        </a:lnTo>
                        <a:lnTo>
                          <a:pt x="13" y="11"/>
                        </a:lnTo>
                        <a:lnTo>
                          <a:pt x="20" y="3"/>
                        </a:lnTo>
                        <a:lnTo>
                          <a:pt x="7" y="0"/>
                        </a:lnTo>
                        <a:close/>
                      </a:path>
                    </a:pathLst>
                  </a:custGeom>
                  <a:solidFill>
                    <a:srgbClr val="808080"/>
                  </a:solidFill>
                  <a:ln w="1588">
                    <a:solidFill>
                      <a:srgbClr val="000000"/>
                    </a:solidFill>
                    <a:round/>
                    <a:headEnd/>
                    <a:tailEnd/>
                  </a:ln>
                </p:spPr>
                <p:txBody>
                  <a:bodyPr/>
                  <a:lstStyle/>
                  <a:p>
                    <a:endParaRPr lang="es-AR"/>
                  </a:p>
                </p:txBody>
              </p:sp>
              <p:sp>
                <p:nvSpPr>
                  <p:cNvPr id="34159" name="Forma libre 657"/>
                  <p:cNvSpPr>
                    <a:spLocks/>
                  </p:cNvSpPr>
                  <p:nvPr/>
                </p:nvSpPr>
                <p:spPr bwMode="auto">
                  <a:xfrm>
                    <a:off x="1179" y="1256"/>
                    <a:ext cx="10" cy="5"/>
                  </a:xfrm>
                  <a:custGeom>
                    <a:avLst/>
                    <a:gdLst>
                      <a:gd name="T0" fmla="*/ 0 w 21"/>
                      <a:gd name="T1" fmla="*/ 0 h 10"/>
                      <a:gd name="T2" fmla="*/ 0 w 21"/>
                      <a:gd name="T3" fmla="*/ 1 h 10"/>
                      <a:gd name="T4" fmla="*/ 0 w 21"/>
                      <a:gd name="T5" fmla="*/ 1 h 10"/>
                      <a:gd name="T6" fmla="*/ 0 w 21"/>
                      <a:gd name="T7" fmla="*/ 1 h 10"/>
                      <a:gd name="T8" fmla="*/ 0 w 21"/>
                      <a:gd name="T9" fmla="*/ 0 h 10"/>
                      <a:gd name="T10" fmla="*/ 0 60000 65536"/>
                      <a:gd name="T11" fmla="*/ 0 60000 65536"/>
                      <a:gd name="T12" fmla="*/ 0 60000 65536"/>
                      <a:gd name="T13" fmla="*/ 0 60000 65536"/>
                      <a:gd name="T14" fmla="*/ 0 60000 65536"/>
                      <a:gd name="T15" fmla="*/ 0 w 21"/>
                      <a:gd name="T16" fmla="*/ 0 h 10"/>
                      <a:gd name="T17" fmla="*/ 21 w 21"/>
                      <a:gd name="T18" fmla="*/ 10 h 10"/>
                    </a:gdLst>
                    <a:ahLst/>
                    <a:cxnLst>
                      <a:cxn ang="T10">
                        <a:pos x="T0" y="T1"/>
                      </a:cxn>
                      <a:cxn ang="T11">
                        <a:pos x="T2" y="T3"/>
                      </a:cxn>
                      <a:cxn ang="T12">
                        <a:pos x="T4" y="T5"/>
                      </a:cxn>
                      <a:cxn ang="T13">
                        <a:pos x="T6" y="T7"/>
                      </a:cxn>
                      <a:cxn ang="T14">
                        <a:pos x="T8" y="T9"/>
                      </a:cxn>
                    </a:cxnLst>
                    <a:rect l="T15" t="T16" r="T17" b="T18"/>
                    <a:pathLst>
                      <a:path w="21" h="10">
                        <a:moveTo>
                          <a:pt x="8" y="0"/>
                        </a:moveTo>
                        <a:lnTo>
                          <a:pt x="0" y="7"/>
                        </a:lnTo>
                        <a:lnTo>
                          <a:pt x="12" y="10"/>
                        </a:lnTo>
                        <a:lnTo>
                          <a:pt x="21" y="4"/>
                        </a:lnTo>
                        <a:lnTo>
                          <a:pt x="8" y="0"/>
                        </a:lnTo>
                        <a:close/>
                      </a:path>
                    </a:pathLst>
                  </a:custGeom>
                  <a:solidFill>
                    <a:srgbClr val="808080"/>
                  </a:solidFill>
                  <a:ln w="1588">
                    <a:solidFill>
                      <a:srgbClr val="000000"/>
                    </a:solidFill>
                    <a:round/>
                    <a:headEnd/>
                    <a:tailEnd/>
                  </a:ln>
                </p:spPr>
                <p:txBody>
                  <a:bodyPr/>
                  <a:lstStyle/>
                  <a:p>
                    <a:endParaRPr lang="es-AR"/>
                  </a:p>
                </p:txBody>
              </p:sp>
              <p:sp>
                <p:nvSpPr>
                  <p:cNvPr id="34160" name="Forma libre 658"/>
                  <p:cNvSpPr>
                    <a:spLocks/>
                  </p:cNvSpPr>
                  <p:nvPr/>
                </p:nvSpPr>
                <p:spPr bwMode="auto">
                  <a:xfrm>
                    <a:off x="1187" y="1259"/>
                    <a:ext cx="11" cy="5"/>
                  </a:xfrm>
                  <a:custGeom>
                    <a:avLst/>
                    <a:gdLst>
                      <a:gd name="T0" fmla="*/ 1 w 22"/>
                      <a:gd name="T1" fmla="*/ 0 h 10"/>
                      <a:gd name="T2" fmla="*/ 0 w 22"/>
                      <a:gd name="T3" fmla="*/ 1 h 10"/>
                      <a:gd name="T4" fmla="*/ 1 w 22"/>
                      <a:gd name="T5" fmla="*/ 1 h 10"/>
                      <a:gd name="T6" fmla="*/ 1 w 22"/>
                      <a:gd name="T7" fmla="*/ 1 h 10"/>
                      <a:gd name="T8" fmla="*/ 1 w 22"/>
                      <a:gd name="T9" fmla="*/ 0 h 10"/>
                      <a:gd name="T10" fmla="*/ 0 60000 65536"/>
                      <a:gd name="T11" fmla="*/ 0 60000 65536"/>
                      <a:gd name="T12" fmla="*/ 0 60000 65536"/>
                      <a:gd name="T13" fmla="*/ 0 60000 65536"/>
                      <a:gd name="T14" fmla="*/ 0 60000 65536"/>
                      <a:gd name="T15" fmla="*/ 0 w 22"/>
                      <a:gd name="T16" fmla="*/ 0 h 10"/>
                      <a:gd name="T17" fmla="*/ 22 w 22"/>
                      <a:gd name="T18" fmla="*/ 10 h 10"/>
                    </a:gdLst>
                    <a:ahLst/>
                    <a:cxnLst>
                      <a:cxn ang="T10">
                        <a:pos x="T0" y="T1"/>
                      </a:cxn>
                      <a:cxn ang="T11">
                        <a:pos x="T2" y="T3"/>
                      </a:cxn>
                      <a:cxn ang="T12">
                        <a:pos x="T4" y="T5"/>
                      </a:cxn>
                      <a:cxn ang="T13">
                        <a:pos x="T6" y="T7"/>
                      </a:cxn>
                      <a:cxn ang="T14">
                        <a:pos x="T8" y="T9"/>
                      </a:cxn>
                    </a:cxnLst>
                    <a:rect l="T15" t="T16" r="T17" b="T18"/>
                    <a:pathLst>
                      <a:path w="22" h="10">
                        <a:moveTo>
                          <a:pt x="8" y="0"/>
                        </a:moveTo>
                        <a:lnTo>
                          <a:pt x="0" y="6"/>
                        </a:lnTo>
                        <a:lnTo>
                          <a:pt x="13" y="10"/>
                        </a:lnTo>
                        <a:lnTo>
                          <a:pt x="22" y="3"/>
                        </a:lnTo>
                        <a:lnTo>
                          <a:pt x="8" y="0"/>
                        </a:lnTo>
                        <a:close/>
                      </a:path>
                    </a:pathLst>
                  </a:custGeom>
                  <a:solidFill>
                    <a:srgbClr val="808080"/>
                  </a:solidFill>
                  <a:ln w="1588">
                    <a:solidFill>
                      <a:srgbClr val="000000"/>
                    </a:solidFill>
                    <a:round/>
                    <a:headEnd/>
                    <a:tailEnd/>
                  </a:ln>
                </p:spPr>
                <p:txBody>
                  <a:bodyPr/>
                  <a:lstStyle/>
                  <a:p>
                    <a:endParaRPr lang="es-AR"/>
                  </a:p>
                </p:txBody>
              </p:sp>
              <p:sp>
                <p:nvSpPr>
                  <p:cNvPr id="34161" name="Forma libre 659"/>
                  <p:cNvSpPr>
                    <a:spLocks/>
                  </p:cNvSpPr>
                  <p:nvPr/>
                </p:nvSpPr>
                <p:spPr bwMode="auto">
                  <a:xfrm>
                    <a:off x="1198" y="1261"/>
                    <a:ext cx="14" cy="7"/>
                  </a:xfrm>
                  <a:custGeom>
                    <a:avLst/>
                    <a:gdLst>
                      <a:gd name="T0" fmla="*/ 1 w 28"/>
                      <a:gd name="T1" fmla="*/ 0 h 15"/>
                      <a:gd name="T2" fmla="*/ 0 w 28"/>
                      <a:gd name="T3" fmla="*/ 0 h 15"/>
                      <a:gd name="T4" fmla="*/ 1 w 28"/>
                      <a:gd name="T5" fmla="*/ 0 h 15"/>
                      <a:gd name="T6" fmla="*/ 1 w 28"/>
                      <a:gd name="T7" fmla="*/ 0 h 15"/>
                      <a:gd name="T8" fmla="*/ 1 w 28"/>
                      <a:gd name="T9" fmla="*/ 0 h 15"/>
                      <a:gd name="T10" fmla="*/ 0 60000 65536"/>
                      <a:gd name="T11" fmla="*/ 0 60000 65536"/>
                      <a:gd name="T12" fmla="*/ 0 60000 65536"/>
                      <a:gd name="T13" fmla="*/ 0 60000 65536"/>
                      <a:gd name="T14" fmla="*/ 0 60000 65536"/>
                      <a:gd name="T15" fmla="*/ 0 w 28"/>
                      <a:gd name="T16" fmla="*/ 0 h 15"/>
                      <a:gd name="T17" fmla="*/ 28 w 28"/>
                      <a:gd name="T18" fmla="*/ 15 h 15"/>
                    </a:gdLst>
                    <a:ahLst/>
                    <a:cxnLst>
                      <a:cxn ang="T10">
                        <a:pos x="T0" y="T1"/>
                      </a:cxn>
                      <a:cxn ang="T11">
                        <a:pos x="T2" y="T3"/>
                      </a:cxn>
                      <a:cxn ang="T12">
                        <a:pos x="T4" y="T5"/>
                      </a:cxn>
                      <a:cxn ang="T13">
                        <a:pos x="T6" y="T7"/>
                      </a:cxn>
                      <a:cxn ang="T14">
                        <a:pos x="T8" y="T9"/>
                      </a:cxn>
                    </a:cxnLst>
                    <a:rect l="T15" t="T16" r="T17" b="T18"/>
                    <a:pathLst>
                      <a:path w="28" h="15">
                        <a:moveTo>
                          <a:pt x="7" y="0"/>
                        </a:moveTo>
                        <a:lnTo>
                          <a:pt x="0" y="8"/>
                        </a:lnTo>
                        <a:lnTo>
                          <a:pt x="20" y="15"/>
                        </a:lnTo>
                        <a:lnTo>
                          <a:pt x="28" y="8"/>
                        </a:lnTo>
                        <a:lnTo>
                          <a:pt x="7" y="0"/>
                        </a:lnTo>
                        <a:close/>
                      </a:path>
                    </a:pathLst>
                  </a:custGeom>
                  <a:solidFill>
                    <a:srgbClr val="808080"/>
                  </a:solidFill>
                  <a:ln w="1588">
                    <a:solidFill>
                      <a:srgbClr val="000000"/>
                    </a:solidFill>
                    <a:round/>
                    <a:headEnd/>
                    <a:tailEnd/>
                  </a:ln>
                </p:spPr>
                <p:txBody>
                  <a:bodyPr/>
                  <a:lstStyle/>
                  <a:p>
                    <a:endParaRPr lang="es-AR"/>
                  </a:p>
                </p:txBody>
              </p:sp>
            </p:grpSp>
            <p:grpSp>
              <p:nvGrpSpPr>
                <p:cNvPr id="34132" name="Grupo 660"/>
                <p:cNvGrpSpPr>
                  <a:grpSpLocks/>
                </p:cNvGrpSpPr>
                <p:nvPr/>
              </p:nvGrpSpPr>
              <p:grpSpPr bwMode="auto">
                <a:xfrm>
                  <a:off x="1094" y="1219"/>
                  <a:ext cx="130" cy="39"/>
                  <a:chOff x="1094" y="1219"/>
                  <a:chExt cx="130" cy="39"/>
                </a:xfrm>
              </p:grpSpPr>
              <p:sp>
                <p:nvSpPr>
                  <p:cNvPr id="34133" name="Forma libre 661"/>
                  <p:cNvSpPr>
                    <a:spLocks/>
                  </p:cNvSpPr>
                  <p:nvPr/>
                </p:nvSpPr>
                <p:spPr bwMode="auto">
                  <a:xfrm>
                    <a:off x="1111" y="1224"/>
                    <a:ext cx="8" cy="4"/>
                  </a:xfrm>
                  <a:custGeom>
                    <a:avLst/>
                    <a:gdLst>
                      <a:gd name="T0" fmla="*/ 0 w 17"/>
                      <a:gd name="T1" fmla="*/ 0 h 7"/>
                      <a:gd name="T2" fmla="*/ 0 w 17"/>
                      <a:gd name="T3" fmla="*/ 1 h 7"/>
                      <a:gd name="T4" fmla="*/ 0 w 17"/>
                      <a:gd name="T5" fmla="*/ 1 h 7"/>
                      <a:gd name="T6" fmla="*/ 0 w 17"/>
                      <a:gd name="T7" fmla="*/ 1 h 7"/>
                      <a:gd name="T8" fmla="*/ 0 w 17"/>
                      <a:gd name="T9" fmla="*/ 0 h 7"/>
                      <a:gd name="T10" fmla="*/ 0 60000 65536"/>
                      <a:gd name="T11" fmla="*/ 0 60000 65536"/>
                      <a:gd name="T12" fmla="*/ 0 60000 65536"/>
                      <a:gd name="T13" fmla="*/ 0 60000 65536"/>
                      <a:gd name="T14" fmla="*/ 0 60000 65536"/>
                      <a:gd name="T15" fmla="*/ 0 w 17"/>
                      <a:gd name="T16" fmla="*/ 0 h 7"/>
                      <a:gd name="T17" fmla="*/ 17 w 17"/>
                      <a:gd name="T18" fmla="*/ 7 h 7"/>
                    </a:gdLst>
                    <a:ahLst/>
                    <a:cxnLst>
                      <a:cxn ang="T10">
                        <a:pos x="T0" y="T1"/>
                      </a:cxn>
                      <a:cxn ang="T11">
                        <a:pos x="T2" y="T3"/>
                      </a:cxn>
                      <a:cxn ang="T12">
                        <a:pos x="T4" y="T5"/>
                      </a:cxn>
                      <a:cxn ang="T13">
                        <a:pos x="T6" y="T7"/>
                      </a:cxn>
                      <a:cxn ang="T14">
                        <a:pos x="T8" y="T9"/>
                      </a:cxn>
                    </a:cxnLst>
                    <a:rect l="T15" t="T16" r="T17" b="T18"/>
                    <a:pathLst>
                      <a:path w="17" h="7">
                        <a:moveTo>
                          <a:pt x="6" y="0"/>
                        </a:moveTo>
                        <a:lnTo>
                          <a:pt x="17" y="3"/>
                        </a:lnTo>
                        <a:lnTo>
                          <a:pt x="12" y="7"/>
                        </a:lnTo>
                        <a:lnTo>
                          <a:pt x="0" y="4"/>
                        </a:lnTo>
                        <a:lnTo>
                          <a:pt x="6" y="0"/>
                        </a:lnTo>
                        <a:close/>
                      </a:path>
                    </a:pathLst>
                  </a:custGeom>
                  <a:solidFill>
                    <a:srgbClr val="808080"/>
                  </a:solidFill>
                  <a:ln w="1588">
                    <a:solidFill>
                      <a:srgbClr val="000000"/>
                    </a:solidFill>
                    <a:round/>
                    <a:headEnd/>
                    <a:tailEnd/>
                  </a:ln>
                </p:spPr>
                <p:txBody>
                  <a:bodyPr/>
                  <a:lstStyle/>
                  <a:p>
                    <a:endParaRPr lang="es-AR"/>
                  </a:p>
                </p:txBody>
              </p:sp>
              <p:sp>
                <p:nvSpPr>
                  <p:cNvPr id="34134" name="Forma libre 662"/>
                  <p:cNvSpPr>
                    <a:spLocks/>
                  </p:cNvSpPr>
                  <p:nvPr/>
                </p:nvSpPr>
                <p:spPr bwMode="auto">
                  <a:xfrm>
                    <a:off x="1119" y="1226"/>
                    <a:ext cx="9" cy="5"/>
                  </a:xfrm>
                  <a:custGeom>
                    <a:avLst/>
                    <a:gdLst>
                      <a:gd name="T0" fmla="*/ 1 w 17"/>
                      <a:gd name="T1" fmla="*/ 0 h 9"/>
                      <a:gd name="T2" fmla="*/ 1 w 17"/>
                      <a:gd name="T3" fmla="*/ 1 h 9"/>
                      <a:gd name="T4" fmla="*/ 1 w 17"/>
                      <a:gd name="T5" fmla="*/ 1 h 9"/>
                      <a:gd name="T6" fmla="*/ 0 w 17"/>
                      <a:gd name="T7" fmla="*/ 1 h 9"/>
                      <a:gd name="T8" fmla="*/ 1 w 17"/>
                      <a:gd name="T9" fmla="*/ 0 h 9"/>
                      <a:gd name="T10" fmla="*/ 0 60000 65536"/>
                      <a:gd name="T11" fmla="*/ 0 60000 65536"/>
                      <a:gd name="T12" fmla="*/ 0 60000 65536"/>
                      <a:gd name="T13" fmla="*/ 0 60000 65536"/>
                      <a:gd name="T14" fmla="*/ 0 60000 65536"/>
                      <a:gd name="T15" fmla="*/ 0 w 17"/>
                      <a:gd name="T16" fmla="*/ 0 h 9"/>
                      <a:gd name="T17" fmla="*/ 17 w 17"/>
                      <a:gd name="T18" fmla="*/ 9 h 9"/>
                    </a:gdLst>
                    <a:ahLst/>
                    <a:cxnLst>
                      <a:cxn ang="T10">
                        <a:pos x="T0" y="T1"/>
                      </a:cxn>
                      <a:cxn ang="T11">
                        <a:pos x="T2" y="T3"/>
                      </a:cxn>
                      <a:cxn ang="T12">
                        <a:pos x="T4" y="T5"/>
                      </a:cxn>
                      <a:cxn ang="T13">
                        <a:pos x="T6" y="T7"/>
                      </a:cxn>
                      <a:cxn ang="T14">
                        <a:pos x="T8" y="T9"/>
                      </a:cxn>
                    </a:cxnLst>
                    <a:rect l="T15" t="T16" r="T17" b="T18"/>
                    <a:pathLst>
                      <a:path w="17" h="9">
                        <a:moveTo>
                          <a:pt x="6" y="0"/>
                        </a:moveTo>
                        <a:lnTo>
                          <a:pt x="17" y="3"/>
                        </a:lnTo>
                        <a:lnTo>
                          <a:pt x="13" y="9"/>
                        </a:lnTo>
                        <a:lnTo>
                          <a:pt x="0" y="5"/>
                        </a:lnTo>
                        <a:lnTo>
                          <a:pt x="6" y="0"/>
                        </a:lnTo>
                        <a:close/>
                      </a:path>
                    </a:pathLst>
                  </a:custGeom>
                  <a:solidFill>
                    <a:srgbClr val="808080"/>
                  </a:solidFill>
                  <a:ln w="1588">
                    <a:solidFill>
                      <a:srgbClr val="000000"/>
                    </a:solidFill>
                    <a:round/>
                    <a:headEnd/>
                    <a:tailEnd/>
                  </a:ln>
                </p:spPr>
                <p:txBody>
                  <a:bodyPr/>
                  <a:lstStyle/>
                  <a:p>
                    <a:endParaRPr lang="es-AR"/>
                  </a:p>
                </p:txBody>
              </p:sp>
              <p:sp>
                <p:nvSpPr>
                  <p:cNvPr id="34135" name="Forma libre 663"/>
                  <p:cNvSpPr>
                    <a:spLocks/>
                  </p:cNvSpPr>
                  <p:nvPr/>
                </p:nvSpPr>
                <p:spPr bwMode="auto">
                  <a:xfrm>
                    <a:off x="1127" y="1228"/>
                    <a:ext cx="10" cy="5"/>
                  </a:xfrm>
                  <a:custGeom>
                    <a:avLst/>
                    <a:gdLst>
                      <a:gd name="T0" fmla="*/ 1 w 19"/>
                      <a:gd name="T1" fmla="*/ 0 h 9"/>
                      <a:gd name="T2" fmla="*/ 1 w 19"/>
                      <a:gd name="T3" fmla="*/ 1 h 9"/>
                      <a:gd name="T4" fmla="*/ 1 w 19"/>
                      <a:gd name="T5" fmla="*/ 1 h 9"/>
                      <a:gd name="T6" fmla="*/ 0 w 19"/>
                      <a:gd name="T7" fmla="*/ 1 h 9"/>
                      <a:gd name="T8" fmla="*/ 1 w 19"/>
                      <a:gd name="T9" fmla="*/ 0 h 9"/>
                      <a:gd name="T10" fmla="*/ 0 60000 65536"/>
                      <a:gd name="T11" fmla="*/ 0 60000 65536"/>
                      <a:gd name="T12" fmla="*/ 0 60000 65536"/>
                      <a:gd name="T13" fmla="*/ 0 60000 65536"/>
                      <a:gd name="T14" fmla="*/ 0 60000 65536"/>
                      <a:gd name="T15" fmla="*/ 0 w 19"/>
                      <a:gd name="T16" fmla="*/ 0 h 9"/>
                      <a:gd name="T17" fmla="*/ 19 w 19"/>
                      <a:gd name="T18" fmla="*/ 9 h 9"/>
                    </a:gdLst>
                    <a:ahLst/>
                    <a:cxnLst>
                      <a:cxn ang="T10">
                        <a:pos x="T0" y="T1"/>
                      </a:cxn>
                      <a:cxn ang="T11">
                        <a:pos x="T2" y="T3"/>
                      </a:cxn>
                      <a:cxn ang="T12">
                        <a:pos x="T4" y="T5"/>
                      </a:cxn>
                      <a:cxn ang="T13">
                        <a:pos x="T6" y="T7"/>
                      </a:cxn>
                      <a:cxn ang="T14">
                        <a:pos x="T8" y="T9"/>
                      </a:cxn>
                    </a:cxnLst>
                    <a:rect l="T15" t="T16" r="T17" b="T18"/>
                    <a:pathLst>
                      <a:path w="19" h="9">
                        <a:moveTo>
                          <a:pt x="6" y="0"/>
                        </a:moveTo>
                        <a:lnTo>
                          <a:pt x="19" y="4"/>
                        </a:lnTo>
                        <a:lnTo>
                          <a:pt x="12" y="9"/>
                        </a:lnTo>
                        <a:lnTo>
                          <a:pt x="0" y="6"/>
                        </a:lnTo>
                        <a:lnTo>
                          <a:pt x="6" y="0"/>
                        </a:lnTo>
                        <a:close/>
                      </a:path>
                    </a:pathLst>
                  </a:custGeom>
                  <a:solidFill>
                    <a:srgbClr val="808080"/>
                  </a:solidFill>
                  <a:ln w="1588">
                    <a:solidFill>
                      <a:srgbClr val="000000"/>
                    </a:solidFill>
                    <a:round/>
                    <a:headEnd/>
                    <a:tailEnd/>
                  </a:ln>
                </p:spPr>
                <p:txBody>
                  <a:bodyPr/>
                  <a:lstStyle/>
                  <a:p>
                    <a:endParaRPr lang="es-AR"/>
                  </a:p>
                </p:txBody>
              </p:sp>
              <p:sp>
                <p:nvSpPr>
                  <p:cNvPr id="34136" name="Forma libre 664"/>
                  <p:cNvSpPr>
                    <a:spLocks/>
                  </p:cNvSpPr>
                  <p:nvPr/>
                </p:nvSpPr>
                <p:spPr bwMode="auto">
                  <a:xfrm>
                    <a:off x="1136" y="1231"/>
                    <a:ext cx="9" cy="4"/>
                  </a:xfrm>
                  <a:custGeom>
                    <a:avLst/>
                    <a:gdLst>
                      <a:gd name="T0" fmla="*/ 1 w 17"/>
                      <a:gd name="T1" fmla="*/ 0 h 9"/>
                      <a:gd name="T2" fmla="*/ 0 w 17"/>
                      <a:gd name="T3" fmla="*/ 0 h 9"/>
                      <a:gd name="T4" fmla="*/ 1 w 17"/>
                      <a:gd name="T5" fmla="*/ 0 h 9"/>
                      <a:gd name="T6" fmla="*/ 1 w 17"/>
                      <a:gd name="T7" fmla="*/ 0 h 9"/>
                      <a:gd name="T8" fmla="*/ 1 w 17"/>
                      <a:gd name="T9" fmla="*/ 0 h 9"/>
                      <a:gd name="T10" fmla="*/ 0 60000 65536"/>
                      <a:gd name="T11" fmla="*/ 0 60000 65536"/>
                      <a:gd name="T12" fmla="*/ 0 60000 65536"/>
                      <a:gd name="T13" fmla="*/ 0 60000 65536"/>
                      <a:gd name="T14" fmla="*/ 0 60000 65536"/>
                      <a:gd name="T15" fmla="*/ 0 w 17"/>
                      <a:gd name="T16" fmla="*/ 0 h 9"/>
                      <a:gd name="T17" fmla="*/ 17 w 17"/>
                      <a:gd name="T18" fmla="*/ 9 h 9"/>
                    </a:gdLst>
                    <a:ahLst/>
                    <a:cxnLst>
                      <a:cxn ang="T10">
                        <a:pos x="T0" y="T1"/>
                      </a:cxn>
                      <a:cxn ang="T11">
                        <a:pos x="T2" y="T3"/>
                      </a:cxn>
                      <a:cxn ang="T12">
                        <a:pos x="T4" y="T5"/>
                      </a:cxn>
                      <a:cxn ang="T13">
                        <a:pos x="T6" y="T7"/>
                      </a:cxn>
                      <a:cxn ang="T14">
                        <a:pos x="T8" y="T9"/>
                      </a:cxn>
                    </a:cxnLst>
                    <a:rect l="T15" t="T16" r="T17" b="T18"/>
                    <a:pathLst>
                      <a:path w="17" h="9">
                        <a:moveTo>
                          <a:pt x="4" y="0"/>
                        </a:moveTo>
                        <a:lnTo>
                          <a:pt x="0" y="6"/>
                        </a:lnTo>
                        <a:lnTo>
                          <a:pt x="13" y="9"/>
                        </a:lnTo>
                        <a:lnTo>
                          <a:pt x="17" y="5"/>
                        </a:lnTo>
                        <a:lnTo>
                          <a:pt x="4" y="0"/>
                        </a:lnTo>
                        <a:close/>
                      </a:path>
                    </a:pathLst>
                  </a:custGeom>
                  <a:solidFill>
                    <a:srgbClr val="808080"/>
                  </a:solidFill>
                  <a:ln w="1588">
                    <a:solidFill>
                      <a:srgbClr val="000000"/>
                    </a:solidFill>
                    <a:round/>
                    <a:headEnd/>
                    <a:tailEnd/>
                  </a:ln>
                </p:spPr>
                <p:txBody>
                  <a:bodyPr/>
                  <a:lstStyle/>
                  <a:p>
                    <a:endParaRPr lang="es-AR"/>
                  </a:p>
                </p:txBody>
              </p:sp>
              <p:sp>
                <p:nvSpPr>
                  <p:cNvPr id="34137" name="Forma libre 665"/>
                  <p:cNvSpPr>
                    <a:spLocks/>
                  </p:cNvSpPr>
                  <p:nvPr/>
                </p:nvSpPr>
                <p:spPr bwMode="auto">
                  <a:xfrm>
                    <a:off x="1145" y="1234"/>
                    <a:ext cx="9" cy="3"/>
                  </a:xfrm>
                  <a:custGeom>
                    <a:avLst/>
                    <a:gdLst>
                      <a:gd name="T0" fmla="*/ 1 w 18"/>
                      <a:gd name="T1" fmla="*/ 0 h 8"/>
                      <a:gd name="T2" fmla="*/ 0 w 18"/>
                      <a:gd name="T3" fmla="*/ 0 h 8"/>
                      <a:gd name="T4" fmla="*/ 1 w 18"/>
                      <a:gd name="T5" fmla="*/ 0 h 8"/>
                      <a:gd name="T6" fmla="*/ 1 w 18"/>
                      <a:gd name="T7" fmla="*/ 0 h 8"/>
                      <a:gd name="T8" fmla="*/ 1 w 18"/>
                      <a:gd name="T9" fmla="*/ 0 h 8"/>
                      <a:gd name="T10" fmla="*/ 0 60000 65536"/>
                      <a:gd name="T11" fmla="*/ 0 60000 65536"/>
                      <a:gd name="T12" fmla="*/ 0 60000 65536"/>
                      <a:gd name="T13" fmla="*/ 0 60000 65536"/>
                      <a:gd name="T14" fmla="*/ 0 60000 65536"/>
                      <a:gd name="T15" fmla="*/ 0 w 18"/>
                      <a:gd name="T16" fmla="*/ 0 h 8"/>
                      <a:gd name="T17" fmla="*/ 18 w 18"/>
                      <a:gd name="T18" fmla="*/ 8 h 8"/>
                    </a:gdLst>
                    <a:ahLst/>
                    <a:cxnLst>
                      <a:cxn ang="T10">
                        <a:pos x="T0" y="T1"/>
                      </a:cxn>
                      <a:cxn ang="T11">
                        <a:pos x="T2" y="T3"/>
                      </a:cxn>
                      <a:cxn ang="T12">
                        <a:pos x="T4" y="T5"/>
                      </a:cxn>
                      <a:cxn ang="T13">
                        <a:pos x="T6" y="T7"/>
                      </a:cxn>
                      <a:cxn ang="T14">
                        <a:pos x="T8" y="T9"/>
                      </a:cxn>
                    </a:cxnLst>
                    <a:rect l="T15" t="T16" r="T17" b="T18"/>
                    <a:pathLst>
                      <a:path w="18" h="8">
                        <a:moveTo>
                          <a:pt x="6" y="0"/>
                        </a:moveTo>
                        <a:lnTo>
                          <a:pt x="0" y="5"/>
                        </a:lnTo>
                        <a:lnTo>
                          <a:pt x="14" y="8"/>
                        </a:lnTo>
                        <a:lnTo>
                          <a:pt x="18" y="3"/>
                        </a:lnTo>
                        <a:lnTo>
                          <a:pt x="6" y="0"/>
                        </a:lnTo>
                        <a:close/>
                      </a:path>
                    </a:pathLst>
                  </a:custGeom>
                  <a:solidFill>
                    <a:srgbClr val="808080"/>
                  </a:solidFill>
                  <a:ln w="1588">
                    <a:solidFill>
                      <a:srgbClr val="000000"/>
                    </a:solidFill>
                    <a:round/>
                    <a:headEnd/>
                    <a:tailEnd/>
                  </a:ln>
                </p:spPr>
                <p:txBody>
                  <a:bodyPr/>
                  <a:lstStyle/>
                  <a:p>
                    <a:endParaRPr lang="es-AR"/>
                  </a:p>
                </p:txBody>
              </p:sp>
              <p:sp>
                <p:nvSpPr>
                  <p:cNvPr id="34138" name="Forma libre 666"/>
                  <p:cNvSpPr>
                    <a:spLocks/>
                  </p:cNvSpPr>
                  <p:nvPr/>
                </p:nvSpPr>
                <p:spPr bwMode="auto">
                  <a:xfrm>
                    <a:off x="1154" y="1236"/>
                    <a:ext cx="8" cy="4"/>
                  </a:xfrm>
                  <a:custGeom>
                    <a:avLst/>
                    <a:gdLst>
                      <a:gd name="T0" fmla="*/ 0 w 18"/>
                      <a:gd name="T1" fmla="*/ 0 h 9"/>
                      <a:gd name="T2" fmla="*/ 0 w 18"/>
                      <a:gd name="T3" fmla="*/ 0 h 9"/>
                      <a:gd name="T4" fmla="*/ 0 w 18"/>
                      <a:gd name="T5" fmla="*/ 0 h 9"/>
                      <a:gd name="T6" fmla="*/ 0 w 18"/>
                      <a:gd name="T7" fmla="*/ 0 h 9"/>
                      <a:gd name="T8" fmla="*/ 0 w 18"/>
                      <a:gd name="T9" fmla="*/ 0 h 9"/>
                      <a:gd name="T10" fmla="*/ 0 60000 65536"/>
                      <a:gd name="T11" fmla="*/ 0 60000 65536"/>
                      <a:gd name="T12" fmla="*/ 0 60000 65536"/>
                      <a:gd name="T13" fmla="*/ 0 60000 65536"/>
                      <a:gd name="T14" fmla="*/ 0 60000 65536"/>
                      <a:gd name="T15" fmla="*/ 0 w 18"/>
                      <a:gd name="T16" fmla="*/ 0 h 9"/>
                      <a:gd name="T17" fmla="*/ 18 w 18"/>
                      <a:gd name="T18" fmla="*/ 9 h 9"/>
                    </a:gdLst>
                    <a:ahLst/>
                    <a:cxnLst>
                      <a:cxn ang="T10">
                        <a:pos x="T0" y="T1"/>
                      </a:cxn>
                      <a:cxn ang="T11">
                        <a:pos x="T2" y="T3"/>
                      </a:cxn>
                      <a:cxn ang="T12">
                        <a:pos x="T4" y="T5"/>
                      </a:cxn>
                      <a:cxn ang="T13">
                        <a:pos x="T6" y="T7"/>
                      </a:cxn>
                      <a:cxn ang="T14">
                        <a:pos x="T8" y="T9"/>
                      </a:cxn>
                    </a:cxnLst>
                    <a:rect l="T15" t="T16" r="T17" b="T18"/>
                    <a:pathLst>
                      <a:path w="18" h="9">
                        <a:moveTo>
                          <a:pt x="4" y="0"/>
                        </a:moveTo>
                        <a:lnTo>
                          <a:pt x="0" y="6"/>
                        </a:lnTo>
                        <a:lnTo>
                          <a:pt x="12" y="9"/>
                        </a:lnTo>
                        <a:lnTo>
                          <a:pt x="18" y="4"/>
                        </a:lnTo>
                        <a:lnTo>
                          <a:pt x="4" y="0"/>
                        </a:lnTo>
                        <a:close/>
                      </a:path>
                    </a:pathLst>
                  </a:custGeom>
                  <a:solidFill>
                    <a:srgbClr val="808080"/>
                  </a:solidFill>
                  <a:ln w="1588">
                    <a:solidFill>
                      <a:srgbClr val="000000"/>
                    </a:solidFill>
                    <a:round/>
                    <a:headEnd/>
                    <a:tailEnd/>
                  </a:ln>
                </p:spPr>
                <p:txBody>
                  <a:bodyPr/>
                  <a:lstStyle/>
                  <a:p>
                    <a:endParaRPr lang="es-AR"/>
                  </a:p>
                </p:txBody>
              </p:sp>
              <p:sp>
                <p:nvSpPr>
                  <p:cNvPr id="34139" name="Forma libre 667"/>
                  <p:cNvSpPr>
                    <a:spLocks/>
                  </p:cNvSpPr>
                  <p:nvPr/>
                </p:nvSpPr>
                <p:spPr bwMode="auto">
                  <a:xfrm>
                    <a:off x="1162" y="1239"/>
                    <a:ext cx="9" cy="3"/>
                  </a:xfrm>
                  <a:custGeom>
                    <a:avLst/>
                    <a:gdLst>
                      <a:gd name="T0" fmla="*/ 1 w 18"/>
                      <a:gd name="T1" fmla="*/ 0 h 7"/>
                      <a:gd name="T2" fmla="*/ 0 w 18"/>
                      <a:gd name="T3" fmla="*/ 0 h 7"/>
                      <a:gd name="T4" fmla="*/ 1 w 18"/>
                      <a:gd name="T5" fmla="*/ 0 h 7"/>
                      <a:gd name="T6" fmla="*/ 1 w 18"/>
                      <a:gd name="T7" fmla="*/ 0 h 7"/>
                      <a:gd name="T8" fmla="*/ 1 w 18"/>
                      <a:gd name="T9" fmla="*/ 0 h 7"/>
                      <a:gd name="T10" fmla="*/ 0 60000 65536"/>
                      <a:gd name="T11" fmla="*/ 0 60000 65536"/>
                      <a:gd name="T12" fmla="*/ 0 60000 65536"/>
                      <a:gd name="T13" fmla="*/ 0 60000 65536"/>
                      <a:gd name="T14" fmla="*/ 0 60000 65536"/>
                      <a:gd name="T15" fmla="*/ 0 w 18"/>
                      <a:gd name="T16" fmla="*/ 0 h 7"/>
                      <a:gd name="T17" fmla="*/ 18 w 18"/>
                      <a:gd name="T18" fmla="*/ 7 h 7"/>
                    </a:gdLst>
                    <a:ahLst/>
                    <a:cxnLst>
                      <a:cxn ang="T10">
                        <a:pos x="T0" y="T1"/>
                      </a:cxn>
                      <a:cxn ang="T11">
                        <a:pos x="T2" y="T3"/>
                      </a:cxn>
                      <a:cxn ang="T12">
                        <a:pos x="T4" y="T5"/>
                      </a:cxn>
                      <a:cxn ang="T13">
                        <a:pos x="T6" y="T7"/>
                      </a:cxn>
                      <a:cxn ang="T14">
                        <a:pos x="T8" y="T9"/>
                      </a:cxn>
                    </a:cxnLst>
                    <a:rect l="T15" t="T16" r="T17" b="T18"/>
                    <a:pathLst>
                      <a:path w="18" h="7">
                        <a:moveTo>
                          <a:pt x="4" y="0"/>
                        </a:moveTo>
                        <a:lnTo>
                          <a:pt x="0" y="4"/>
                        </a:lnTo>
                        <a:lnTo>
                          <a:pt x="12" y="7"/>
                        </a:lnTo>
                        <a:lnTo>
                          <a:pt x="18" y="3"/>
                        </a:lnTo>
                        <a:lnTo>
                          <a:pt x="4" y="0"/>
                        </a:lnTo>
                        <a:close/>
                      </a:path>
                    </a:pathLst>
                  </a:custGeom>
                  <a:solidFill>
                    <a:srgbClr val="808080"/>
                  </a:solidFill>
                  <a:ln w="1588">
                    <a:solidFill>
                      <a:srgbClr val="000000"/>
                    </a:solidFill>
                    <a:round/>
                    <a:headEnd/>
                    <a:tailEnd/>
                  </a:ln>
                </p:spPr>
                <p:txBody>
                  <a:bodyPr/>
                  <a:lstStyle/>
                  <a:p>
                    <a:endParaRPr lang="es-AR"/>
                  </a:p>
                </p:txBody>
              </p:sp>
              <p:sp>
                <p:nvSpPr>
                  <p:cNvPr id="34140" name="Forma libre 668"/>
                  <p:cNvSpPr>
                    <a:spLocks/>
                  </p:cNvSpPr>
                  <p:nvPr/>
                </p:nvSpPr>
                <p:spPr bwMode="auto">
                  <a:xfrm>
                    <a:off x="1171" y="1241"/>
                    <a:ext cx="8" cy="4"/>
                  </a:xfrm>
                  <a:custGeom>
                    <a:avLst/>
                    <a:gdLst>
                      <a:gd name="T0" fmla="*/ 1 w 16"/>
                      <a:gd name="T1" fmla="*/ 0 h 9"/>
                      <a:gd name="T2" fmla="*/ 0 w 16"/>
                      <a:gd name="T3" fmla="*/ 0 h 9"/>
                      <a:gd name="T4" fmla="*/ 1 w 16"/>
                      <a:gd name="T5" fmla="*/ 0 h 9"/>
                      <a:gd name="T6" fmla="*/ 1 w 16"/>
                      <a:gd name="T7" fmla="*/ 0 h 9"/>
                      <a:gd name="T8" fmla="*/ 1 w 16"/>
                      <a:gd name="T9" fmla="*/ 0 h 9"/>
                      <a:gd name="T10" fmla="*/ 0 60000 65536"/>
                      <a:gd name="T11" fmla="*/ 0 60000 65536"/>
                      <a:gd name="T12" fmla="*/ 0 60000 65536"/>
                      <a:gd name="T13" fmla="*/ 0 60000 65536"/>
                      <a:gd name="T14" fmla="*/ 0 60000 65536"/>
                      <a:gd name="T15" fmla="*/ 0 w 16"/>
                      <a:gd name="T16" fmla="*/ 0 h 9"/>
                      <a:gd name="T17" fmla="*/ 16 w 16"/>
                      <a:gd name="T18" fmla="*/ 9 h 9"/>
                    </a:gdLst>
                    <a:ahLst/>
                    <a:cxnLst>
                      <a:cxn ang="T10">
                        <a:pos x="T0" y="T1"/>
                      </a:cxn>
                      <a:cxn ang="T11">
                        <a:pos x="T2" y="T3"/>
                      </a:cxn>
                      <a:cxn ang="T12">
                        <a:pos x="T4" y="T5"/>
                      </a:cxn>
                      <a:cxn ang="T13">
                        <a:pos x="T6" y="T7"/>
                      </a:cxn>
                      <a:cxn ang="T14">
                        <a:pos x="T8" y="T9"/>
                      </a:cxn>
                    </a:cxnLst>
                    <a:rect l="T15" t="T16" r="T17" b="T18"/>
                    <a:pathLst>
                      <a:path w="16" h="9">
                        <a:moveTo>
                          <a:pt x="4" y="0"/>
                        </a:moveTo>
                        <a:lnTo>
                          <a:pt x="0" y="4"/>
                        </a:lnTo>
                        <a:lnTo>
                          <a:pt x="11" y="9"/>
                        </a:lnTo>
                        <a:lnTo>
                          <a:pt x="16" y="3"/>
                        </a:lnTo>
                        <a:lnTo>
                          <a:pt x="4" y="0"/>
                        </a:lnTo>
                        <a:close/>
                      </a:path>
                    </a:pathLst>
                  </a:custGeom>
                  <a:solidFill>
                    <a:srgbClr val="808080"/>
                  </a:solidFill>
                  <a:ln w="1588">
                    <a:solidFill>
                      <a:srgbClr val="000000"/>
                    </a:solidFill>
                    <a:round/>
                    <a:headEnd/>
                    <a:tailEnd/>
                  </a:ln>
                </p:spPr>
                <p:txBody>
                  <a:bodyPr/>
                  <a:lstStyle/>
                  <a:p>
                    <a:endParaRPr lang="es-AR"/>
                  </a:p>
                </p:txBody>
              </p:sp>
              <p:sp>
                <p:nvSpPr>
                  <p:cNvPr id="34141" name="Forma libre 669"/>
                  <p:cNvSpPr>
                    <a:spLocks/>
                  </p:cNvSpPr>
                  <p:nvPr/>
                </p:nvSpPr>
                <p:spPr bwMode="auto">
                  <a:xfrm>
                    <a:off x="1179" y="1243"/>
                    <a:ext cx="9" cy="5"/>
                  </a:xfrm>
                  <a:custGeom>
                    <a:avLst/>
                    <a:gdLst>
                      <a:gd name="T0" fmla="*/ 1 w 18"/>
                      <a:gd name="T1" fmla="*/ 0 h 9"/>
                      <a:gd name="T2" fmla="*/ 0 w 18"/>
                      <a:gd name="T3" fmla="*/ 1 h 9"/>
                      <a:gd name="T4" fmla="*/ 1 w 18"/>
                      <a:gd name="T5" fmla="*/ 1 h 9"/>
                      <a:gd name="T6" fmla="*/ 1 w 18"/>
                      <a:gd name="T7" fmla="*/ 1 h 9"/>
                      <a:gd name="T8" fmla="*/ 1 w 18"/>
                      <a:gd name="T9" fmla="*/ 0 h 9"/>
                      <a:gd name="T10" fmla="*/ 0 60000 65536"/>
                      <a:gd name="T11" fmla="*/ 0 60000 65536"/>
                      <a:gd name="T12" fmla="*/ 0 60000 65536"/>
                      <a:gd name="T13" fmla="*/ 0 60000 65536"/>
                      <a:gd name="T14" fmla="*/ 0 60000 65536"/>
                      <a:gd name="T15" fmla="*/ 0 w 18"/>
                      <a:gd name="T16" fmla="*/ 0 h 9"/>
                      <a:gd name="T17" fmla="*/ 18 w 18"/>
                      <a:gd name="T18" fmla="*/ 9 h 9"/>
                    </a:gdLst>
                    <a:ahLst/>
                    <a:cxnLst>
                      <a:cxn ang="T10">
                        <a:pos x="T0" y="T1"/>
                      </a:cxn>
                      <a:cxn ang="T11">
                        <a:pos x="T2" y="T3"/>
                      </a:cxn>
                      <a:cxn ang="T12">
                        <a:pos x="T4" y="T5"/>
                      </a:cxn>
                      <a:cxn ang="T13">
                        <a:pos x="T6" y="T7"/>
                      </a:cxn>
                      <a:cxn ang="T14">
                        <a:pos x="T8" y="T9"/>
                      </a:cxn>
                    </a:cxnLst>
                    <a:rect l="T15" t="T16" r="T17" b="T18"/>
                    <a:pathLst>
                      <a:path w="18" h="9">
                        <a:moveTo>
                          <a:pt x="6" y="0"/>
                        </a:moveTo>
                        <a:lnTo>
                          <a:pt x="0" y="6"/>
                        </a:lnTo>
                        <a:lnTo>
                          <a:pt x="13" y="9"/>
                        </a:lnTo>
                        <a:lnTo>
                          <a:pt x="18" y="3"/>
                        </a:lnTo>
                        <a:lnTo>
                          <a:pt x="6" y="0"/>
                        </a:lnTo>
                        <a:close/>
                      </a:path>
                    </a:pathLst>
                  </a:custGeom>
                  <a:solidFill>
                    <a:srgbClr val="808080"/>
                  </a:solidFill>
                  <a:ln w="1588">
                    <a:solidFill>
                      <a:srgbClr val="000000"/>
                    </a:solidFill>
                    <a:round/>
                    <a:headEnd/>
                    <a:tailEnd/>
                  </a:ln>
                </p:spPr>
                <p:txBody>
                  <a:bodyPr/>
                  <a:lstStyle/>
                  <a:p>
                    <a:endParaRPr lang="es-AR"/>
                  </a:p>
                </p:txBody>
              </p:sp>
              <p:sp>
                <p:nvSpPr>
                  <p:cNvPr id="34142" name="Forma libre 670"/>
                  <p:cNvSpPr>
                    <a:spLocks/>
                  </p:cNvSpPr>
                  <p:nvPr/>
                </p:nvSpPr>
                <p:spPr bwMode="auto">
                  <a:xfrm>
                    <a:off x="1188" y="1245"/>
                    <a:ext cx="8" cy="5"/>
                  </a:xfrm>
                  <a:custGeom>
                    <a:avLst/>
                    <a:gdLst>
                      <a:gd name="T0" fmla="*/ 0 w 18"/>
                      <a:gd name="T1" fmla="*/ 0 h 9"/>
                      <a:gd name="T2" fmla="*/ 0 w 18"/>
                      <a:gd name="T3" fmla="*/ 1 h 9"/>
                      <a:gd name="T4" fmla="*/ 0 w 18"/>
                      <a:gd name="T5" fmla="*/ 1 h 9"/>
                      <a:gd name="T6" fmla="*/ 0 w 18"/>
                      <a:gd name="T7" fmla="*/ 1 h 9"/>
                      <a:gd name="T8" fmla="*/ 0 w 18"/>
                      <a:gd name="T9" fmla="*/ 0 h 9"/>
                      <a:gd name="T10" fmla="*/ 0 60000 65536"/>
                      <a:gd name="T11" fmla="*/ 0 60000 65536"/>
                      <a:gd name="T12" fmla="*/ 0 60000 65536"/>
                      <a:gd name="T13" fmla="*/ 0 60000 65536"/>
                      <a:gd name="T14" fmla="*/ 0 60000 65536"/>
                      <a:gd name="T15" fmla="*/ 0 w 18"/>
                      <a:gd name="T16" fmla="*/ 0 h 9"/>
                      <a:gd name="T17" fmla="*/ 18 w 18"/>
                      <a:gd name="T18" fmla="*/ 9 h 9"/>
                    </a:gdLst>
                    <a:ahLst/>
                    <a:cxnLst>
                      <a:cxn ang="T10">
                        <a:pos x="T0" y="T1"/>
                      </a:cxn>
                      <a:cxn ang="T11">
                        <a:pos x="T2" y="T3"/>
                      </a:cxn>
                      <a:cxn ang="T12">
                        <a:pos x="T4" y="T5"/>
                      </a:cxn>
                      <a:cxn ang="T13">
                        <a:pos x="T6" y="T7"/>
                      </a:cxn>
                      <a:cxn ang="T14">
                        <a:pos x="T8" y="T9"/>
                      </a:cxn>
                    </a:cxnLst>
                    <a:rect l="T15" t="T16" r="T17" b="T18"/>
                    <a:pathLst>
                      <a:path w="18" h="9">
                        <a:moveTo>
                          <a:pt x="6" y="0"/>
                        </a:moveTo>
                        <a:lnTo>
                          <a:pt x="0" y="6"/>
                        </a:lnTo>
                        <a:lnTo>
                          <a:pt x="13" y="9"/>
                        </a:lnTo>
                        <a:lnTo>
                          <a:pt x="18" y="3"/>
                        </a:lnTo>
                        <a:lnTo>
                          <a:pt x="6" y="0"/>
                        </a:lnTo>
                        <a:close/>
                      </a:path>
                    </a:pathLst>
                  </a:custGeom>
                  <a:solidFill>
                    <a:srgbClr val="808080"/>
                  </a:solidFill>
                  <a:ln w="1588">
                    <a:solidFill>
                      <a:srgbClr val="000000"/>
                    </a:solidFill>
                    <a:round/>
                    <a:headEnd/>
                    <a:tailEnd/>
                  </a:ln>
                </p:spPr>
                <p:txBody>
                  <a:bodyPr/>
                  <a:lstStyle/>
                  <a:p>
                    <a:endParaRPr lang="es-AR"/>
                  </a:p>
                </p:txBody>
              </p:sp>
              <p:sp>
                <p:nvSpPr>
                  <p:cNvPr id="34143" name="Forma libre 671"/>
                  <p:cNvSpPr>
                    <a:spLocks/>
                  </p:cNvSpPr>
                  <p:nvPr/>
                </p:nvSpPr>
                <p:spPr bwMode="auto">
                  <a:xfrm>
                    <a:off x="1196" y="1248"/>
                    <a:ext cx="10" cy="4"/>
                  </a:xfrm>
                  <a:custGeom>
                    <a:avLst/>
                    <a:gdLst>
                      <a:gd name="T0" fmla="*/ 0 w 21"/>
                      <a:gd name="T1" fmla="*/ 0 h 9"/>
                      <a:gd name="T2" fmla="*/ 0 w 21"/>
                      <a:gd name="T3" fmla="*/ 0 h 9"/>
                      <a:gd name="T4" fmla="*/ 0 w 21"/>
                      <a:gd name="T5" fmla="*/ 0 h 9"/>
                      <a:gd name="T6" fmla="*/ 0 w 21"/>
                      <a:gd name="T7" fmla="*/ 0 h 9"/>
                      <a:gd name="T8" fmla="*/ 0 w 21"/>
                      <a:gd name="T9" fmla="*/ 0 h 9"/>
                      <a:gd name="T10" fmla="*/ 0 60000 65536"/>
                      <a:gd name="T11" fmla="*/ 0 60000 65536"/>
                      <a:gd name="T12" fmla="*/ 0 60000 65536"/>
                      <a:gd name="T13" fmla="*/ 0 60000 65536"/>
                      <a:gd name="T14" fmla="*/ 0 60000 65536"/>
                      <a:gd name="T15" fmla="*/ 0 w 21"/>
                      <a:gd name="T16" fmla="*/ 0 h 9"/>
                      <a:gd name="T17" fmla="*/ 21 w 21"/>
                      <a:gd name="T18" fmla="*/ 9 h 9"/>
                    </a:gdLst>
                    <a:ahLst/>
                    <a:cxnLst>
                      <a:cxn ang="T10">
                        <a:pos x="T0" y="T1"/>
                      </a:cxn>
                      <a:cxn ang="T11">
                        <a:pos x="T2" y="T3"/>
                      </a:cxn>
                      <a:cxn ang="T12">
                        <a:pos x="T4" y="T5"/>
                      </a:cxn>
                      <a:cxn ang="T13">
                        <a:pos x="T6" y="T7"/>
                      </a:cxn>
                      <a:cxn ang="T14">
                        <a:pos x="T8" y="T9"/>
                      </a:cxn>
                    </a:cxnLst>
                    <a:rect l="T15" t="T16" r="T17" b="T18"/>
                    <a:pathLst>
                      <a:path w="21" h="9">
                        <a:moveTo>
                          <a:pt x="6" y="0"/>
                        </a:moveTo>
                        <a:lnTo>
                          <a:pt x="0" y="6"/>
                        </a:lnTo>
                        <a:lnTo>
                          <a:pt x="14" y="9"/>
                        </a:lnTo>
                        <a:lnTo>
                          <a:pt x="21" y="5"/>
                        </a:lnTo>
                        <a:lnTo>
                          <a:pt x="6" y="0"/>
                        </a:lnTo>
                        <a:close/>
                      </a:path>
                    </a:pathLst>
                  </a:custGeom>
                  <a:solidFill>
                    <a:srgbClr val="808080"/>
                  </a:solidFill>
                  <a:ln w="1588">
                    <a:solidFill>
                      <a:srgbClr val="000000"/>
                    </a:solidFill>
                    <a:round/>
                    <a:headEnd/>
                    <a:tailEnd/>
                  </a:ln>
                </p:spPr>
                <p:txBody>
                  <a:bodyPr/>
                  <a:lstStyle/>
                  <a:p>
                    <a:endParaRPr lang="es-AR"/>
                  </a:p>
                </p:txBody>
              </p:sp>
              <p:sp>
                <p:nvSpPr>
                  <p:cNvPr id="34144" name="Forma libre 672"/>
                  <p:cNvSpPr>
                    <a:spLocks/>
                  </p:cNvSpPr>
                  <p:nvPr/>
                </p:nvSpPr>
                <p:spPr bwMode="auto">
                  <a:xfrm>
                    <a:off x="1205" y="1251"/>
                    <a:ext cx="9" cy="4"/>
                  </a:xfrm>
                  <a:custGeom>
                    <a:avLst/>
                    <a:gdLst>
                      <a:gd name="T0" fmla="*/ 0 w 19"/>
                      <a:gd name="T1" fmla="*/ 0 h 9"/>
                      <a:gd name="T2" fmla="*/ 0 w 19"/>
                      <a:gd name="T3" fmla="*/ 0 h 9"/>
                      <a:gd name="T4" fmla="*/ 0 w 19"/>
                      <a:gd name="T5" fmla="*/ 0 h 9"/>
                      <a:gd name="T6" fmla="*/ 0 w 19"/>
                      <a:gd name="T7" fmla="*/ 0 h 9"/>
                      <a:gd name="T8" fmla="*/ 0 w 19"/>
                      <a:gd name="T9" fmla="*/ 0 h 9"/>
                      <a:gd name="T10" fmla="*/ 0 60000 65536"/>
                      <a:gd name="T11" fmla="*/ 0 60000 65536"/>
                      <a:gd name="T12" fmla="*/ 0 60000 65536"/>
                      <a:gd name="T13" fmla="*/ 0 60000 65536"/>
                      <a:gd name="T14" fmla="*/ 0 60000 65536"/>
                      <a:gd name="T15" fmla="*/ 0 w 19"/>
                      <a:gd name="T16" fmla="*/ 0 h 9"/>
                      <a:gd name="T17" fmla="*/ 19 w 19"/>
                      <a:gd name="T18" fmla="*/ 9 h 9"/>
                    </a:gdLst>
                    <a:ahLst/>
                    <a:cxnLst>
                      <a:cxn ang="T10">
                        <a:pos x="T0" y="T1"/>
                      </a:cxn>
                      <a:cxn ang="T11">
                        <a:pos x="T2" y="T3"/>
                      </a:cxn>
                      <a:cxn ang="T12">
                        <a:pos x="T4" y="T5"/>
                      </a:cxn>
                      <a:cxn ang="T13">
                        <a:pos x="T6" y="T7"/>
                      </a:cxn>
                      <a:cxn ang="T14">
                        <a:pos x="T8" y="T9"/>
                      </a:cxn>
                    </a:cxnLst>
                    <a:rect l="T15" t="T16" r="T17" b="T18"/>
                    <a:pathLst>
                      <a:path w="19" h="9">
                        <a:moveTo>
                          <a:pt x="6" y="0"/>
                        </a:moveTo>
                        <a:lnTo>
                          <a:pt x="0" y="5"/>
                        </a:lnTo>
                        <a:lnTo>
                          <a:pt x="13" y="9"/>
                        </a:lnTo>
                        <a:lnTo>
                          <a:pt x="19" y="3"/>
                        </a:lnTo>
                        <a:lnTo>
                          <a:pt x="6" y="0"/>
                        </a:lnTo>
                        <a:close/>
                      </a:path>
                    </a:pathLst>
                  </a:custGeom>
                  <a:solidFill>
                    <a:srgbClr val="808080"/>
                  </a:solidFill>
                  <a:ln w="1588">
                    <a:solidFill>
                      <a:srgbClr val="000000"/>
                    </a:solidFill>
                    <a:round/>
                    <a:headEnd/>
                    <a:tailEnd/>
                  </a:ln>
                </p:spPr>
                <p:txBody>
                  <a:bodyPr/>
                  <a:lstStyle/>
                  <a:p>
                    <a:endParaRPr lang="es-AR"/>
                  </a:p>
                </p:txBody>
              </p:sp>
              <p:sp>
                <p:nvSpPr>
                  <p:cNvPr id="34145" name="Forma libre 673"/>
                  <p:cNvSpPr>
                    <a:spLocks/>
                  </p:cNvSpPr>
                  <p:nvPr/>
                </p:nvSpPr>
                <p:spPr bwMode="auto">
                  <a:xfrm>
                    <a:off x="1094" y="1219"/>
                    <a:ext cx="9" cy="4"/>
                  </a:xfrm>
                  <a:custGeom>
                    <a:avLst/>
                    <a:gdLst>
                      <a:gd name="T0" fmla="*/ 0 w 16"/>
                      <a:gd name="T1" fmla="*/ 1 h 7"/>
                      <a:gd name="T2" fmla="*/ 1 w 16"/>
                      <a:gd name="T3" fmla="*/ 0 h 7"/>
                      <a:gd name="T4" fmla="*/ 1 w 16"/>
                      <a:gd name="T5" fmla="*/ 1 h 7"/>
                      <a:gd name="T6" fmla="*/ 1 w 16"/>
                      <a:gd name="T7" fmla="*/ 1 h 7"/>
                      <a:gd name="T8" fmla="*/ 0 w 16"/>
                      <a:gd name="T9" fmla="*/ 1 h 7"/>
                      <a:gd name="T10" fmla="*/ 0 60000 65536"/>
                      <a:gd name="T11" fmla="*/ 0 60000 65536"/>
                      <a:gd name="T12" fmla="*/ 0 60000 65536"/>
                      <a:gd name="T13" fmla="*/ 0 60000 65536"/>
                      <a:gd name="T14" fmla="*/ 0 60000 65536"/>
                      <a:gd name="T15" fmla="*/ 0 w 16"/>
                      <a:gd name="T16" fmla="*/ 0 h 7"/>
                      <a:gd name="T17" fmla="*/ 16 w 16"/>
                      <a:gd name="T18" fmla="*/ 7 h 7"/>
                    </a:gdLst>
                    <a:ahLst/>
                    <a:cxnLst>
                      <a:cxn ang="T10">
                        <a:pos x="T0" y="T1"/>
                      </a:cxn>
                      <a:cxn ang="T11">
                        <a:pos x="T2" y="T3"/>
                      </a:cxn>
                      <a:cxn ang="T12">
                        <a:pos x="T4" y="T5"/>
                      </a:cxn>
                      <a:cxn ang="T13">
                        <a:pos x="T6" y="T7"/>
                      </a:cxn>
                      <a:cxn ang="T14">
                        <a:pos x="T8" y="T9"/>
                      </a:cxn>
                    </a:cxnLst>
                    <a:rect l="T15" t="T16" r="T17" b="T18"/>
                    <a:pathLst>
                      <a:path w="16" h="7">
                        <a:moveTo>
                          <a:pt x="0" y="4"/>
                        </a:moveTo>
                        <a:lnTo>
                          <a:pt x="6" y="0"/>
                        </a:lnTo>
                        <a:lnTo>
                          <a:pt x="16" y="3"/>
                        </a:lnTo>
                        <a:lnTo>
                          <a:pt x="10" y="7"/>
                        </a:lnTo>
                        <a:lnTo>
                          <a:pt x="0" y="4"/>
                        </a:lnTo>
                        <a:close/>
                      </a:path>
                    </a:pathLst>
                  </a:custGeom>
                  <a:solidFill>
                    <a:srgbClr val="808080"/>
                  </a:solidFill>
                  <a:ln w="1588">
                    <a:solidFill>
                      <a:srgbClr val="000000"/>
                    </a:solidFill>
                    <a:round/>
                    <a:headEnd/>
                    <a:tailEnd/>
                  </a:ln>
                </p:spPr>
                <p:txBody>
                  <a:bodyPr/>
                  <a:lstStyle/>
                  <a:p>
                    <a:endParaRPr lang="es-AR"/>
                  </a:p>
                </p:txBody>
              </p:sp>
              <p:sp>
                <p:nvSpPr>
                  <p:cNvPr id="34146" name="Forma libre 674"/>
                  <p:cNvSpPr>
                    <a:spLocks/>
                  </p:cNvSpPr>
                  <p:nvPr/>
                </p:nvSpPr>
                <p:spPr bwMode="auto">
                  <a:xfrm>
                    <a:off x="1103" y="1222"/>
                    <a:ext cx="8" cy="4"/>
                  </a:xfrm>
                  <a:custGeom>
                    <a:avLst/>
                    <a:gdLst>
                      <a:gd name="T0" fmla="*/ 0 w 16"/>
                      <a:gd name="T1" fmla="*/ 0 h 9"/>
                      <a:gd name="T2" fmla="*/ 1 w 16"/>
                      <a:gd name="T3" fmla="*/ 0 h 9"/>
                      <a:gd name="T4" fmla="*/ 1 w 16"/>
                      <a:gd name="T5" fmla="*/ 0 h 9"/>
                      <a:gd name="T6" fmla="*/ 1 w 16"/>
                      <a:gd name="T7" fmla="*/ 0 h 9"/>
                      <a:gd name="T8" fmla="*/ 0 w 16"/>
                      <a:gd name="T9" fmla="*/ 0 h 9"/>
                      <a:gd name="T10" fmla="*/ 0 60000 65536"/>
                      <a:gd name="T11" fmla="*/ 0 60000 65536"/>
                      <a:gd name="T12" fmla="*/ 0 60000 65536"/>
                      <a:gd name="T13" fmla="*/ 0 60000 65536"/>
                      <a:gd name="T14" fmla="*/ 0 60000 65536"/>
                      <a:gd name="T15" fmla="*/ 0 w 16"/>
                      <a:gd name="T16" fmla="*/ 0 h 9"/>
                      <a:gd name="T17" fmla="*/ 16 w 16"/>
                      <a:gd name="T18" fmla="*/ 9 h 9"/>
                    </a:gdLst>
                    <a:ahLst/>
                    <a:cxnLst>
                      <a:cxn ang="T10">
                        <a:pos x="T0" y="T1"/>
                      </a:cxn>
                      <a:cxn ang="T11">
                        <a:pos x="T2" y="T3"/>
                      </a:cxn>
                      <a:cxn ang="T12">
                        <a:pos x="T4" y="T5"/>
                      </a:cxn>
                      <a:cxn ang="T13">
                        <a:pos x="T6" y="T7"/>
                      </a:cxn>
                      <a:cxn ang="T14">
                        <a:pos x="T8" y="T9"/>
                      </a:cxn>
                    </a:cxnLst>
                    <a:rect l="T15" t="T16" r="T17" b="T18"/>
                    <a:pathLst>
                      <a:path w="16" h="9">
                        <a:moveTo>
                          <a:pt x="0" y="5"/>
                        </a:moveTo>
                        <a:lnTo>
                          <a:pt x="6" y="0"/>
                        </a:lnTo>
                        <a:lnTo>
                          <a:pt x="16" y="3"/>
                        </a:lnTo>
                        <a:lnTo>
                          <a:pt x="10" y="9"/>
                        </a:lnTo>
                        <a:lnTo>
                          <a:pt x="0" y="5"/>
                        </a:lnTo>
                        <a:close/>
                      </a:path>
                    </a:pathLst>
                  </a:custGeom>
                  <a:solidFill>
                    <a:srgbClr val="808080"/>
                  </a:solidFill>
                  <a:ln w="1588">
                    <a:solidFill>
                      <a:srgbClr val="000000"/>
                    </a:solidFill>
                    <a:round/>
                    <a:headEnd/>
                    <a:tailEnd/>
                  </a:ln>
                </p:spPr>
                <p:txBody>
                  <a:bodyPr/>
                  <a:lstStyle/>
                  <a:p>
                    <a:endParaRPr lang="es-AR"/>
                  </a:p>
                </p:txBody>
              </p:sp>
              <p:sp>
                <p:nvSpPr>
                  <p:cNvPr id="34147" name="Forma libre 675"/>
                  <p:cNvSpPr>
                    <a:spLocks/>
                  </p:cNvSpPr>
                  <p:nvPr/>
                </p:nvSpPr>
                <p:spPr bwMode="auto">
                  <a:xfrm>
                    <a:off x="1214" y="1253"/>
                    <a:ext cx="10" cy="5"/>
                  </a:xfrm>
                  <a:custGeom>
                    <a:avLst/>
                    <a:gdLst>
                      <a:gd name="T0" fmla="*/ 1 w 19"/>
                      <a:gd name="T1" fmla="*/ 0 h 10"/>
                      <a:gd name="T2" fmla="*/ 1 w 19"/>
                      <a:gd name="T3" fmla="*/ 1 h 10"/>
                      <a:gd name="T4" fmla="*/ 1 w 19"/>
                      <a:gd name="T5" fmla="*/ 1 h 10"/>
                      <a:gd name="T6" fmla="*/ 0 w 19"/>
                      <a:gd name="T7" fmla="*/ 1 h 10"/>
                      <a:gd name="T8" fmla="*/ 1 w 19"/>
                      <a:gd name="T9" fmla="*/ 0 h 10"/>
                      <a:gd name="T10" fmla="*/ 0 60000 65536"/>
                      <a:gd name="T11" fmla="*/ 0 60000 65536"/>
                      <a:gd name="T12" fmla="*/ 0 60000 65536"/>
                      <a:gd name="T13" fmla="*/ 0 60000 65536"/>
                      <a:gd name="T14" fmla="*/ 0 60000 65536"/>
                      <a:gd name="T15" fmla="*/ 0 w 19"/>
                      <a:gd name="T16" fmla="*/ 0 h 10"/>
                      <a:gd name="T17" fmla="*/ 19 w 19"/>
                      <a:gd name="T18" fmla="*/ 10 h 10"/>
                    </a:gdLst>
                    <a:ahLst/>
                    <a:cxnLst>
                      <a:cxn ang="T10">
                        <a:pos x="T0" y="T1"/>
                      </a:cxn>
                      <a:cxn ang="T11">
                        <a:pos x="T2" y="T3"/>
                      </a:cxn>
                      <a:cxn ang="T12">
                        <a:pos x="T4" y="T5"/>
                      </a:cxn>
                      <a:cxn ang="T13">
                        <a:pos x="T6" y="T7"/>
                      </a:cxn>
                      <a:cxn ang="T14">
                        <a:pos x="T8" y="T9"/>
                      </a:cxn>
                    </a:cxnLst>
                    <a:rect l="T15" t="T16" r="T17" b="T18"/>
                    <a:pathLst>
                      <a:path w="19" h="10">
                        <a:moveTo>
                          <a:pt x="5" y="0"/>
                        </a:moveTo>
                        <a:lnTo>
                          <a:pt x="19" y="4"/>
                        </a:lnTo>
                        <a:lnTo>
                          <a:pt x="14" y="10"/>
                        </a:lnTo>
                        <a:lnTo>
                          <a:pt x="0" y="6"/>
                        </a:lnTo>
                        <a:lnTo>
                          <a:pt x="5" y="0"/>
                        </a:lnTo>
                        <a:close/>
                      </a:path>
                    </a:pathLst>
                  </a:custGeom>
                  <a:solidFill>
                    <a:srgbClr val="808080"/>
                  </a:solidFill>
                  <a:ln w="1588">
                    <a:solidFill>
                      <a:srgbClr val="000000"/>
                    </a:solidFill>
                    <a:round/>
                    <a:headEnd/>
                    <a:tailEnd/>
                  </a:ln>
                </p:spPr>
                <p:txBody>
                  <a:bodyPr/>
                  <a:lstStyle/>
                  <a:p>
                    <a:endParaRPr lang="es-AR"/>
                  </a:p>
                </p:txBody>
              </p:sp>
            </p:grpSp>
          </p:grpSp>
          <p:grpSp>
            <p:nvGrpSpPr>
              <p:cNvPr id="34004" name="Grupo 676"/>
              <p:cNvGrpSpPr>
                <a:grpSpLocks/>
              </p:cNvGrpSpPr>
              <p:nvPr/>
            </p:nvGrpSpPr>
            <p:grpSpPr bwMode="auto">
              <a:xfrm>
                <a:off x="1097" y="1109"/>
                <a:ext cx="164" cy="115"/>
                <a:chOff x="1097" y="1109"/>
                <a:chExt cx="164" cy="115"/>
              </a:xfrm>
            </p:grpSpPr>
            <p:sp>
              <p:nvSpPr>
                <p:cNvPr id="34122" name="Forma libre 677"/>
                <p:cNvSpPr>
                  <a:spLocks/>
                </p:cNvSpPr>
                <p:nvPr/>
              </p:nvSpPr>
              <p:spPr bwMode="auto">
                <a:xfrm>
                  <a:off x="1097" y="1109"/>
                  <a:ext cx="156" cy="110"/>
                </a:xfrm>
                <a:custGeom>
                  <a:avLst/>
                  <a:gdLst>
                    <a:gd name="T0" fmla="*/ 1 w 312"/>
                    <a:gd name="T1" fmla="*/ 0 h 219"/>
                    <a:gd name="T2" fmla="*/ 0 w 312"/>
                    <a:gd name="T3" fmla="*/ 1 h 219"/>
                    <a:gd name="T4" fmla="*/ 1 w 312"/>
                    <a:gd name="T5" fmla="*/ 1 h 219"/>
                    <a:gd name="T6" fmla="*/ 1 w 312"/>
                    <a:gd name="T7" fmla="*/ 1 h 219"/>
                    <a:gd name="T8" fmla="*/ 1 w 312"/>
                    <a:gd name="T9" fmla="*/ 0 h 219"/>
                    <a:gd name="T10" fmla="*/ 0 60000 65536"/>
                    <a:gd name="T11" fmla="*/ 0 60000 65536"/>
                    <a:gd name="T12" fmla="*/ 0 60000 65536"/>
                    <a:gd name="T13" fmla="*/ 0 60000 65536"/>
                    <a:gd name="T14" fmla="*/ 0 60000 65536"/>
                    <a:gd name="T15" fmla="*/ 0 w 312"/>
                    <a:gd name="T16" fmla="*/ 0 h 219"/>
                    <a:gd name="T17" fmla="*/ 312 w 312"/>
                    <a:gd name="T18" fmla="*/ 219 h 219"/>
                  </a:gdLst>
                  <a:ahLst/>
                  <a:cxnLst>
                    <a:cxn ang="T10">
                      <a:pos x="T0" y="T1"/>
                    </a:cxn>
                    <a:cxn ang="T11">
                      <a:pos x="T2" y="T3"/>
                    </a:cxn>
                    <a:cxn ang="T12">
                      <a:pos x="T4" y="T5"/>
                    </a:cxn>
                    <a:cxn ang="T13">
                      <a:pos x="T6" y="T7"/>
                    </a:cxn>
                    <a:cxn ang="T14">
                      <a:pos x="T8" y="T9"/>
                    </a:cxn>
                  </a:cxnLst>
                  <a:rect l="T15" t="T16" r="T17" b="T18"/>
                  <a:pathLst>
                    <a:path w="312" h="219">
                      <a:moveTo>
                        <a:pt x="31" y="0"/>
                      </a:moveTo>
                      <a:lnTo>
                        <a:pt x="0" y="145"/>
                      </a:lnTo>
                      <a:lnTo>
                        <a:pt x="276" y="219"/>
                      </a:lnTo>
                      <a:lnTo>
                        <a:pt x="312" y="56"/>
                      </a:lnTo>
                      <a:lnTo>
                        <a:pt x="31" y="0"/>
                      </a:lnTo>
                      <a:close/>
                    </a:path>
                  </a:pathLst>
                </a:custGeom>
                <a:solidFill>
                  <a:srgbClr val="C0C0C0"/>
                </a:solidFill>
                <a:ln w="1588">
                  <a:solidFill>
                    <a:srgbClr val="000000"/>
                  </a:solidFill>
                  <a:round/>
                  <a:headEnd/>
                  <a:tailEnd/>
                </a:ln>
              </p:spPr>
              <p:txBody>
                <a:bodyPr/>
                <a:lstStyle/>
                <a:p>
                  <a:endParaRPr lang="es-AR"/>
                </a:p>
              </p:txBody>
            </p:sp>
            <p:sp>
              <p:nvSpPr>
                <p:cNvPr id="34123" name="Forma libre 678"/>
                <p:cNvSpPr>
                  <a:spLocks/>
                </p:cNvSpPr>
                <p:nvPr/>
              </p:nvSpPr>
              <p:spPr bwMode="auto">
                <a:xfrm>
                  <a:off x="1113" y="1109"/>
                  <a:ext cx="148" cy="27"/>
                </a:xfrm>
                <a:custGeom>
                  <a:avLst/>
                  <a:gdLst>
                    <a:gd name="T0" fmla="*/ 0 w 295"/>
                    <a:gd name="T1" fmla="*/ 0 h 55"/>
                    <a:gd name="T2" fmla="*/ 1 w 295"/>
                    <a:gd name="T3" fmla="*/ 0 h 55"/>
                    <a:gd name="T4" fmla="*/ 1 w 295"/>
                    <a:gd name="T5" fmla="*/ 0 h 55"/>
                    <a:gd name="T6" fmla="*/ 1 w 295"/>
                    <a:gd name="T7" fmla="*/ 0 h 55"/>
                    <a:gd name="T8" fmla="*/ 0 w 295"/>
                    <a:gd name="T9" fmla="*/ 0 h 55"/>
                    <a:gd name="T10" fmla="*/ 0 60000 65536"/>
                    <a:gd name="T11" fmla="*/ 0 60000 65536"/>
                    <a:gd name="T12" fmla="*/ 0 60000 65536"/>
                    <a:gd name="T13" fmla="*/ 0 60000 65536"/>
                    <a:gd name="T14" fmla="*/ 0 60000 65536"/>
                    <a:gd name="T15" fmla="*/ 0 w 295"/>
                    <a:gd name="T16" fmla="*/ 0 h 55"/>
                    <a:gd name="T17" fmla="*/ 295 w 295"/>
                    <a:gd name="T18" fmla="*/ 55 h 55"/>
                  </a:gdLst>
                  <a:ahLst/>
                  <a:cxnLst>
                    <a:cxn ang="T10">
                      <a:pos x="T0" y="T1"/>
                    </a:cxn>
                    <a:cxn ang="T11">
                      <a:pos x="T2" y="T3"/>
                    </a:cxn>
                    <a:cxn ang="T12">
                      <a:pos x="T4" y="T5"/>
                    </a:cxn>
                    <a:cxn ang="T13">
                      <a:pos x="T6" y="T7"/>
                    </a:cxn>
                    <a:cxn ang="T14">
                      <a:pos x="T8" y="T9"/>
                    </a:cxn>
                  </a:cxnLst>
                  <a:rect l="T15" t="T16" r="T17" b="T18"/>
                  <a:pathLst>
                    <a:path w="295" h="55">
                      <a:moveTo>
                        <a:pt x="0" y="0"/>
                      </a:moveTo>
                      <a:lnTo>
                        <a:pt x="279" y="55"/>
                      </a:lnTo>
                      <a:lnTo>
                        <a:pt x="295" y="55"/>
                      </a:lnTo>
                      <a:lnTo>
                        <a:pt x="15" y="0"/>
                      </a:lnTo>
                      <a:lnTo>
                        <a:pt x="0" y="0"/>
                      </a:lnTo>
                      <a:close/>
                    </a:path>
                  </a:pathLst>
                </a:custGeom>
                <a:solidFill>
                  <a:srgbClr val="C0C0C0"/>
                </a:solidFill>
                <a:ln w="1588">
                  <a:solidFill>
                    <a:srgbClr val="000000"/>
                  </a:solidFill>
                  <a:round/>
                  <a:headEnd/>
                  <a:tailEnd/>
                </a:ln>
              </p:spPr>
              <p:txBody>
                <a:bodyPr/>
                <a:lstStyle/>
                <a:p>
                  <a:endParaRPr lang="es-AR"/>
                </a:p>
              </p:txBody>
            </p:sp>
            <p:sp>
              <p:nvSpPr>
                <p:cNvPr id="34124" name="Forma libre 679"/>
                <p:cNvSpPr>
                  <a:spLocks/>
                </p:cNvSpPr>
                <p:nvPr/>
              </p:nvSpPr>
              <p:spPr bwMode="auto">
                <a:xfrm>
                  <a:off x="1236" y="1136"/>
                  <a:ext cx="25" cy="88"/>
                </a:xfrm>
                <a:custGeom>
                  <a:avLst/>
                  <a:gdLst>
                    <a:gd name="T0" fmla="*/ 1 w 50"/>
                    <a:gd name="T1" fmla="*/ 0 h 175"/>
                    <a:gd name="T2" fmla="*/ 1 w 50"/>
                    <a:gd name="T3" fmla="*/ 0 h 175"/>
                    <a:gd name="T4" fmla="*/ 1 w 50"/>
                    <a:gd name="T5" fmla="*/ 1 h 175"/>
                    <a:gd name="T6" fmla="*/ 0 w 50"/>
                    <a:gd name="T7" fmla="*/ 1 h 175"/>
                    <a:gd name="T8" fmla="*/ 1 w 50"/>
                    <a:gd name="T9" fmla="*/ 0 h 175"/>
                    <a:gd name="T10" fmla="*/ 0 60000 65536"/>
                    <a:gd name="T11" fmla="*/ 0 60000 65536"/>
                    <a:gd name="T12" fmla="*/ 0 60000 65536"/>
                    <a:gd name="T13" fmla="*/ 0 60000 65536"/>
                    <a:gd name="T14" fmla="*/ 0 60000 65536"/>
                    <a:gd name="T15" fmla="*/ 0 w 50"/>
                    <a:gd name="T16" fmla="*/ 0 h 175"/>
                    <a:gd name="T17" fmla="*/ 50 w 50"/>
                    <a:gd name="T18" fmla="*/ 175 h 175"/>
                  </a:gdLst>
                  <a:ahLst/>
                  <a:cxnLst>
                    <a:cxn ang="T10">
                      <a:pos x="T0" y="T1"/>
                    </a:cxn>
                    <a:cxn ang="T11">
                      <a:pos x="T2" y="T3"/>
                    </a:cxn>
                    <a:cxn ang="T12">
                      <a:pos x="T4" y="T5"/>
                    </a:cxn>
                    <a:cxn ang="T13">
                      <a:pos x="T6" y="T7"/>
                    </a:cxn>
                    <a:cxn ang="T14">
                      <a:pos x="T8" y="T9"/>
                    </a:cxn>
                  </a:cxnLst>
                  <a:rect l="T15" t="T16" r="T17" b="T18"/>
                  <a:pathLst>
                    <a:path w="50" h="175">
                      <a:moveTo>
                        <a:pt x="36" y="0"/>
                      </a:moveTo>
                      <a:lnTo>
                        <a:pt x="50" y="0"/>
                      </a:lnTo>
                      <a:lnTo>
                        <a:pt x="13" y="175"/>
                      </a:lnTo>
                      <a:lnTo>
                        <a:pt x="0" y="164"/>
                      </a:lnTo>
                      <a:lnTo>
                        <a:pt x="36" y="0"/>
                      </a:lnTo>
                      <a:close/>
                    </a:path>
                  </a:pathLst>
                </a:custGeom>
                <a:solidFill>
                  <a:srgbClr val="808080"/>
                </a:solidFill>
                <a:ln w="1588">
                  <a:solidFill>
                    <a:srgbClr val="000000"/>
                  </a:solidFill>
                  <a:round/>
                  <a:headEnd/>
                  <a:tailEnd/>
                </a:ln>
              </p:spPr>
              <p:txBody>
                <a:bodyPr/>
                <a:lstStyle/>
                <a:p>
                  <a:endParaRPr lang="es-AR"/>
                </a:p>
              </p:txBody>
            </p:sp>
            <p:sp>
              <p:nvSpPr>
                <p:cNvPr id="34125" name="Forma libre 680"/>
                <p:cNvSpPr>
                  <a:spLocks/>
                </p:cNvSpPr>
                <p:nvPr/>
              </p:nvSpPr>
              <p:spPr bwMode="auto">
                <a:xfrm>
                  <a:off x="1097" y="1182"/>
                  <a:ext cx="145" cy="42"/>
                </a:xfrm>
                <a:custGeom>
                  <a:avLst/>
                  <a:gdLst>
                    <a:gd name="T0" fmla="*/ 0 w 289"/>
                    <a:gd name="T1" fmla="*/ 0 h 85"/>
                    <a:gd name="T2" fmla="*/ 1 w 289"/>
                    <a:gd name="T3" fmla="*/ 0 h 85"/>
                    <a:gd name="T4" fmla="*/ 1 w 289"/>
                    <a:gd name="T5" fmla="*/ 0 h 85"/>
                    <a:gd name="T6" fmla="*/ 1 w 289"/>
                    <a:gd name="T7" fmla="*/ 0 h 85"/>
                    <a:gd name="T8" fmla="*/ 0 w 289"/>
                    <a:gd name="T9" fmla="*/ 0 h 85"/>
                    <a:gd name="T10" fmla="*/ 0 60000 65536"/>
                    <a:gd name="T11" fmla="*/ 0 60000 65536"/>
                    <a:gd name="T12" fmla="*/ 0 60000 65536"/>
                    <a:gd name="T13" fmla="*/ 0 60000 65536"/>
                    <a:gd name="T14" fmla="*/ 0 60000 65536"/>
                    <a:gd name="T15" fmla="*/ 0 w 289"/>
                    <a:gd name="T16" fmla="*/ 0 h 85"/>
                    <a:gd name="T17" fmla="*/ 289 w 289"/>
                    <a:gd name="T18" fmla="*/ 85 h 85"/>
                  </a:gdLst>
                  <a:ahLst/>
                  <a:cxnLst>
                    <a:cxn ang="T10">
                      <a:pos x="T0" y="T1"/>
                    </a:cxn>
                    <a:cxn ang="T11">
                      <a:pos x="T2" y="T3"/>
                    </a:cxn>
                    <a:cxn ang="T12">
                      <a:pos x="T4" y="T5"/>
                    </a:cxn>
                    <a:cxn ang="T13">
                      <a:pos x="T6" y="T7"/>
                    </a:cxn>
                    <a:cxn ang="T14">
                      <a:pos x="T8" y="T9"/>
                    </a:cxn>
                  </a:cxnLst>
                  <a:rect l="T15" t="T16" r="T17" b="T18"/>
                  <a:pathLst>
                    <a:path w="289" h="85">
                      <a:moveTo>
                        <a:pt x="0" y="0"/>
                      </a:moveTo>
                      <a:lnTo>
                        <a:pt x="276" y="74"/>
                      </a:lnTo>
                      <a:lnTo>
                        <a:pt x="289" y="85"/>
                      </a:lnTo>
                      <a:lnTo>
                        <a:pt x="16" y="12"/>
                      </a:lnTo>
                      <a:lnTo>
                        <a:pt x="0" y="0"/>
                      </a:lnTo>
                      <a:close/>
                    </a:path>
                  </a:pathLst>
                </a:custGeom>
                <a:solidFill>
                  <a:srgbClr val="808080"/>
                </a:solidFill>
                <a:ln w="1588">
                  <a:solidFill>
                    <a:srgbClr val="000000"/>
                  </a:solidFill>
                  <a:round/>
                  <a:headEnd/>
                  <a:tailEnd/>
                </a:ln>
              </p:spPr>
              <p:txBody>
                <a:bodyPr/>
                <a:lstStyle/>
                <a:p>
                  <a:endParaRPr lang="es-AR"/>
                </a:p>
              </p:txBody>
            </p:sp>
            <p:sp>
              <p:nvSpPr>
                <p:cNvPr id="34126" name="Forma libre 681"/>
                <p:cNvSpPr>
                  <a:spLocks/>
                </p:cNvSpPr>
                <p:nvPr/>
              </p:nvSpPr>
              <p:spPr bwMode="auto">
                <a:xfrm>
                  <a:off x="1103" y="1117"/>
                  <a:ext cx="148" cy="66"/>
                </a:xfrm>
                <a:custGeom>
                  <a:avLst/>
                  <a:gdLst>
                    <a:gd name="T0" fmla="*/ 0 w 297"/>
                    <a:gd name="T1" fmla="*/ 1 h 132"/>
                    <a:gd name="T2" fmla="*/ 0 w 297"/>
                    <a:gd name="T3" fmla="*/ 0 h 132"/>
                    <a:gd name="T4" fmla="*/ 0 w 297"/>
                    <a:gd name="T5" fmla="*/ 1 h 132"/>
                    <a:gd name="T6" fmla="*/ 0 60000 65536"/>
                    <a:gd name="T7" fmla="*/ 0 60000 65536"/>
                    <a:gd name="T8" fmla="*/ 0 60000 65536"/>
                    <a:gd name="T9" fmla="*/ 0 w 297"/>
                    <a:gd name="T10" fmla="*/ 0 h 132"/>
                    <a:gd name="T11" fmla="*/ 297 w 297"/>
                    <a:gd name="T12" fmla="*/ 132 h 132"/>
                  </a:gdLst>
                  <a:ahLst/>
                  <a:cxnLst>
                    <a:cxn ang="T6">
                      <a:pos x="T0" y="T1"/>
                    </a:cxn>
                    <a:cxn ang="T7">
                      <a:pos x="T2" y="T3"/>
                    </a:cxn>
                    <a:cxn ang="T8">
                      <a:pos x="T4" y="T5"/>
                    </a:cxn>
                  </a:cxnLst>
                  <a:rect l="T9" t="T10" r="T11" b="T12"/>
                  <a:pathLst>
                    <a:path w="297" h="132">
                      <a:moveTo>
                        <a:pt x="0" y="132"/>
                      </a:moveTo>
                      <a:lnTo>
                        <a:pt x="28" y="0"/>
                      </a:lnTo>
                      <a:lnTo>
                        <a:pt x="297" y="57"/>
                      </a:lnTo>
                    </a:path>
                  </a:pathLst>
                </a:custGeom>
                <a:noFill/>
                <a:ln w="158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AR"/>
                </a:p>
              </p:txBody>
            </p:sp>
          </p:grpSp>
          <p:sp>
            <p:nvSpPr>
              <p:cNvPr id="34005" name="Forma libre 682"/>
              <p:cNvSpPr>
                <a:spLocks/>
              </p:cNvSpPr>
              <p:nvPr/>
            </p:nvSpPr>
            <p:spPr bwMode="auto">
              <a:xfrm>
                <a:off x="1218" y="1207"/>
                <a:ext cx="15" cy="7"/>
              </a:xfrm>
              <a:custGeom>
                <a:avLst/>
                <a:gdLst>
                  <a:gd name="T0" fmla="*/ 1 w 29"/>
                  <a:gd name="T1" fmla="*/ 0 h 13"/>
                  <a:gd name="T2" fmla="*/ 1 w 29"/>
                  <a:gd name="T3" fmla="*/ 1 h 13"/>
                  <a:gd name="T4" fmla="*/ 1 w 29"/>
                  <a:gd name="T5" fmla="*/ 1 h 13"/>
                  <a:gd name="T6" fmla="*/ 0 w 29"/>
                  <a:gd name="T7" fmla="*/ 1 h 13"/>
                  <a:gd name="T8" fmla="*/ 1 w 29"/>
                  <a:gd name="T9" fmla="*/ 0 h 13"/>
                  <a:gd name="T10" fmla="*/ 0 60000 65536"/>
                  <a:gd name="T11" fmla="*/ 0 60000 65536"/>
                  <a:gd name="T12" fmla="*/ 0 60000 65536"/>
                  <a:gd name="T13" fmla="*/ 0 60000 65536"/>
                  <a:gd name="T14" fmla="*/ 0 60000 65536"/>
                  <a:gd name="T15" fmla="*/ 0 w 29"/>
                  <a:gd name="T16" fmla="*/ 0 h 13"/>
                  <a:gd name="T17" fmla="*/ 29 w 29"/>
                  <a:gd name="T18" fmla="*/ 13 h 13"/>
                </a:gdLst>
                <a:ahLst/>
                <a:cxnLst>
                  <a:cxn ang="T10">
                    <a:pos x="T0" y="T1"/>
                  </a:cxn>
                  <a:cxn ang="T11">
                    <a:pos x="T2" y="T3"/>
                  </a:cxn>
                  <a:cxn ang="T12">
                    <a:pos x="T4" y="T5"/>
                  </a:cxn>
                  <a:cxn ang="T13">
                    <a:pos x="T6" y="T7"/>
                  </a:cxn>
                  <a:cxn ang="T14">
                    <a:pos x="T8" y="T9"/>
                  </a:cxn>
                </a:cxnLst>
                <a:rect l="T15" t="T16" r="T17" b="T18"/>
                <a:pathLst>
                  <a:path w="29" h="13">
                    <a:moveTo>
                      <a:pt x="1" y="0"/>
                    </a:moveTo>
                    <a:lnTo>
                      <a:pt x="29" y="7"/>
                    </a:lnTo>
                    <a:lnTo>
                      <a:pt x="29" y="13"/>
                    </a:lnTo>
                    <a:lnTo>
                      <a:pt x="0" y="6"/>
                    </a:lnTo>
                    <a:lnTo>
                      <a:pt x="1" y="0"/>
                    </a:lnTo>
                    <a:close/>
                  </a:path>
                </a:pathLst>
              </a:custGeom>
              <a:solidFill>
                <a:srgbClr val="00FF00"/>
              </a:solidFill>
              <a:ln w="1588">
                <a:solidFill>
                  <a:srgbClr val="000000"/>
                </a:solidFill>
                <a:round/>
                <a:headEnd/>
                <a:tailEnd/>
              </a:ln>
            </p:spPr>
            <p:txBody>
              <a:bodyPr/>
              <a:lstStyle/>
              <a:p>
                <a:endParaRPr lang="es-AR"/>
              </a:p>
            </p:txBody>
          </p:sp>
          <p:grpSp>
            <p:nvGrpSpPr>
              <p:cNvPr id="34006" name="Grupo 683"/>
              <p:cNvGrpSpPr>
                <a:grpSpLocks/>
              </p:cNvGrpSpPr>
              <p:nvPr/>
            </p:nvGrpSpPr>
            <p:grpSpPr bwMode="auto">
              <a:xfrm>
                <a:off x="1061" y="1219"/>
                <a:ext cx="163" cy="69"/>
                <a:chOff x="1061" y="1219"/>
                <a:chExt cx="163" cy="69"/>
              </a:xfrm>
            </p:grpSpPr>
            <p:grpSp>
              <p:nvGrpSpPr>
                <p:cNvPr id="34036" name="Grupo 684"/>
                <p:cNvGrpSpPr>
                  <a:grpSpLocks/>
                </p:cNvGrpSpPr>
                <p:nvPr/>
              </p:nvGrpSpPr>
              <p:grpSpPr bwMode="auto">
                <a:xfrm>
                  <a:off x="1066" y="1235"/>
                  <a:ext cx="136" cy="43"/>
                  <a:chOff x="1066" y="1235"/>
                  <a:chExt cx="136" cy="43"/>
                </a:xfrm>
              </p:grpSpPr>
              <p:sp>
                <p:nvSpPr>
                  <p:cNvPr id="34108" name="Forma libre 685"/>
                  <p:cNvSpPr>
                    <a:spLocks/>
                  </p:cNvSpPr>
                  <p:nvPr/>
                </p:nvSpPr>
                <p:spPr bwMode="auto">
                  <a:xfrm>
                    <a:off x="1066" y="1235"/>
                    <a:ext cx="14" cy="6"/>
                  </a:xfrm>
                  <a:custGeom>
                    <a:avLst/>
                    <a:gdLst>
                      <a:gd name="T0" fmla="*/ 0 w 26"/>
                      <a:gd name="T1" fmla="*/ 1 h 12"/>
                      <a:gd name="T2" fmla="*/ 1 w 26"/>
                      <a:gd name="T3" fmla="*/ 0 h 12"/>
                      <a:gd name="T4" fmla="*/ 1 w 26"/>
                      <a:gd name="T5" fmla="*/ 1 h 12"/>
                      <a:gd name="T6" fmla="*/ 1 w 26"/>
                      <a:gd name="T7" fmla="*/ 1 h 12"/>
                      <a:gd name="T8" fmla="*/ 0 w 26"/>
                      <a:gd name="T9" fmla="*/ 1 h 12"/>
                      <a:gd name="T10" fmla="*/ 0 60000 65536"/>
                      <a:gd name="T11" fmla="*/ 0 60000 65536"/>
                      <a:gd name="T12" fmla="*/ 0 60000 65536"/>
                      <a:gd name="T13" fmla="*/ 0 60000 65536"/>
                      <a:gd name="T14" fmla="*/ 0 60000 65536"/>
                      <a:gd name="T15" fmla="*/ 0 w 26"/>
                      <a:gd name="T16" fmla="*/ 0 h 12"/>
                      <a:gd name="T17" fmla="*/ 26 w 26"/>
                      <a:gd name="T18" fmla="*/ 12 h 12"/>
                    </a:gdLst>
                    <a:ahLst/>
                    <a:cxnLst>
                      <a:cxn ang="T10">
                        <a:pos x="T0" y="T1"/>
                      </a:cxn>
                      <a:cxn ang="T11">
                        <a:pos x="T2" y="T3"/>
                      </a:cxn>
                      <a:cxn ang="T12">
                        <a:pos x="T4" y="T5"/>
                      </a:cxn>
                      <a:cxn ang="T13">
                        <a:pos x="T6" y="T7"/>
                      </a:cxn>
                      <a:cxn ang="T14">
                        <a:pos x="T8" y="T9"/>
                      </a:cxn>
                    </a:cxnLst>
                    <a:rect l="T15" t="T16" r="T17" b="T18"/>
                    <a:pathLst>
                      <a:path w="26" h="12">
                        <a:moveTo>
                          <a:pt x="0" y="8"/>
                        </a:moveTo>
                        <a:lnTo>
                          <a:pt x="10" y="0"/>
                        </a:lnTo>
                        <a:lnTo>
                          <a:pt x="26" y="6"/>
                        </a:lnTo>
                        <a:lnTo>
                          <a:pt x="19" y="12"/>
                        </a:lnTo>
                        <a:lnTo>
                          <a:pt x="0" y="8"/>
                        </a:lnTo>
                        <a:close/>
                      </a:path>
                    </a:pathLst>
                  </a:custGeom>
                  <a:solidFill>
                    <a:srgbClr val="808000"/>
                  </a:solidFill>
                  <a:ln w="1588">
                    <a:solidFill>
                      <a:srgbClr val="000000"/>
                    </a:solidFill>
                    <a:round/>
                    <a:headEnd/>
                    <a:tailEnd/>
                  </a:ln>
                </p:spPr>
                <p:txBody>
                  <a:bodyPr/>
                  <a:lstStyle/>
                  <a:p>
                    <a:endParaRPr lang="es-AR"/>
                  </a:p>
                </p:txBody>
              </p:sp>
              <p:sp>
                <p:nvSpPr>
                  <p:cNvPr id="34109" name="Forma libre 686"/>
                  <p:cNvSpPr>
                    <a:spLocks/>
                  </p:cNvSpPr>
                  <p:nvPr/>
                </p:nvSpPr>
                <p:spPr bwMode="auto">
                  <a:xfrm>
                    <a:off x="1079" y="1239"/>
                    <a:ext cx="9" cy="4"/>
                  </a:xfrm>
                  <a:custGeom>
                    <a:avLst/>
                    <a:gdLst>
                      <a:gd name="T0" fmla="*/ 1 w 18"/>
                      <a:gd name="T1" fmla="*/ 0 h 8"/>
                      <a:gd name="T2" fmla="*/ 1 w 18"/>
                      <a:gd name="T3" fmla="*/ 1 h 8"/>
                      <a:gd name="T4" fmla="*/ 1 w 18"/>
                      <a:gd name="T5" fmla="*/ 1 h 8"/>
                      <a:gd name="T6" fmla="*/ 0 w 18"/>
                      <a:gd name="T7" fmla="*/ 1 h 8"/>
                      <a:gd name="T8" fmla="*/ 1 w 18"/>
                      <a:gd name="T9" fmla="*/ 0 h 8"/>
                      <a:gd name="T10" fmla="*/ 0 60000 65536"/>
                      <a:gd name="T11" fmla="*/ 0 60000 65536"/>
                      <a:gd name="T12" fmla="*/ 0 60000 65536"/>
                      <a:gd name="T13" fmla="*/ 0 60000 65536"/>
                      <a:gd name="T14" fmla="*/ 0 60000 65536"/>
                      <a:gd name="T15" fmla="*/ 0 w 18"/>
                      <a:gd name="T16" fmla="*/ 0 h 8"/>
                      <a:gd name="T17" fmla="*/ 18 w 18"/>
                      <a:gd name="T18" fmla="*/ 8 h 8"/>
                    </a:gdLst>
                    <a:ahLst/>
                    <a:cxnLst>
                      <a:cxn ang="T10">
                        <a:pos x="T0" y="T1"/>
                      </a:cxn>
                      <a:cxn ang="T11">
                        <a:pos x="T2" y="T3"/>
                      </a:cxn>
                      <a:cxn ang="T12">
                        <a:pos x="T4" y="T5"/>
                      </a:cxn>
                      <a:cxn ang="T13">
                        <a:pos x="T6" y="T7"/>
                      </a:cxn>
                      <a:cxn ang="T14">
                        <a:pos x="T8" y="T9"/>
                      </a:cxn>
                    </a:cxnLst>
                    <a:rect l="T15" t="T16" r="T17" b="T18"/>
                    <a:pathLst>
                      <a:path w="18" h="8">
                        <a:moveTo>
                          <a:pt x="7" y="0"/>
                        </a:moveTo>
                        <a:lnTo>
                          <a:pt x="18" y="3"/>
                        </a:lnTo>
                        <a:lnTo>
                          <a:pt x="9" y="8"/>
                        </a:lnTo>
                        <a:lnTo>
                          <a:pt x="0" y="5"/>
                        </a:lnTo>
                        <a:lnTo>
                          <a:pt x="7" y="0"/>
                        </a:lnTo>
                        <a:close/>
                      </a:path>
                    </a:pathLst>
                  </a:custGeom>
                  <a:solidFill>
                    <a:srgbClr val="808000"/>
                  </a:solidFill>
                  <a:ln w="1588">
                    <a:solidFill>
                      <a:srgbClr val="000000"/>
                    </a:solidFill>
                    <a:round/>
                    <a:headEnd/>
                    <a:tailEnd/>
                  </a:ln>
                </p:spPr>
                <p:txBody>
                  <a:bodyPr/>
                  <a:lstStyle/>
                  <a:p>
                    <a:endParaRPr lang="es-AR"/>
                  </a:p>
                </p:txBody>
              </p:sp>
              <p:sp>
                <p:nvSpPr>
                  <p:cNvPr id="34110" name="Forma libre 687"/>
                  <p:cNvSpPr>
                    <a:spLocks/>
                  </p:cNvSpPr>
                  <p:nvPr/>
                </p:nvSpPr>
                <p:spPr bwMode="auto">
                  <a:xfrm>
                    <a:off x="1086" y="1241"/>
                    <a:ext cx="10" cy="5"/>
                  </a:xfrm>
                  <a:custGeom>
                    <a:avLst/>
                    <a:gdLst>
                      <a:gd name="T0" fmla="*/ 1 w 19"/>
                      <a:gd name="T1" fmla="*/ 0 h 10"/>
                      <a:gd name="T2" fmla="*/ 1 w 19"/>
                      <a:gd name="T3" fmla="*/ 1 h 10"/>
                      <a:gd name="T4" fmla="*/ 1 w 19"/>
                      <a:gd name="T5" fmla="*/ 1 h 10"/>
                      <a:gd name="T6" fmla="*/ 0 w 19"/>
                      <a:gd name="T7" fmla="*/ 1 h 10"/>
                      <a:gd name="T8" fmla="*/ 1 w 19"/>
                      <a:gd name="T9" fmla="*/ 0 h 10"/>
                      <a:gd name="T10" fmla="*/ 0 60000 65536"/>
                      <a:gd name="T11" fmla="*/ 0 60000 65536"/>
                      <a:gd name="T12" fmla="*/ 0 60000 65536"/>
                      <a:gd name="T13" fmla="*/ 0 60000 65536"/>
                      <a:gd name="T14" fmla="*/ 0 60000 65536"/>
                      <a:gd name="T15" fmla="*/ 0 w 19"/>
                      <a:gd name="T16" fmla="*/ 0 h 10"/>
                      <a:gd name="T17" fmla="*/ 19 w 19"/>
                      <a:gd name="T18" fmla="*/ 10 h 10"/>
                    </a:gdLst>
                    <a:ahLst/>
                    <a:cxnLst>
                      <a:cxn ang="T10">
                        <a:pos x="T0" y="T1"/>
                      </a:cxn>
                      <a:cxn ang="T11">
                        <a:pos x="T2" y="T3"/>
                      </a:cxn>
                      <a:cxn ang="T12">
                        <a:pos x="T4" y="T5"/>
                      </a:cxn>
                      <a:cxn ang="T13">
                        <a:pos x="T6" y="T7"/>
                      </a:cxn>
                      <a:cxn ang="T14">
                        <a:pos x="T8" y="T9"/>
                      </a:cxn>
                    </a:cxnLst>
                    <a:rect l="T15" t="T16" r="T17" b="T18"/>
                    <a:pathLst>
                      <a:path w="19" h="10">
                        <a:moveTo>
                          <a:pt x="8" y="0"/>
                        </a:moveTo>
                        <a:lnTo>
                          <a:pt x="19" y="3"/>
                        </a:lnTo>
                        <a:lnTo>
                          <a:pt x="11" y="10"/>
                        </a:lnTo>
                        <a:lnTo>
                          <a:pt x="0" y="7"/>
                        </a:lnTo>
                        <a:lnTo>
                          <a:pt x="8" y="0"/>
                        </a:lnTo>
                        <a:close/>
                      </a:path>
                    </a:pathLst>
                  </a:custGeom>
                  <a:solidFill>
                    <a:srgbClr val="808000"/>
                  </a:solidFill>
                  <a:ln w="1588">
                    <a:solidFill>
                      <a:srgbClr val="000000"/>
                    </a:solidFill>
                    <a:round/>
                    <a:headEnd/>
                    <a:tailEnd/>
                  </a:ln>
                </p:spPr>
                <p:txBody>
                  <a:bodyPr/>
                  <a:lstStyle/>
                  <a:p>
                    <a:endParaRPr lang="es-AR"/>
                  </a:p>
                </p:txBody>
              </p:sp>
              <p:sp>
                <p:nvSpPr>
                  <p:cNvPr id="34111" name="Forma libre 688"/>
                  <p:cNvSpPr>
                    <a:spLocks/>
                  </p:cNvSpPr>
                  <p:nvPr/>
                </p:nvSpPr>
                <p:spPr bwMode="auto">
                  <a:xfrm>
                    <a:off x="1094" y="1243"/>
                    <a:ext cx="11" cy="5"/>
                  </a:xfrm>
                  <a:custGeom>
                    <a:avLst/>
                    <a:gdLst>
                      <a:gd name="T0" fmla="*/ 1 w 21"/>
                      <a:gd name="T1" fmla="*/ 0 h 11"/>
                      <a:gd name="T2" fmla="*/ 0 w 21"/>
                      <a:gd name="T3" fmla="*/ 0 h 11"/>
                      <a:gd name="T4" fmla="*/ 1 w 21"/>
                      <a:gd name="T5" fmla="*/ 0 h 11"/>
                      <a:gd name="T6" fmla="*/ 1 w 21"/>
                      <a:gd name="T7" fmla="*/ 0 h 11"/>
                      <a:gd name="T8" fmla="*/ 1 w 21"/>
                      <a:gd name="T9" fmla="*/ 0 h 11"/>
                      <a:gd name="T10" fmla="*/ 0 60000 65536"/>
                      <a:gd name="T11" fmla="*/ 0 60000 65536"/>
                      <a:gd name="T12" fmla="*/ 0 60000 65536"/>
                      <a:gd name="T13" fmla="*/ 0 60000 65536"/>
                      <a:gd name="T14" fmla="*/ 0 60000 65536"/>
                      <a:gd name="T15" fmla="*/ 0 w 21"/>
                      <a:gd name="T16" fmla="*/ 0 h 11"/>
                      <a:gd name="T17" fmla="*/ 21 w 21"/>
                      <a:gd name="T18" fmla="*/ 11 h 11"/>
                    </a:gdLst>
                    <a:ahLst/>
                    <a:cxnLst>
                      <a:cxn ang="T10">
                        <a:pos x="T0" y="T1"/>
                      </a:cxn>
                      <a:cxn ang="T11">
                        <a:pos x="T2" y="T3"/>
                      </a:cxn>
                      <a:cxn ang="T12">
                        <a:pos x="T4" y="T5"/>
                      </a:cxn>
                      <a:cxn ang="T13">
                        <a:pos x="T6" y="T7"/>
                      </a:cxn>
                      <a:cxn ang="T14">
                        <a:pos x="T8" y="T9"/>
                      </a:cxn>
                    </a:cxnLst>
                    <a:rect l="T15" t="T16" r="T17" b="T18"/>
                    <a:pathLst>
                      <a:path w="21" h="11">
                        <a:moveTo>
                          <a:pt x="9" y="0"/>
                        </a:moveTo>
                        <a:lnTo>
                          <a:pt x="0" y="8"/>
                        </a:lnTo>
                        <a:lnTo>
                          <a:pt x="12" y="11"/>
                        </a:lnTo>
                        <a:lnTo>
                          <a:pt x="21" y="5"/>
                        </a:lnTo>
                        <a:lnTo>
                          <a:pt x="9" y="0"/>
                        </a:lnTo>
                        <a:close/>
                      </a:path>
                    </a:pathLst>
                  </a:custGeom>
                  <a:solidFill>
                    <a:srgbClr val="808000"/>
                  </a:solidFill>
                  <a:ln w="1588">
                    <a:solidFill>
                      <a:srgbClr val="000000"/>
                    </a:solidFill>
                    <a:round/>
                    <a:headEnd/>
                    <a:tailEnd/>
                  </a:ln>
                </p:spPr>
                <p:txBody>
                  <a:bodyPr/>
                  <a:lstStyle/>
                  <a:p>
                    <a:endParaRPr lang="es-AR"/>
                  </a:p>
                </p:txBody>
              </p:sp>
              <p:sp>
                <p:nvSpPr>
                  <p:cNvPr id="34112" name="Forma libre 689"/>
                  <p:cNvSpPr>
                    <a:spLocks/>
                  </p:cNvSpPr>
                  <p:nvPr/>
                </p:nvSpPr>
                <p:spPr bwMode="auto">
                  <a:xfrm>
                    <a:off x="1104" y="1246"/>
                    <a:ext cx="10" cy="5"/>
                  </a:xfrm>
                  <a:custGeom>
                    <a:avLst/>
                    <a:gdLst>
                      <a:gd name="T0" fmla="*/ 0 w 21"/>
                      <a:gd name="T1" fmla="*/ 0 h 11"/>
                      <a:gd name="T2" fmla="*/ 0 w 21"/>
                      <a:gd name="T3" fmla="*/ 0 h 11"/>
                      <a:gd name="T4" fmla="*/ 0 w 21"/>
                      <a:gd name="T5" fmla="*/ 0 h 11"/>
                      <a:gd name="T6" fmla="*/ 0 w 21"/>
                      <a:gd name="T7" fmla="*/ 0 h 11"/>
                      <a:gd name="T8" fmla="*/ 0 w 21"/>
                      <a:gd name="T9" fmla="*/ 0 h 11"/>
                      <a:gd name="T10" fmla="*/ 0 60000 65536"/>
                      <a:gd name="T11" fmla="*/ 0 60000 65536"/>
                      <a:gd name="T12" fmla="*/ 0 60000 65536"/>
                      <a:gd name="T13" fmla="*/ 0 60000 65536"/>
                      <a:gd name="T14" fmla="*/ 0 60000 65536"/>
                      <a:gd name="T15" fmla="*/ 0 w 21"/>
                      <a:gd name="T16" fmla="*/ 0 h 11"/>
                      <a:gd name="T17" fmla="*/ 21 w 21"/>
                      <a:gd name="T18" fmla="*/ 11 h 11"/>
                    </a:gdLst>
                    <a:ahLst/>
                    <a:cxnLst>
                      <a:cxn ang="T10">
                        <a:pos x="T0" y="T1"/>
                      </a:cxn>
                      <a:cxn ang="T11">
                        <a:pos x="T2" y="T3"/>
                      </a:cxn>
                      <a:cxn ang="T12">
                        <a:pos x="T4" y="T5"/>
                      </a:cxn>
                      <a:cxn ang="T13">
                        <a:pos x="T6" y="T7"/>
                      </a:cxn>
                      <a:cxn ang="T14">
                        <a:pos x="T8" y="T9"/>
                      </a:cxn>
                    </a:cxnLst>
                    <a:rect l="T15" t="T16" r="T17" b="T18"/>
                    <a:pathLst>
                      <a:path w="21" h="11">
                        <a:moveTo>
                          <a:pt x="7" y="0"/>
                        </a:moveTo>
                        <a:lnTo>
                          <a:pt x="0" y="8"/>
                        </a:lnTo>
                        <a:lnTo>
                          <a:pt x="12" y="11"/>
                        </a:lnTo>
                        <a:lnTo>
                          <a:pt x="21" y="3"/>
                        </a:lnTo>
                        <a:lnTo>
                          <a:pt x="7" y="0"/>
                        </a:lnTo>
                        <a:close/>
                      </a:path>
                    </a:pathLst>
                  </a:custGeom>
                  <a:solidFill>
                    <a:srgbClr val="808000"/>
                  </a:solidFill>
                  <a:ln w="1588">
                    <a:solidFill>
                      <a:srgbClr val="000000"/>
                    </a:solidFill>
                    <a:round/>
                    <a:headEnd/>
                    <a:tailEnd/>
                  </a:ln>
                </p:spPr>
                <p:txBody>
                  <a:bodyPr/>
                  <a:lstStyle/>
                  <a:p>
                    <a:endParaRPr lang="es-AR"/>
                  </a:p>
                </p:txBody>
              </p:sp>
              <p:sp>
                <p:nvSpPr>
                  <p:cNvPr id="34113" name="Forma libre 690"/>
                  <p:cNvSpPr>
                    <a:spLocks/>
                  </p:cNvSpPr>
                  <p:nvPr/>
                </p:nvSpPr>
                <p:spPr bwMode="auto">
                  <a:xfrm>
                    <a:off x="1113" y="1249"/>
                    <a:ext cx="10" cy="5"/>
                  </a:xfrm>
                  <a:custGeom>
                    <a:avLst/>
                    <a:gdLst>
                      <a:gd name="T0" fmla="*/ 1 w 19"/>
                      <a:gd name="T1" fmla="*/ 0 h 11"/>
                      <a:gd name="T2" fmla="*/ 0 w 19"/>
                      <a:gd name="T3" fmla="*/ 0 h 11"/>
                      <a:gd name="T4" fmla="*/ 1 w 19"/>
                      <a:gd name="T5" fmla="*/ 0 h 11"/>
                      <a:gd name="T6" fmla="*/ 1 w 19"/>
                      <a:gd name="T7" fmla="*/ 0 h 11"/>
                      <a:gd name="T8" fmla="*/ 1 w 19"/>
                      <a:gd name="T9" fmla="*/ 0 h 11"/>
                      <a:gd name="T10" fmla="*/ 0 60000 65536"/>
                      <a:gd name="T11" fmla="*/ 0 60000 65536"/>
                      <a:gd name="T12" fmla="*/ 0 60000 65536"/>
                      <a:gd name="T13" fmla="*/ 0 60000 65536"/>
                      <a:gd name="T14" fmla="*/ 0 60000 65536"/>
                      <a:gd name="T15" fmla="*/ 0 w 19"/>
                      <a:gd name="T16" fmla="*/ 0 h 11"/>
                      <a:gd name="T17" fmla="*/ 19 w 19"/>
                      <a:gd name="T18" fmla="*/ 11 h 11"/>
                    </a:gdLst>
                    <a:ahLst/>
                    <a:cxnLst>
                      <a:cxn ang="T10">
                        <a:pos x="T0" y="T1"/>
                      </a:cxn>
                      <a:cxn ang="T11">
                        <a:pos x="T2" y="T3"/>
                      </a:cxn>
                      <a:cxn ang="T12">
                        <a:pos x="T4" y="T5"/>
                      </a:cxn>
                      <a:cxn ang="T13">
                        <a:pos x="T6" y="T7"/>
                      </a:cxn>
                      <a:cxn ang="T14">
                        <a:pos x="T8" y="T9"/>
                      </a:cxn>
                    </a:cxnLst>
                    <a:rect l="T15" t="T16" r="T17" b="T18"/>
                    <a:pathLst>
                      <a:path w="19" h="11">
                        <a:moveTo>
                          <a:pt x="7" y="0"/>
                        </a:moveTo>
                        <a:lnTo>
                          <a:pt x="0" y="6"/>
                        </a:lnTo>
                        <a:lnTo>
                          <a:pt x="12" y="11"/>
                        </a:lnTo>
                        <a:lnTo>
                          <a:pt x="19" y="3"/>
                        </a:lnTo>
                        <a:lnTo>
                          <a:pt x="7" y="0"/>
                        </a:lnTo>
                        <a:close/>
                      </a:path>
                    </a:pathLst>
                  </a:custGeom>
                  <a:solidFill>
                    <a:srgbClr val="808000"/>
                  </a:solidFill>
                  <a:ln w="1588">
                    <a:solidFill>
                      <a:srgbClr val="000000"/>
                    </a:solidFill>
                    <a:round/>
                    <a:headEnd/>
                    <a:tailEnd/>
                  </a:ln>
                </p:spPr>
                <p:txBody>
                  <a:bodyPr/>
                  <a:lstStyle/>
                  <a:p>
                    <a:endParaRPr lang="es-AR"/>
                  </a:p>
                </p:txBody>
              </p:sp>
              <p:sp>
                <p:nvSpPr>
                  <p:cNvPr id="34114" name="Forma libre 691"/>
                  <p:cNvSpPr>
                    <a:spLocks/>
                  </p:cNvSpPr>
                  <p:nvPr/>
                </p:nvSpPr>
                <p:spPr bwMode="auto">
                  <a:xfrm>
                    <a:off x="1122" y="1251"/>
                    <a:ext cx="10" cy="6"/>
                  </a:xfrm>
                  <a:custGeom>
                    <a:avLst/>
                    <a:gdLst>
                      <a:gd name="T0" fmla="*/ 1 w 20"/>
                      <a:gd name="T1" fmla="*/ 0 h 12"/>
                      <a:gd name="T2" fmla="*/ 0 w 20"/>
                      <a:gd name="T3" fmla="*/ 1 h 12"/>
                      <a:gd name="T4" fmla="*/ 1 w 20"/>
                      <a:gd name="T5" fmla="*/ 1 h 12"/>
                      <a:gd name="T6" fmla="*/ 1 w 20"/>
                      <a:gd name="T7" fmla="*/ 1 h 12"/>
                      <a:gd name="T8" fmla="*/ 1 w 20"/>
                      <a:gd name="T9" fmla="*/ 0 h 12"/>
                      <a:gd name="T10" fmla="*/ 0 60000 65536"/>
                      <a:gd name="T11" fmla="*/ 0 60000 65536"/>
                      <a:gd name="T12" fmla="*/ 0 60000 65536"/>
                      <a:gd name="T13" fmla="*/ 0 60000 65536"/>
                      <a:gd name="T14" fmla="*/ 0 60000 65536"/>
                      <a:gd name="T15" fmla="*/ 0 w 20"/>
                      <a:gd name="T16" fmla="*/ 0 h 12"/>
                      <a:gd name="T17" fmla="*/ 20 w 20"/>
                      <a:gd name="T18" fmla="*/ 12 h 12"/>
                    </a:gdLst>
                    <a:ahLst/>
                    <a:cxnLst>
                      <a:cxn ang="T10">
                        <a:pos x="T0" y="T1"/>
                      </a:cxn>
                      <a:cxn ang="T11">
                        <a:pos x="T2" y="T3"/>
                      </a:cxn>
                      <a:cxn ang="T12">
                        <a:pos x="T4" y="T5"/>
                      </a:cxn>
                      <a:cxn ang="T13">
                        <a:pos x="T6" y="T7"/>
                      </a:cxn>
                      <a:cxn ang="T14">
                        <a:pos x="T8" y="T9"/>
                      </a:cxn>
                    </a:cxnLst>
                    <a:rect l="T15" t="T16" r="T17" b="T18"/>
                    <a:pathLst>
                      <a:path w="20" h="12">
                        <a:moveTo>
                          <a:pt x="7" y="0"/>
                        </a:moveTo>
                        <a:lnTo>
                          <a:pt x="0" y="7"/>
                        </a:lnTo>
                        <a:lnTo>
                          <a:pt x="13" y="12"/>
                        </a:lnTo>
                        <a:lnTo>
                          <a:pt x="20" y="4"/>
                        </a:lnTo>
                        <a:lnTo>
                          <a:pt x="7" y="0"/>
                        </a:lnTo>
                        <a:close/>
                      </a:path>
                    </a:pathLst>
                  </a:custGeom>
                  <a:solidFill>
                    <a:srgbClr val="808000"/>
                  </a:solidFill>
                  <a:ln w="1588">
                    <a:solidFill>
                      <a:srgbClr val="000000"/>
                    </a:solidFill>
                    <a:round/>
                    <a:headEnd/>
                    <a:tailEnd/>
                  </a:ln>
                </p:spPr>
                <p:txBody>
                  <a:bodyPr/>
                  <a:lstStyle/>
                  <a:p>
                    <a:endParaRPr lang="es-AR"/>
                  </a:p>
                </p:txBody>
              </p:sp>
              <p:sp>
                <p:nvSpPr>
                  <p:cNvPr id="34115" name="Forma libre 692"/>
                  <p:cNvSpPr>
                    <a:spLocks/>
                  </p:cNvSpPr>
                  <p:nvPr/>
                </p:nvSpPr>
                <p:spPr bwMode="auto">
                  <a:xfrm>
                    <a:off x="1131" y="1254"/>
                    <a:ext cx="10" cy="6"/>
                  </a:xfrm>
                  <a:custGeom>
                    <a:avLst/>
                    <a:gdLst>
                      <a:gd name="T0" fmla="*/ 1 w 19"/>
                      <a:gd name="T1" fmla="*/ 0 h 10"/>
                      <a:gd name="T2" fmla="*/ 0 w 19"/>
                      <a:gd name="T3" fmla="*/ 1 h 10"/>
                      <a:gd name="T4" fmla="*/ 1 w 19"/>
                      <a:gd name="T5" fmla="*/ 1 h 10"/>
                      <a:gd name="T6" fmla="*/ 1 w 19"/>
                      <a:gd name="T7" fmla="*/ 1 h 10"/>
                      <a:gd name="T8" fmla="*/ 1 w 19"/>
                      <a:gd name="T9" fmla="*/ 0 h 10"/>
                      <a:gd name="T10" fmla="*/ 0 60000 65536"/>
                      <a:gd name="T11" fmla="*/ 0 60000 65536"/>
                      <a:gd name="T12" fmla="*/ 0 60000 65536"/>
                      <a:gd name="T13" fmla="*/ 0 60000 65536"/>
                      <a:gd name="T14" fmla="*/ 0 60000 65536"/>
                      <a:gd name="T15" fmla="*/ 0 w 19"/>
                      <a:gd name="T16" fmla="*/ 0 h 10"/>
                      <a:gd name="T17" fmla="*/ 19 w 19"/>
                      <a:gd name="T18" fmla="*/ 10 h 10"/>
                    </a:gdLst>
                    <a:ahLst/>
                    <a:cxnLst>
                      <a:cxn ang="T10">
                        <a:pos x="T0" y="T1"/>
                      </a:cxn>
                      <a:cxn ang="T11">
                        <a:pos x="T2" y="T3"/>
                      </a:cxn>
                      <a:cxn ang="T12">
                        <a:pos x="T4" y="T5"/>
                      </a:cxn>
                      <a:cxn ang="T13">
                        <a:pos x="T6" y="T7"/>
                      </a:cxn>
                      <a:cxn ang="T14">
                        <a:pos x="T8" y="T9"/>
                      </a:cxn>
                    </a:cxnLst>
                    <a:rect l="T15" t="T16" r="T17" b="T18"/>
                    <a:pathLst>
                      <a:path w="19" h="10">
                        <a:moveTo>
                          <a:pt x="6" y="0"/>
                        </a:moveTo>
                        <a:lnTo>
                          <a:pt x="0" y="7"/>
                        </a:lnTo>
                        <a:lnTo>
                          <a:pt x="10" y="10"/>
                        </a:lnTo>
                        <a:lnTo>
                          <a:pt x="19" y="4"/>
                        </a:lnTo>
                        <a:lnTo>
                          <a:pt x="6" y="0"/>
                        </a:lnTo>
                        <a:close/>
                      </a:path>
                    </a:pathLst>
                  </a:custGeom>
                  <a:solidFill>
                    <a:srgbClr val="808000"/>
                  </a:solidFill>
                  <a:ln w="1588">
                    <a:solidFill>
                      <a:srgbClr val="000000"/>
                    </a:solidFill>
                    <a:round/>
                    <a:headEnd/>
                    <a:tailEnd/>
                  </a:ln>
                </p:spPr>
                <p:txBody>
                  <a:bodyPr/>
                  <a:lstStyle/>
                  <a:p>
                    <a:endParaRPr lang="es-AR"/>
                  </a:p>
                </p:txBody>
              </p:sp>
              <p:sp>
                <p:nvSpPr>
                  <p:cNvPr id="34116" name="Forma libre 693"/>
                  <p:cNvSpPr>
                    <a:spLocks/>
                  </p:cNvSpPr>
                  <p:nvPr/>
                </p:nvSpPr>
                <p:spPr bwMode="auto">
                  <a:xfrm>
                    <a:off x="1139" y="1257"/>
                    <a:ext cx="10" cy="5"/>
                  </a:xfrm>
                  <a:custGeom>
                    <a:avLst/>
                    <a:gdLst>
                      <a:gd name="T0" fmla="*/ 1 w 19"/>
                      <a:gd name="T1" fmla="*/ 0 h 11"/>
                      <a:gd name="T2" fmla="*/ 0 w 19"/>
                      <a:gd name="T3" fmla="*/ 0 h 11"/>
                      <a:gd name="T4" fmla="*/ 1 w 19"/>
                      <a:gd name="T5" fmla="*/ 0 h 11"/>
                      <a:gd name="T6" fmla="*/ 1 w 19"/>
                      <a:gd name="T7" fmla="*/ 0 h 11"/>
                      <a:gd name="T8" fmla="*/ 1 w 19"/>
                      <a:gd name="T9" fmla="*/ 0 h 11"/>
                      <a:gd name="T10" fmla="*/ 0 60000 65536"/>
                      <a:gd name="T11" fmla="*/ 0 60000 65536"/>
                      <a:gd name="T12" fmla="*/ 0 60000 65536"/>
                      <a:gd name="T13" fmla="*/ 0 60000 65536"/>
                      <a:gd name="T14" fmla="*/ 0 60000 65536"/>
                      <a:gd name="T15" fmla="*/ 0 w 19"/>
                      <a:gd name="T16" fmla="*/ 0 h 11"/>
                      <a:gd name="T17" fmla="*/ 19 w 19"/>
                      <a:gd name="T18" fmla="*/ 11 h 11"/>
                    </a:gdLst>
                    <a:ahLst/>
                    <a:cxnLst>
                      <a:cxn ang="T10">
                        <a:pos x="T0" y="T1"/>
                      </a:cxn>
                      <a:cxn ang="T11">
                        <a:pos x="T2" y="T3"/>
                      </a:cxn>
                      <a:cxn ang="T12">
                        <a:pos x="T4" y="T5"/>
                      </a:cxn>
                      <a:cxn ang="T13">
                        <a:pos x="T6" y="T7"/>
                      </a:cxn>
                      <a:cxn ang="T14">
                        <a:pos x="T8" y="T9"/>
                      </a:cxn>
                    </a:cxnLst>
                    <a:rect l="T15" t="T16" r="T17" b="T18"/>
                    <a:pathLst>
                      <a:path w="19" h="11">
                        <a:moveTo>
                          <a:pt x="7" y="0"/>
                        </a:moveTo>
                        <a:lnTo>
                          <a:pt x="0" y="8"/>
                        </a:lnTo>
                        <a:lnTo>
                          <a:pt x="12" y="11"/>
                        </a:lnTo>
                        <a:lnTo>
                          <a:pt x="19" y="5"/>
                        </a:lnTo>
                        <a:lnTo>
                          <a:pt x="7" y="0"/>
                        </a:lnTo>
                        <a:close/>
                      </a:path>
                    </a:pathLst>
                  </a:custGeom>
                  <a:solidFill>
                    <a:srgbClr val="808000"/>
                  </a:solidFill>
                  <a:ln w="1588">
                    <a:solidFill>
                      <a:srgbClr val="000000"/>
                    </a:solidFill>
                    <a:round/>
                    <a:headEnd/>
                    <a:tailEnd/>
                  </a:ln>
                </p:spPr>
                <p:txBody>
                  <a:bodyPr/>
                  <a:lstStyle/>
                  <a:p>
                    <a:endParaRPr lang="es-AR"/>
                  </a:p>
                </p:txBody>
              </p:sp>
              <p:sp>
                <p:nvSpPr>
                  <p:cNvPr id="34117" name="Forma libre 694"/>
                  <p:cNvSpPr>
                    <a:spLocks/>
                  </p:cNvSpPr>
                  <p:nvPr/>
                </p:nvSpPr>
                <p:spPr bwMode="auto">
                  <a:xfrm>
                    <a:off x="1148" y="1260"/>
                    <a:ext cx="10" cy="5"/>
                  </a:xfrm>
                  <a:custGeom>
                    <a:avLst/>
                    <a:gdLst>
                      <a:gd name="T0" fmla="*/ 1 w 19"/>
                      <a:gd name="T1" fmla="*/ 0 h 11"/>
                      <a:gd name="T2" fmla="*/ 0 w 19"/>
                      <a:gd name="T3" fmla="*/ 0 h 11"/>
                      <a:gd name="T4" fmla="*/ 1 w 19"/>
                      <a:gd name="T5" fmla="*/ 0 h 11"/>
                      <a:gd name="T6" fmla="*/ 1 w 19"/>
                      <a:gd name="T7" fmla="*/ 0 h 11"/>
                      <a:gd name="T8" fmla="*/ 1 w 19"/>
                      <a:gd name="T9" fmla="*/ 0 h 11"/>
                      <a:gd name="T10" fmla="*/ 0 60000 65536"/>
                      <a:gd name="T11" fmla="*/ 0 60000 65536"/>
                      <a:gd name="T12" fmla="*/ 0 60000 65536"/>
                      <a:gd name="T13" fmla="*/ 0 60000 65536"/>
                      <a:gd name="T14" fmla="*/ 0 60000 65536"/>
                      <a:gd name="T15" fmla="*/ 0 w 19"/>
                      <a:gd name="T16" fmla="*/ 0 h 11"/>
                      <a:gd name="T17" fmla="*/ 19 w 19"/>
                      <a:gd name="T18" fmla="*/ 11 h 11"/>
                    </a:gdLst>
                    <a:ahLst/>
                    <a:cxnLst>
                      <a:cxn ang="T10">
                        <a:pos x="T0" y="T1"/>
                      </a:cxn>
                      <a:cxn ang="T11">
                        <a:pos x="T2" y="T3"/>
                      </a:cxn>
                      <a:cxn ang="T12">
                        <a:pos x="T4" y="T5"/>
                      </a:cxn>
                      <a:cxn ang="T13">
                        <a:pos x="T6" y="T7"/>
                      </a:cxn>
                      <a:cxn ang="T14">
                        <a:pos x="T8" y="T9"/>
                      </a:cxn>
                    </a:cxnLst>
                    <a:rect l="T15" t="T16" r="T17" b="T18"/>
                    <a:pathLst>
                      <a:path w="19" h="11">
                        <a:moveTo>
                          <a:pt x="7" y="0"/>
                        </a:moveTo>
                        <a:lnTo>
                          <a:pt x="0" y="8"/>
                        </a:lnTo>
                        <a:lnTo>
                          <a:pt x="12" y="11"/>
                        </a:lnTo>
                        <a:lnTo>
                          <a:pt x="19" y="3"/>
                        </a:lnTo>
                        <a:lnTo>
                          <a:pt x="7" y="0"/>
                        </a:lnTo>
                        <a:close/>
                      </a:path>
                    </a:pathLst>
                  </a:custGeom>
                  <a:solidFill>
                    <a:srgbClr val="808000"/>
                  </a:solidFill>
                  <a:ln w="1588">
                    <a:solidFill>
                      <a:srgbClr val="000000"/>
                    </a:solidFill>
                    <a:round/>
                    <a:headEnd/>
                    <a:tailEnd/>
                  </a:ln>
                </p:spPr>
                <p:txBody>
                  <a:bodyPr/>
                  <a:lstStyle/>
                  <a:p>
                    <a:endParaRPr lang="es-AR"/>
                  </a:p>
                </p:txBody>
              </p:sp>
              <p:sp>
                <p:nvSpPr>
                  <p:cNvPr id="34118" name="Forma libre 695"/>
                  <p:cNvSpPr>
                    <a:spLocks/>
                  </p:cNvSpPr>
                  <p:nvPr/>
                </p:nvSpPr>
                <p:spPr bwMode="auto">
                  <a:xfrm>
                    <a:off x="1157" y="1262"/>
                    <a:ext cx="10" cy="6"/>
                  </a:xfrm>
                  <a:custGeom>
                    <a:avLst/>
                    <a:gdLst>
                      <a:gd name="T0" fmla="*/ 1 w 20"/>
                      <a:gd name="T1" fmla="*/ 0 h 11"/>
                      <a:gd name="T2" fmla="*/ 0 w 20"/>
                      <a:gd name="T3" fmla="*/ 1 h 11"/>
                      <a:gd name="T4" fmla="*/ 1 w 20"/>
                      <a:gd name="T5" fmla="*/ 1 h 11"/>
                      <a:gd name="T6" fmla="*/ 1 w 20"/>
                      <a:gd name="T7" fmla="*/ 1 h 11"/>
                      <a:gd name="T8" fmla="*/ 1 w 20"/>
                      <a:gd name="T9" fmla="*/ 0 h 11"/>
                      <a:gd name="T10" fmla="*/ 0 60000 65536"/>
                      <a:gd name="T11" fmla="*/ 0 60000 65536"/>
                      <a:gd name="T12" fmla="*/ 0 60000 65536"/>
                      <a:gd name="T13" fmla="*/ 0 60000 65536"/>
                      <a:gd name="T14" fmla="*/ 0 60000 65536"/>
                      <a:gd name="T15" fmla="*/ 0 w 20"/>
                      <a:gd name="T16" fmla="*/ 0 h 11"/>
                      <a:gd name="T17" fmla="*/ 20 w 20"/>
                      <a:gd name="T18" fmla="*/ 11 h 11"/>
                    </a:gdLst>
                    <a:ahLst/>
                    <a:cxnLst>
                      <a:cxn ang="T10">
                        <a:pos x="T0" y="T1"/>
                      </a:cxn>
                      <a:cxn ang="T11">
                        <a:pos x="T2" y="T3"/>
                      </a:cxn>
                      <a:cxn ang="T12">
                        <a:pos x="T4" y="T5"/>
                      </a:cxn>
                      <a:cxn ang="T13">
                        <a:pos x="T6" y="T7"/>
                      </a:cxn>
                      <a:cxn ang="T14">
                        <a:pos x="T8" y="T9"/>
                      </a:cxn>
                    </a:cxnLst>
                    <a:rect l="T15" t="T16" r="T17" b="T18"/>
                    <a:pathLst>
                      <a:path w="20" h="11">
                        <a:moveTo>
                          <a:pt x="8" y="0"/>
                        </a:moveTo>
                        <a:lnTo>
                          <a:pt x="0" y="7"/>
                        </a:lnTo>
                        <a:lnTo>
                          <a:pt x="12" y="11"/>
                        </a:lnTo>
                        <a:lnTo>
                          <a:pt x="20" y="4"/>
                        </a:lnTo>
                        <a:lnTo>
                          <a:pt x="8" y="0"/>
                        </a:lnTo>
                        <a:close/>
                      </a:path>
                    </a:pathLst>
                  </a:custGeom>
                  <a:solidFill>
                    <a:srgbClr val="808000"/>
                  </a:solidFill>
                  <a:ln w="1588">
                    <a:solidFill>
                      <a:srgbClr val="000000"/>
                    </a:solidFill>
                    <a:round/>
                    <a:headEnd/>
                    <a:tailEnd/>
                  </a:ln>
                </p:spPr>
                <p:txBody>
                  <a:bodyPr/>
                  <a:lstStyle/>
                  <a:p>
                    <a:endParaRPr lang="es-AR"/>
                  </a:p>
                </p:txBody>
              </p:sp>
              <p:sp>
                <p:nvSpPr>
                  <p:cNvPr id="34119" name="Forma libre 696"/>
                  <p:cNvSpPr>
                    <a:spLocks/>
                  </p:cNvSpPr>
                  <p:nvPr/>
                </p:nvSpPr>
                <p:spPr bwMode="auto">
                  <a:xfrm>
                    <a:off x="1166" y="1265"/>
                    <a:ext cx="10" cy="5"/>
                  </a:xfrm>
                  <a:custGeom>
                    <a:avLst/>
                    <a:gdLst>
                      <a:gd name="T0" fmla="*/ 0 w 21"/>
                      <a:gd name="T1" fmla="*/ 0 h 10"/>
                      <a:gd name="T2" fmla="*/ 0 w 21"/>
                      <a:gd name="T3" fmla="*/ 1 h 10"/>
                      <a:gd name="T4" fmla="*/ 0 w 21"/>
                      <a:gd name="T5" fmla="*/ 1 h 10"/>
                      <a:gd name="T6" fmla="*/ 0 w 21"/>
                      <a:gd name="T7" fmla="*/ 1 h 10"/>
                      <a:gd name="T8" fmla="*/ 0 w 21"/>
                      <a:gd name="T9" fmla="*/ 0 h 10"/>
                      <a:gd name="T10" fmla="*/ 0 60000 65536"/>
                      <a:gd name="T11" fmla="*/ 0 60000 65536"/>
                      <a:gd name="T12" fmla="*/ 0 60000 65536"/>
                      <a:gd name="T13" fmla="*/ 0 60000 65536"/>
                      <a:gd name="T14" fmla="*/ 0 60000 65536"/>
                      <a:gd name="T15" fmla="*/ 0 w 21"/>
                      <a:gd name="T16" fmla="*/ 0 h 10"/>
                      <a:gd name="T17" fmla="*/ 21 w 21"/>
                      <a:gd name="T18" fmla="*/ 10 h 10"/>
                    </a:gdLst>
                    <a:ahLst/>
                    <a:cxnLst>
                      <a:cxn ang="T10">
                        <a:pos x="T0" y="T1"/>
                      </a:cxn>
                      <a:cxn ang="T11">
                        <a:pos x="T2" y="T3"/>
                      </a:cxn>
                      <a:cxn ang="T12">
                        <a:pos x="T4" y="T5"/>
                      </a:cxn>
                      <a:cxn ang="T13">
                        <a:pos x="T6" y="T7"/>
                      </a:cxn>
                      <a:cxn ang="T14">
                        <a:pos x="T8" y="T9"/>
                      </a:cxn>
                    </a:cxnLst>
                    <a:rect l="T15" t="T16" r="T17" b="T18"/>
                    <a:pathLst>
                      <a:path w="21" h="10">
                        <a:moveTo>
                          <a:pt x="8" y="0"/>
                        </a:moveTo>
                        <a:lnTo>
                          <a:pt x="0" y="7"/>
                        </a:lnTo>
                        <a:lnTo>
                          <a:pt x="12" y="10"/>
                        </a:lnTo>
                        <a:lnTo>
                          <a:pt x="21" y="2"/>
                        </a:lnTo>
                        <a:lnTo>
                          <a:pt x="8" y="0"/>
                        </a:lnTo>
                        <a:close/>
                      </a:path>
                    </a:pathLst>
                  </a:custGeom>
                  <a:solidFill>
                    <a:srgbClr val="808000"/>
                  </a:solidFill>
                  <a:ln w="1588">
                    <a:solidFill>
                      <a:srgbClr val="000000"/>
                    </a:solidFill>
                    <a:round/>
                    <a:headEnd/>
                    <a:tailEnd/>
                  </a:ln>
                </p:spPr>
                <p:txBody>
                  <a:bodyPr/>
                  <a:lstStyle/>
                  <a:p>
                    <a:endParaRPr lang="es-AR"/>
                  </a:p>
                </p:txBody>
              </p:sp>
              <p:sp>
                <p:nvSpPr>
                  <p:cNvPr id="34120" name="Forma libre 697"/>
                  <p:cNvSpPr>
                    <a:spLocks/>
                  </p:cNvSpPr>
                  <p:nvPr/>
                </p:nvSpPr>
                <p:spPr bwMode="auto">
                  <a:xfrm>
                    <a:off x="1174" y="1268"/>
                    <a:ext cx="11" cy="5"/>
                  </a:xfrm>
                  <a:custGeom>
                    <a:avLst/>
                    <a:gdLst>
                      <a:gd name="T0" fmla="*/ 1 w 21"/>
                      <a:gd name="T1" fmla="*/ 0 h 11"/>
                      <a:gd name="T2" fmla="*/ 0 w 21"/>
                      <a:gd name="T3" fmla="*/ 0 h 11"/>
                      <a:gd name="T4" fmla="*/ 1 w 21"/>
                      <a:gd name="T5" fmla="*/ 0 h 11"/>
                      <a:gd name="T6" fmla="*/ 1 w 21"/>
                      <a:gd name="T7" fmla="*/ 0 h 11"/>
                      <a:gd name="T8" fmla="*/ 1 w 21"/>
                      <a:gd name="T9" fmla="*/ 0 h 11"/>
                      <a:gd name="T10" fmla="*/ 0 60000 65536"/>
                      <a:gd name="T11" fmla="*/ 0 60000 65536"/>
                      <a:gd name="T12" fmla="*/ 0 60000 65536"/>
                      <a:gd name="T13" fmla="*/ 0 60000 65536"/>
                      <a:gd name="T14" fmla="*/ 0 60000 65536"/>
                      <a:gd name="T15" fmla="*/ 0 w 21"/>
                      <a:gd name="T16" fmla="*/ 0 h 11"/>
                      <a:gd name="T17" fmla="*/ 21 w 21"/>
                      <a:gd name="T18" fmla="*/ 11 h 11"/>
                    </a:gdLst>
                    <a:ahLst/>
                    <a:cxnLst>
                      <a:cxn ang="T10">
                        <a:pos x="T0" y="T1"/>
                      </a:cxn>
                      <a:cxn ang="T11">
                        <a:pos x="T2" y="T3"/>
                      </a:cxn>
                      <a:cxn ang="T12">
                        <a:pos x="T4" y="T5"/>
                      </a:cxn>
                      <a:cxn ang="T13">
                        <a:pos x="T6" y="T7"/>
                      </a:cxn>
                      <a:cxn ang="T14">
                        <a:pos x="T8" y="T9"/>
                      </a:cxn>
                    </a:cxnLst>
                    <a:rect l="T15" t="T16" r="T17" b="T18"/>
                    <a:pathLst>
                      <a:path w="21" h="11">
                        <a:moveTo>
                          <a:pt x="8" y="0"/>
                        </a:moveTo>
                        <a:lnTo>
                          <a:pt x="0" y="6"/>
                        </a:lnTo>
                        <a:lnTo>
                          <a:pt x="14" y="11"/>
                        </a:lnTo>
                        <a:lnTo>
                          <a:pt x="21" y="3"/>
                        </a:lnTo>
                        <a:lnTo>
                          <a:pt x="8" y="0"/>
                        </a:lnTo>
                        <a:close/>
                      </a:path>
                    </a:pathLst>
                  </a:custGeom>
                  <a:solidFill>
                    <a:srgbClr val="808000"/>
                  </a:solidFill>
                  <a:ln w="1588">
                    <a:solidFill>
                      <a:srgbClr val="000000"/>
                    </a:solidFill>
                    <a:round/>
                    <a:headEnd/>
                    <a:tailEnd/>
                  </a:ln>
                </p:spPr>
                <p:txBody>
                  <a:bodyPr/>
                  <a:lstStyle/>
                  <a:p>
                    <a:endParaRPr lang="es-AR"/>
                  </a:p>
                </p:txBody>
              </p:sp>
              <p:sp>
                <p:nvSpPr>
                  <p:cNvPr id="34121" name="Forma libre 698"/>
                  <p:cNvSpPr>
                    <a:spLocks/>
                  </p:cNvSpPr>
                  <p:nvPr/>
                </p:nvSpPr>
                <p:spPr bwMode="auto">
                  <a:xfrm>
                    <a:off x="1185" y="1271"/>
                    <a:ext cx="17" cy="7"/>
                  </a:xfrm>
                  <a:custGeom>
                    <a:avLst/>
                    <a:gdLst>
                      <a:gd name="T0" fmla="*/ 1 w 34"/>
                      <a:gd name="T1" fmla="*/ 0 h 15"/>
                      <a:gd name="T2" fmla="*/ 0 w 34"/>
                      <a:gd name="T3" fmla="*/ 0 h 15"/>
                      <a:gd name="T4" fmla="*/ 1 w 34"/>
                      <a:gd name="T5" fmla="*/ 0 h 15"/>
                      <a:gd name="T6" fmla="*/ 1 w 34"/>
                      <a:gd name="T7" fmla="*/ 0 h 15"/>
                      <a:gd name="T8" fmla="*/ 1 w 34"/>
                      <a:gd name="T9" fmla="*/ 0 h 15"/>
                      <a:gd name="T10" fmla="*/ 0 60000 65536"/>
                      <a:gd name="T11" fmla="*/ 0 60000 65536"/>
                      <a:gd name="T12" fmla="*/ 0 60000 65536"/>
                      <a:gd name="T13" fmla="*/ 0 60000 65536"/>
                      <a:gd name="T14" fmla="*/ 0 60000 65536"/>
                      <a:gd name="T15" fmla="*/ 0 w 34"/>
                      <a:gd name="T16" fmla="*/ 0 h 15"/>
                      <a:gd name="T17" fmla="*/ 34 w 34"/>
                      <a:gd name="T18" fmla="*/ 15 h 15"/>
                    </a:gdLst>
                    <a:ahLst/>
                    <a:cxnLst>
                      <a:cxn ang="T10">
                        <a:pos x="T0" y="T1"/>
                      </a:cxn>
                      <a:cxn ang="T11">
                        <a:pos x="T2" y="T3"/>
                      </a:cxn>
                      <a:cxn ang="T12">
                        <a:pos x="T4" y="T5"/>
                      </a:cxn>
                      <a:cxn ang="T13">
                        <a:pos x="T6" y="T7"/>
                      </a:cxn>
                      <a:cxn ang="T14">
                        <a:pos x="T8" y="T9"/>
                      </a:cxn>
                    </a:cxnLst>
                    <a:rect l="T15" t="T16" r="T17" b="T18"/>
                    <a:pathLst>
                      <a:path w="34" h="15">
                        <a:moveTo>
                          <a:pt x="8" y="0"/>
                        </a:moveTo>
                        <a:lnTo>
                          <a:pt x="0" y="6"/>
                        </a:lnTo>
                        <a:lnTo>
                          <a:pt x="27" y="15"/>
                        </a:lnTo>
                        <a:lnTo>
                          <a:pt x="34" y="8"/>
                        </a:lnTo>
                        <a:lnTo>
                          <a:pt x="8" y="0"/>
                        </a:lnTo>
                        <a:close/>
                      </a:path>
                    </a:pathLst>
                  </a:custGeom>
                  <a:solidFill>
                    <a:srgbClr val="808000"/>
                  </a:solidFill>
                  <a:ln w="1588">
                    <a:solidFill>
                      <a:srgbClr val="000000"/>
                    </a:solidFill>
                    <a:round/>
                    <a:headEnd/>
                    <a:tailEnd/>
                  </a:ln>
                </p:spPr>
                <p:txBody>
                  <a:bodyPr/>
                  <a:lstStyle/>
                  <a:p>
                    <a:endParaRPr lang="es-AR"/>
                  </a:p>
                </p:txBody>
              </p:sp>
            </p:grpSp>
            <p:grpSp>
              <p:nvGrpSpPr>
                <p:cNvPr id="34037" name="Grupo 699"/>
                <p:cNvGrpSpPr>
                  <a:grpSpLocks/>
                </p:cNvGrpSpPr>
                <p:nvPr/>
              </p:nvGrpSpPr>
              <p:grpSpPr bwMode="auto">
                <a:xfrm>
                  <a:off x="1061" y="1240"/>
                  <a:ext cx="129" cy="48"/>
                  <a:chOff x="1061" y="1240"/>
                  <a:chExt cx="129" cy="48"/>
                </a:xfrm>
              </p:grpSpPr>
              <p:sp>
                <p:nvSpPr>
                  <p:cNvPr id="34099" name="Forma libre 700"/>
                  <p:cNvSpPr>
                    <a:spLocks/>
                  </p:cNvSpPr>
                  <p:nvPr/>
                </p:nvSpPr>
                <p:spPr bwMode="auto">
                  <a:xfrm>
                    <a:off x="1061" y="1240"/>
                    <a:ext cx="14" cy="5"/>
                  </a:xfrm>
                  <a:custGeom>
                    <a:avLst/>
                    <a:gdLst>
                      <a:gd name="T0" fmla="*/ 1 w 28"/>
                      <a:gd name="T1" fmla="*/ 0 h 10"/>
                      <a:gd name="T2" fmla="*/ 0 w 28"/>
                      <a:gd name="T3" fmla="*/ 1 h 10"/>
                      <a:gd name="T4" fmla="*/ 1 w 28"/>
                      <a:gd name="T5" fmla="*/ 1 h 10"/>
                      <a:gd name="T6" fmla="*/ 1 w 28"/>
                      <a:gd name="T7" fmla="*/ 1 h 10"/>
                      <a:gd name="T8" fmla="*/ 1 w 28"/>
                      <a:gd name="T9" fmla="*/ 0 h 10"/>
                      <a:gd name="T10" fmla="*/ 0 60000 65536"/>
                      <a:gd name="T11" fmla="*/ 0 60000 65536"/>
                      <a:gd name="T12" fmla="*/ 0 60000 65536"/>
                      <a:gd name="T13" fmla="*/ 0 60000 65536"/>
                      <a:gd name="T14" fmla="*/ 0 60000 65536"/>
                      <a:gd name="T15" fmla="*/ 0 w 28"/>
                      <a:gd name="T16" fmla="*/ 0 h 10"/>
                      <a:gd name="T17" fmla="*/ 28 w 28"/>
                      <a:gd name="T18" fmla="*/ 10 h 10"/>
                    </a:gdLst>
                    <a:ahLst/>
                    <a:cxnLst>
                      <a:cxn ang="T10">
                        <a:pos x="T0" y="T1"/>
                      </a:cxn>
                      <a:cxn ang="T11">
                        <a:pos x="T2" y="T3"/>
                      </a:cxn>
                      <a:cxn ang="T12">
                        <a:pos x="T4" y="T5"/>
                      </a:cxn>
                      <a:cxn ang="T13">
                        <a:pos x="T6" y="T7"/>
                      </a:cxn>
                      <a:cxn ang="T14">
                        <a:pos x="T8" y="T9"/>
                      </a:cxn>
                    </a:cxnLst>
                    <a:rect l="T15" t="T16" r="T17" b="T18"/>
                    <a:pathLst>
                      <a:path w="28" h="10">
                        <a:moveTo>
                          <a:pt x="8" y="0"/>
                        </a:moveTo>
                        <a:lnTo>
                          <a:pt x="0" y="4"/>
                        </a:lnTo>
                        <a:lnTo>
                          <a:pt x="21" y="10"/>
                        </a:lnTo>
                        <a:lnTo>
                          <a:pt x="28" y="7"/>
                        </a:lnTo>
                        <a:lnTo>
                          <a:pt x="8" y="0"/>
                        </a:lnTo>
                        <a:close/>
                      </a:path>
                    </a:pathLst>
                  </a:custGeom>
                  <a:solidFill>
                    <a:srgbClr val="808000"/>
                  </a:solidFill>
                  <a:ln w="1588">
                    <a:solidFill>
                      <a:srgbClr val="000000"/>
                    </a:solidFill>
                    <a:round/>
                    <a:headEnd/>
                    <a:tailEnd/>
                  </a:ln>
                </p:spPr>
                <p:txBody>
                  <a:bodyPr/>
                  <a:lstStyle/>
                  <a:p>
                    <a:endParaRPr lang="es-AR"/>
                  </a:p>
                </p:txBody>
              </p:sp>
              <p:sp>
                <p:nvSpPr>
                  <p:cNvPr id="34100" name="Forma libre 701"/>
                  <p:cNvSpPr>
                    <a:spLocks/>
                  </p:cNvSpPr>
                  <p:nvPr/>
                </p:nvSpPr>
                <p:spPr bwMode="auto">
                  <a:xfrm>
                    <a:off x="1069" y="1247"/>
                    <a:ext cx="9" cy="4"/>
                  </a:xfrm>
                  <a:custGeom>
                    <a:avLst/>
                    <a:gdLst>
                      <a:gd name="T0" fmla="*/ 0 w 19"/>
                      <a:gd name="T1" fmla="*/ 0 h 9"/>
                      <a:gd name="T2" fmla="*/ 0 w 19"/>
                      <a:gd name="T3" fmla="*/ 0 h 9"/>
                      <a:gd name="T4" fmla="*/ 0 w 19"/>
                      <a:gd name="T5" fmla="*/ 0 h 9"/>
                      <a:gd name="T6" fmla="*/ 0 w 19"/>
                      <a:gd name="T7" fmla="*/ 0 h 9"/>
                      <a:gd name="T8" fmla="*/ 0 w 19"/>
                      <a:gd name="T9" fmla="*/ 0 h 9"/>
                      <a:gd name="T10" fmla="*/ 0 60000 65536"/>
                      <a:gd name="T11" fmla="*/ 0 60000 65536"/>
                      <a:gd name="T12" fmla="*/ 0 60000 65536"/>
                      <a:gd name="T13" fmla="*/ 0 60000 65536"/>
                      <a:gd name="T14" fmla="*/ 0 60000 65536"/>
                      <a:gd name="T15" fmla="*/ 0 w 19"/>
                      <a:gd name="T16" fmla="*/ 0 h 9"/>
                      <a:gd name="T17" fmla="*/ 19 w 19"/>
                      <a:gd name="T18" fmla="*/ 9 h 9"/>
                    </a:gdLst>
                    <a:ahLst/>
                    <a:cxnLst>
                      <a:cxn ang="T10">
                        <a:pos x="T0" y="T1"/>
                      </a:cxn>
                      <a:cxn ang="T11">
                        <a:pos x="T2" y="T3"/>
                      </a:cxn>
                      <a:cxn ang="T12">
                        <a:pos x="T4" y="T5"/>
                      </a:cxn>
                      <a:cxn ang="T13">
                        <a:pos x="T6" y="T7"/>
                      </a:cxn>
                      <a:cxn ang="T14">
                        <a:pos x="T8" y="T9"/>
                      </a:cxn>
                    </a:cxnLst>
                    <a:rect l="T15" t="T16" r="T17" b="T18"/>
                    <a:pathLst>
                      <a:path w="19" h="9">
                        <a:moveTo>
                          <a:pt x="8" y="0"/>
                        </a:moveTo>
                        <a:lnTo>
                          <a:pt x="0" y="4"/>
                        </a:lnTo>
                        <a:lnTo>
                          <a:pt x="13" y="9"/>
                        </a:lnTo>
                        <a:lnTo>
                          <a:pt x="19" y="4"/>
                        </a:lnTo>
                        <a:lnTo>
                          <a:pt x="8" y="0"/>
                        </a:lnTo>
                        <a:close/>
                      </a:path>
                    </a:pathLst>
                  </a:custGeom>
                  <a:solidFill>
                    <a:srgbClr val="808000"/>
                  </a:solidFill>
                  <a:ln w="1588">
                    <a:solidFill>
                      <a:srgbClr val="000000"/>
                    </a:solidFill>
                    <a:round/>
                    <a:headEnd/>
                    <a:tailEnd/>
                  </a:ln>
                </p:spPr>
                <p:txBody>
                  <a:bodyPr/>
                  <a:lstStyle/>
                  <a:p>
                    <a:endParaRPr lang="es-AR"/>
                  </a:p>
                </p:txBody>
              </p:sp>
              <p:sp>
                <p:nvSpPr>
                  <p:cNvPr id="34101" name="Forma libre 702"/>
                  <p:cNvSpPr>
                    <a:spLocks/>
                  </p:cNvSpPr>
                  <p:nvPr/>
                </p:nvSpPr>
                <p:spPr bwMode="auto">
                  <a:xfrm>
                    <a:off x="1084" y="1247"/>
                    <a:ext cx="12" cy="5"/>
                  </a:xfrm>
                  <a:custGeom>
                    <a:avLst/>
                    <a:gdLst>
                      <a:gd name="T0" fmla="*/ 1 w 24"/>
                      <a:gd name="T1" fmla="*/ 0 h 10"/>
                      <a:gd name="T2" fmla="*/ 0 w 24"/>
                      <a:gd name="T3" fmla="*/ 1 h 10"/>
                      <a:gd name="T4" fmla="*/ 1 w 24"/>
                      <a:gd name="T5" fmla="*/ 1 h 10"/>
                      <a:gd name="T6" fmla="*/ 1 w 24"/>
                      <a:gd name="T7" fmla="*/ 1 h 10"/>
                      <a:gd name="T8" fmla="*/ 1 w 24"/>
                      <a:gd name="T9" fmla="*/ 0 h 10"/>
                      <a:gd name="T10" fmla="*/ 0 60000 65536"/>
                      <a:gd name="T11" fmla="*/ 0 60000 65536"/>
                      <a:gd name="T12" fmla="*/ 0 60000 65536"/>
                      <a:gd name="T13" fmla="*/ 0 60000 65536"/>
                      <a:gd name="T14" fmla="*/ 0 60000 65536"/>
                      <a:gd name="T15" fmla="*/ 0 w 24"/>
                      <a:gd name="T16" fmla="*/ 0 h 10"/>
                      <a:gd name="T17" fmla="*/ 24 w 24"/>
                      <a:gd name="T18" fmla="*/ 10 h 10"/>
                    </a:gdLst>
                    <a:ahLst/>
                    <a:cxnLst>
                      <a:cxn ang="T10">
                        <a:pos x="T0" y="T1"/>
                      </a:cxn>
                      <a:cxn ang="T11">
                        <a:pos x="T2" y="T3"/>
                      </a:cxn>
                      <a:cxn ang="T12">
                        <a:pos x="T4" y="T5"/>
                      </a:cxn>
                      <a:cxn ang="T13">
                        <a:pos x="T6" y="T7"/>
                      </a:cxn>
                      <a:cxn ang="T14">
                        <a:pos x="T8" y="T9"/>
                      </a:cxn>
                    </a:cxnLst>
                    <a:rect l="T15" t="T16" r="T17" b="T18"/>
                    <a:pathLst>
                      <a:path w="24" h="10">
                        <a:moveTo>
                          <a:pt x="6" y="0"/>
                        </a:moveTo>
                        <a:lnTo>
                          <a:pt x="0" y="4"/>
                        </a:lnTo>
                        <a:lnTo>
                          <a:pt x="18" y="10"/>
                        </a:lnTo>
                        <a:lnTo>
                          <a:pt x="24" y="6"/>
                        </a:lnTo>
                        <a:lnTo>
                          <a:pt x="6" y="0"/>
                        </a:lnTo>
                        <a:close/>
                      </a:path>
                    </a:pathLst>
                  </a:custGeom>
                  <a:solidFill>
                    <a:srgbClr val="808000"/>
                  </a:solidFill>
                  <a:ln w="1588">
                    <a:solidFill>
                      <a:srgbClr val="000000"/>
                    </a:solidFill>
                    <a:round/>
                    <a:headEnd/>
                    <a:tailEnd/>
                  </a:ln>
                </p:spPr>
                <p:txBody>
                  <a:bodyPr/>
                  <a:lstStyle/>
                  <a:p>
                    <a:endParaRPr lang="es-AR"/>
                  </a:p>
                </p:txBody>
              </p:sp>
              <p:sp>
                <p:nvSpPr>
                  <p:cNvPr id="34102" name="Forma libre 703"/>
                  <p:cNvSpPr>
                    <a:spLocks/>
                  </p:cNvSpPr>
                  <p:nvPr/>
                </p:nvSpPr>
                <p:spPr bwMode="auto">
                  <a:xfrm>
                    <a:off x="1159" y="1277"/>
                    <a:ext cx="10" cy="4"/>
                  </a:xfrm>
                  <a:custGeom>
                    <a:avLst/>
                    <a:gdLst>
                      <a:gd name="T0" fmla="*/ 1 w 19"/>
                      <a:gd name="T1" fmla="*/ 0 h 9"/>
                      <a:gd name="T2" fmla="*/ 1 w 19"/>
                      <a:gd name="T3" fmla="*/ 0 h 9"/>
                      <a:gd name="T4" fmla="*/ 1 w 19"/>
                      <a:gd name="T5" fmla="*/ 0 h 9"/>
                      <a:gd name="T6" fmla="*/ 0 w 19"/>
                      <a:gd name="T7" fmla="*/ 0 h 9"/>
                      <a:gd name="T8" fmla="*/ 1 w 19"/>
                      <a:gd name="T9" fmla="*/ 0 h 9"/>
                      <a:gd name="T10" fmla="*/ 0 60000 65536"/>
                      <a:gd name="T11" fmla="*/ 0 60000 65536"/>
                      <a:gd name="T12" fmla="*/ 0 60000 65536"/>
                      <a:gd name="T13" fmla="*/ 0 60000 65536"/>
                      <a:gd name="T14" fmla="*/ 0 60000 65536"/>
                      <a:gd name="T15" fmla="*/ 0 w 19"/>
                      <a:gd name="T16" fmla="*/ 0 h 9"/>
                      <a:gd name="T17" fmla="*/ 19 w 19"/>
                      <a:gd name="T18" fmla="*/ 9 h 9"/>
                    </a:gdLst>
                    <a:ahLst/>
                    <a:cxnLst>
                      <a:cxn ang="T10">
                        <a:pos x="T0" y="T1"/>
                      </a:cxn>
                      <a:cxn ang="T11">
                        <a:pos x="T2" y="T3"/>
                      </a:cxn>
                      <a:cxn ang="T12">
                        <a:pos x="T4" y="T5"/>
                      </a:cxn>
                      <a:cxn ang="T13">
                        <a:pos x="T6" y="T7"/>
                      </a:cxn>
                      <a:cxn ang="T14">
                        <a:pos x="T8" y="T9"/>
                      </a:cxn>
                    </a:cxnLst>
                    <a:rect l="T15" t="T16" r="T17" b="T18"/>
                    <a:pathLst>
                      <a:path w="19" h="9">
                        <a:moveTo>
                          <a:pt x="4" y="0"/>
                        </a:moveTo>
                        <a:lnTo>
                          <a:pt x="19" y="5"/>
                        </a:lnTo>
                        <a:lnTo>
                          <a:pt x="15" y="9"/>
                        </a:lnTo>
                        <a:lnTo>
                          <a:pt x="0" y="5"/>
                        </a:lnTo>
                        <a:lnTo>
                          <a:pt x="4" y="0"/>
                        </a:lnTo>
                        <a:close/>
                      </a:path>
                    </a:pathLst>
                  </a:custGeom>
                  <a:solidFill>
                    <a:srgbClr val="808000"/>
                  </a:solidFill>
                  <a:ln w="1588">
                    <a:solidFill>
                      <a:srgbClr val="000000"/>
                    </a:solidFill>
                    <a:round/>
                    <a:headEnd/>
                    <a:tailEnd/>
                  </a:ln>
                </p:spPr>
                <p:txBody>
                  <a:bodyPr/>
                  <a:lstStyle/>
                  <a:p>
                    <a:endParaRPr lang="es-AR"/>
                  </a:p>
                </p:txBody>
              </p:sp>
              <p:sp>
                <p:nvSpPr>
                  <p:cNvPr id="34103" name="Forma libre 704"/>
                  <p:cNvSpPr>
                    <a:spLocks/>
                  </p:cNvSpPr>
                  <p:nvPr/>
                </p:nvSpPr>
                <p:spPr bwMode="auto">
                  <a:xfrm>
                    <a:off x="1169" y="1280"/>
                    <a:ext cx="10" cy="5"/>
                  </a:xfrm>
                  <a:custGeom>
                    <a:avLst/>
                    <a:gdLst>
                      <a:gd name="T0" fmla="*/ 0 w 21"/>
                      <a:gd name="T1" fmla="*/ 0 h 11"/>
                      <a:gd name="T2" fmla="*/ 0 w 21"/>
                      <a:gd name="T3" fmla="*/ 0 h 11"/>
                      <a:gd name="T4" fmla="*/ 0 w 21"/>
                      <a:gd name="T5" fmla="*/ 0 h 11"/>
                      <a:gd name="T6" fmla="*/ 0 w 21"/>
                      <a:gd name="T7" fmla="*/ 0 h 11"/>
                      <a:gd name="T8" fmla="*/ 0 w 21"/>
                      <a:gd name="T9" fmla="*/ 0 h 11"/>
                      <a:gd name="T10" fmla="*/ 0 60000 65536"/>
                      <a:gd name="T11" fmla="*/ 0 60000 65536"/>
                      <a:gd name="T12" fmla="*/ 0 60000 65536"/>
                      <a:gd name="T13" fmla="*/ 0 60000 65536"/>
                      <a:gd name="T14" fmla="*/ 0 60000 65536"/>
                      <a:gd name="T15" fmla="*/ 0 w 21"/>
                      <a:gd name="T16" fmla="*/ 0 h 11"/>
                      <a:gd name="T17" fmla="*/ 21 w 21"/>
                      <a:gd name="T18" fmla="*/ 11 h 11"/>
                    </a:gdLst>
                    <a:ahLst/>
                    <a:cxnLst>
                      <a:cxn ang="T10">
                        <a:pos x="T0" y="T1"/>
                      </a:cxn>
                      <a:cxn ang="T11">
                        <a:pos x="T2" y="T3"/>
                      </a:cxn>
                      <a:cxn ang="T12">
                        <a:pos x="T4" y="T5"/>
                      </a:cxn>
                      <a:cxn ang="T13">
                        <a:pos x="T6" y="T7"/>
                      </a:cxn>
                      <a:cxn ang="T14">
                        <a:pos x="T8" y="T9"/>
                      </a:cxn>
                    </a:cxnLst>
                    <a:rect l="T15" t="T16" r="T17" b="T18"/>
                    <a:pathLst>
                      <a:path w="21" h="11">
                        <a:moveTo>
                          <a:pt x="5" y="0"/>
                        </a:moveTo>
                        <a:lnTo>
                          <a:pt x="0" y="5"/>
                        </a:lnTo>
                        <a:lnTo>
                          <a:pt x="15" y="11"/>
                        </a:lnTo>
                        <a:lnTo>
                          <a:pt x="21" y="5"/>
                        </a:lnTo>
                        <a:lnTo>
                          <a:pt x="5" y="0"/>
                        </a:lnTo>
                        <a:close/>
                      </a:path>
                    </a:pathLst>
                  </a:custGeom>
                  <a:solidFill>
                    <a:srgbClr val="808000"/>
                  </a:solidFill>
                  <a:ln w="1588">
                    <a:solidFill>
                      <a:srgbClr val="000000"/>
                    </a:solidFill>
                    <a:round/>
                    <a:headEnd/>
                    <a:tailEnd/>
                  </a:ln>
                </p:spPr>
                <p:txBody>
                  <a:bodyPr/>
                  <a:lstStyle/>
                  <a:p>
                    <a:endParaRPr lang="es-AR"/>
                  </a:p>
                </p:txBody>
              </p:sp>
              <p:sp>
                <p:nvSpPr>
                  <p:cNvPr id="34104" name="Forma libre 705"/>
                  <p:cNvSpPr>
                    <a:spLocks/>
                  </p:cNvSpPr>
                  <p:nvPr/>
                </p:nvSpPr>
                <p:spPr bwMode="auto">
                  <a:xfrm>
                    <a:off x="1179" y="1283"/>
                    <a:ext cx="11" cy="5"/>
                  </a:xfrm>
                  <a:custGeom>
                    <a:avLst/>
                    <a:gdLst>
                      <a:gd name="T0" fmla="*/ 1 w 22"/>
                      <a:gd name="T1" fmla="*/ 0 h 12"/>
                      <a:gd name="T2" fmla="*/ 0 w 22"/>
                      <a:gd name="T3" fmla="*/ 0 h 12"/>
                      <a:gd name="T4" fmla="*/ 1 w 22"/>
                      <a:gd name="T5" fmla="*/ 0 h 12"/>
                      <a:gd name="T6" fmla="*/ 1 w 22"/>
                      <a:gd name="T7" fmla="*/ 0 h 12"/>
                      <a:gd name="T8" fmla="*/ 1 w 22"/>
                      <a:gd name="T9" fmla="*/ 0 h 12"/>
                      <a:gd name="T10" fmla="*/ 0 60000 65536"/>
                      <a:gd name="T11" fmla="*/ 0 60000 65536"/>
                      <a:gd name="T12" fmla="*/ 0 60000 65536"/>
                      <a:gd name="T13" fmla="*/ 0 60000 65536"/>
                      <a:gd name="T14" fmla="*/ 0 60000 65536"/>
                      <a:gd name="T15" fmla="*/ 0 w 22"/>
                      <a:gd name="T16" fmla="*/ 0 h 12"/>
                      <a:gd name="T17" fmla="*/ 22 w 22"/>
                      <a:gd name="T18" fmla="*/ 12 h 12"/>
                    </a:gdLst>
                    <a:ahLst/>
                    <a:cxnLst>
                      <a:cxn ang="T10">
                        <a:pos x="T0" y="T1"/>
                      </a:cxn>
                      <a:cxn ang="T11">
                        <a:pos x="T2" y="T3"/>
                      </a:cxn>
                      <a:cxn ang="T12">
                        <a:pos x="T4" y="T5"/>
                      </a:cxn>
                      <a:cxn ang="T13">
                        <a:pos x="T6" y="T7"/>
                      </a:cxn>
                      <a:cxn ang="T14">
                        <a:pos x="T8" y="T9"/>
                      </a:cxn>
                    </a:cxnLst>
                    <a:rect l="T15" t="T16" r="T17" b="T18"/>
                    <a:pathLst>
                      <a:path w="22" h="12">
                        <a:moveTo>
                          <a:pt x="4" y="0"/>
                        </a:moveTo>
                        <a:lnTo>
                          <a:pt x="0" y="6"/>
                        </a:lnTo>
                        <a:lnTo>
                          <a:pt x="18" y="12"/>
                        </a:lnTo>
                        <a:lnTo>
                          <a:pt x="22" y="6"/>
                        </a:lnTo>
                        <a:lnTo>
                          <a:pt x="4" y="0"/>
                        </a:lnTo>
                        <a:close/>
                      </a:path>
                    </a:pathLst>
                  </a:custGeom>
                  <a:solidFill>
                    <a:srgbClr val="808000"/>
                  </a:solidFill>
                  <a:ln w="1588">
                    <a:solidFill>
                      <a:srgbClr val="000000"/>
                    </a:solidFill>
                    <a:round/>
                    <a:headEnd/>
                    <a:tailEnd/>
                  </a:ln>
                </p:spPr>
                <p:txBody>
                  <a:bodyPr/>
                  <a:lstStyle/>
                  <a:p>
                    <a:endParaRPr lang="es-AR"/>
                  </a:p>
                </p:txBody>
              </p:sp>
              <p:sp>
                <p:nvSpPr>
                  <p:cNvPr id="34105" name="Forma libre 706"/>
                  <p:cNvSpPr>
                    <a:spLocks/>
                  </p:cNvSpPr>
                  <p:nvPr/>
                </p:nvSpPr>
                <p:spPr bwMode="auto">
                  <a:xfrm>
                    <a:off x="1173" y="1274"/>
                    <a:ext cx="13" cy="6"/>
                  </a:xfrm>
                  <a:custGeom>
                    <a:avLst/>
                    <a:gdLst>
                      <a:gd name="T0" fmla="*/ 1 w 25"/>
                      <a:gd name="T1" fmla="*/ 0 h 14"/>
                      <a:gd name="T2" fmla="*/ 0 w 25"/>
                      <a:gd name="T3" fmla="*/ 0 h 14"/>
                      <a:gd name="T4" fmla="*/ 1 w 25"/>
                      <a:gd name="T5" fmla="*/ 0 h 14"/>
                      <a:gd name="T6" fmla="*/ 1 w 25"/>
                      <a:gd name="T7" fmla="*/ 0 h 14"/>
                      <a:gd name="T8" fmla="*/ 1 w 25"/>
                      <a:gd name="T9" fmla="*/ 0 h 14"/>
                      <a:gd name="T10" fmla="*/ 0 60000 65536"/>
                      <a:gd name="T11" fmla="*/ 0 60000 65536"/>
                      <a:gd name="T12" fmla="*/ 0 60000 65536"/>
                      <a:gd name="T13" fmla="*/ 0 60000 65536"/>
                      <a:gd name="T14" fmla="*/ 0 60000 65536"/>
                      <a:gd name="T15" fmla="*/ 0 w 25"/>
                      <a:gd name="T16" fmla="*/ 0 h 14"/>
                      <a:gd name="T17" fmla="*/ 25 w 25"/>
                      <a:gd name="T18" fmla="*/ 14 h 14"/>
                    </a:gdLst>
                    <a:ahLst/>
                    <a:cxnLst>
                      <a:cxn ang="T10">
                        <a:pos x="T0" y="T1"/>
                      </a:cxn>
                      <a:cxn ang="T11">
                        <a:pos x="T2" y="T3"/>
                      </a:cxn>
                      <a:cxn ang="T12">
                        <a:pos x="T4" y="T5"/>
                      </a:cxn>
                      <a:cxn ang="T13">
                        <a:pos x="T6" y="T7"/>
                      </a:cxn>
                      <a:cxn ang="T14">
                        <a:pos x="T8" y="T9"/>
                      </a:cxn>
                    </a:cxnLst>
                    <a:rect l="T15" t="T16" r="T17" b="T18"/>
                    <a:pathLst>
                      <a:path w="25" h="14">
                        <a:moveTo>
                          <a:pt x="7" y="0"/>
                        </a:moveTo>
                        <a:lnTo>
                          <a:pt x="0" y="8"/>
                        </a:lnTo>
                        <a:lnTo>
                          <a:pt x="18" y="14"/>
                        </a:lnTo>
                        <a:lnTo>
                          <a:pt x="25" y="6"/>
                        </a:lnTo>
                        <a:lnTo>
                          <a:pt x="7" y="0"/>
                        </a:lnTo>
                        <a:close/>
                      </a:path>
                    </a:pathLst>
                  </a:custGeom>
                  <a:solidFill>
                    <a:srgbClr val="808000"/>
                  </a:solidFill>
                  <a:ln w="1588">
                    <a:solidFill>
                      <a:srgbClr val="000000"/>
                    </a:solidFill>
                    <a:round/>
                    <a:headEnd/>
                    <a:tailEnd/>
                  </a:ln>
                </p:spPr>
                <p:txBody>
                  <a:bodyPr/>
                  <a:lstStyle/>
                  <a:p>
                    <a:endParaRPr lang="es-AR"/>
                  </a:p>
                </p:txBody>
              </p:sp>
              <p:sp>
                <p:nvSpPr>
                  <p:cNvPr id="34106" name="Forma libre 707"/>
                  <p:cNvSpPr>
                    <a:spLocks/>
                  </p:cNvSpPr>
                  <p:nvPr/>
                </p:nvSpPr>
                <p:spPr bwMode="auto">
                  <a:xfrm>
                    <a:off x="1148" y="1266"/>
                    <a:ext cx="12" cy="6"/>
                  </a:xfrm>
                  <a:custGeom>
                    <a:avLst/>
                    <a:gdLst>
                      <a:gd name="T0" fmla="*/ 1 w 23"/>
                      <a:gd name="T1" fmla="*/ 0 h 12"/>
                      <a:gd name="T2" fmla="*/ 0 w 23"/>
                      <a:gd name="T3" fmla="*/ 1 h 12"/>
                      <a:gd name="T4" fmla="*/ 1 w 23"/>
                      <a:gd name="T5" fmla="*/ 1 h 12"/>
                      <a:gd name="T6" fmla="*/ 1 w 23"/>
                      <a:gd name="T7" fmla="*/ 1 h 12"/>
                      <a:gd name="T8" fmla="*/ 1 w 23"/>
                      <a:gd name="T9" fmla="*/ 0 h 12"/>
                      <a:gd name="T10" fmla="*/ 0 60000 65536"/>
                      <a:gd name="T11" fmla="*/ 0 60000 65536"/>
                      <a:gd name="T12" fmla="*/ 0 60000 65536"/>
                      <a:gd name="T13" fmla="*/ 0 60000 65536"/>
                      <a:gd name="T14" fmla="*/ 0 60000 65536"/>
                      <a:gd name="T15" fmla="*/ 0 w 23"/>
                      <a:gd name="T16" fmla="*/ 0 h 12"/>
                      <a:gd name="T17" fmla="*/ 23 w 23"/>
                      <a:gd name="T18" fmla="*/ 12 h 12"/>
                    </a:gdLst>
                    <a:ahLst/>
                    <a:cxnLst>
                      <a:cxn ang="T10">
                        <a:pos x="T0" y="T1"/>
                      </a:cxn>
                      <a:cxn ang="T11">
                        <a:pos x="T2" y="T3"/>
                      </a:cxn>
                      <a:cxn ang="T12">
                        <a:pos x="T4" y="T5"/>
                      </a:cxn>
                      <a:cxn ang="T13">
                        <a:pos x="T6" y="T7"/>
                      </a:cxn>
                      <a:cxn ang="T14">
                        <a:pos x="T8" y="T9"/>
                      </a:cxn>
                    </a:cxnLst>
                    <a:rect l="T15" t="T16" r="T17" b="T18"/>
                    <a:pathLst>
                      <a:path w="23" h="12">
                        <a:moveTo>
                          <a:pt x="4" y="0"/>
                        </a:moveTo>
                        <a:lnTo>
                          <a:pt x="0" y="6"/>
                        </a:lnTo>
                        <a:lnTo>
                          <a:pt x="19" y="12"/>
                        </a:lnTo>
                        <a:lnTo>
                          <a:pt x="23" y="6"/>
                        </a:lnTo>
                        <a:lnTo>
                          <a:pt x="4" y="0"/>
                        </a:lnTo>
                        <a:close/>
                      </a:path>
                    </a:pathLst>
                  </a:custGeom>
                  <a:solidFill>
                    <a:srgbClr val="808000"/>
                  </a:solidFill>
                  <a:ln w="1588">
                    <a:solidFill>
                      <a:srgbClr val="000000"/>
                    </a:solidFill>
                    <a:round/>
                    <a:headEnd/>
                    <a:tailEnd/>
                  </a:ln>
                </p:spPr>
                <p:txBody>
                  <a:bodyPr/>
                  <a:lstStyle/>
                  <a:p>
                    <a:endParaRPr lang="es-AR"/>
                  </a:p>
                </p:txBody>
              </p:sp>
              <p:sp>
                <p:nvSpPr>
                  <p:cNvPr id="34107" name="Forma libre 708"/>
                  <p:cNvSpPr>
                    <a:spLocks/>
                  </p:cNvSpPr>
                  <p:nvPr/>
                </p:nvSpPr>
                <p:spPr bwMode="auto">
                  <a:xfrm>
                    <a:off x="1097" y="1251"/>
                    <a:ext cx="50" cy="17"/>
                  </a:xfrm>
                  <a:custGeom>
                    <a:avLst/>
                    <a:gdLst>
                      <a:gd name="T0" fmla="*/ 1 w 99"/>
                      <a:gd name="T1" fmla="*/ 0 h 36"/>
                      <a:gd name="T2" fmla="*/ 0 w 99"/>
                      <a:gd name="T3" fmla="*/ 0 h 36"/>
                      <a:gd name="T4" fmla="*/ 1 w 99"/>
                      <a:gd name="T5" fmla="*/ 0 h 36"/>
                      <a:gd name="T6" fmla="*/ 1 w 99"/>
                      <a:gd name="T7" fmla="*/ 0 h 36"/>
                      <a:gd name="T8" fmla="*/ 1 w 99"/>
                      <a:gd name="T9" fmla="*/ 0 h 36"/>
                      <a:gd name="T10" fmla="*/ 0 60000 65536"/>
                      <a:gd name="T11" fmla="*/ 0 60000 65536"/>
                      <a:gd name="T12" fmla="*/ 0 60000 65536"/>
                      <a:gd name="T13" fmla="*/ 0 60000 65536"/>
                      <a:gd name="T14" fmla="*/ 0 60000 65536"/>
                      <a:gd name="T15" fmla="*/ 0 w 99"/>
                      <a:gd name="T16" fmla="*/ 0 h 36"/>
                      <a:gd name="T17" fmla="*/ 99 w 99"/>
                      <a:gd name="T18" fmla="*/ 36 h 36"/>
                    </a:gdLst>
                    <a:ahLst/>
                    <a:cxnLst>
                      <a:cxn ang="T10">
                        <a:pos x="T0" y="T1"/>
                      </a:cxn>
                      <a:cxn ang="T11">
                        <a:pos x="T2" y="T3"/>
                      </a:cxn>
                      <a:cxn ang="T12">
                        <a:pos x="T4" y="T5"/>
                      </a:cxn>
                      <a:cxn ang="T13">
                        <a:pos x="T6" y="T7"/>
                      </a:cxn>
                      <a:cxn ang="T14">
                        <a:pos x="T8" y="T9"/>
                      </a:cxn>
                    </a:cxnLst>
                    <a:rect l="T15" t="T16" r="T17" b="T18"/>
                    <a:pathLst>
                      <a:path w="99" h="36">
                        <a:moveTo>
                          <a:pt x="6" y="0"/>
                        </a:moveTo>
                        <a:lnTo>
                          <a:pt x="0" y="6"/>
                        </a:lnTo>
                        <a:lnTo>
                          <a:pt x="94" y="36"/>
                        </a:lnTo>
                        <a:lnTo>
                          <a:pt x="99" y="29"/>
                        </a:lnTo>
                        <a:lnTo>
                          <a:pt x="6" y="0"/>
                        </a:lnTo>
                        <a:close/>
                      </a:path>
                    </a:pathLst>
                  </a:custGeom>
                  <a:solidFill>
                    <a:srgbClr val="808000"/>
                  </a:solidFill>
                  <a:ln w="1588">
                    <a:solidFill>
                      <a:srgbClr val="000000"/>
                    </a:solidFill>
                    <a:round/>
                    <a:headEnd/>
                    <a:tailEnd/>
                  </a:ln>
                </p:spPr>
                <p:txBody>
                  <a:bodyPr/>
                  <a:lstStyle/>
                  <a:p>
                    <a:endParaRPr lang="es-AR"/>
                  </a:p>
                </p:txBody>
              </p:sp>
            </p:grpSp>
            <p:grpSp>
              <p:nvGrpSpPr>
                <p:cNvPr id="34038" name="Grupo 709"/>
                <p:cNvGrpSpPr>
                  <a:grpSpLocks/>
                </p:cNvGrpSpPr>
                <p:nvPr/>
              </p:nvGrpSpPr>
              <p:grpSpPr bwMode="auto">
                <a:xfrm>
                  <a:off x="1087" y="1222"/>
                  <a:ext cx="132" cy="41"/>
                  <a:chOff x="1087" y="1222"/>
                  <a:chExt cx="132" cy="41"/>
                </a:xfrm>
              </p:grpSpPr>
              <p:sp>
                <p:nvSpPr>
                  <p:cNvPr id="34084" name="Forma libre 710"/>
                  <p:cNvSpPr>
                    <a:spLocks/>
                  </p:cNvSpPr>
                  <p:nvPr/>
                </p:nvSpPr>
                <p:spPr bwMode="auto">
                  <a:xfrm>
                    <a:off x="1087" y="1222"/>
                    <a:ext cx="10" cy="5"/>
                  </a:xfrm>
                  <a:custGeom>
                    <a:avLst/>
                    <a:gdLst>
                      <a:gd name="T0" fmla="*/ 1 w 19"/>
                      <a:gd name="T1" fmla="*/ 0 h 9"/>
                      <a:gd name="T2" fmla="*/ 1 w 19"/>
                      <a:gd name="T3" fmla="*/ 1 h 9"/>
                      <a:gd name="T4" fmla="*/ 1 w 19"/>
                      <a:gd name="T5" fmla="*/ 1 h 9"/>
                      <a:gd name="T6" fmla="*/ 0 w 19"/>
                      <a:gd name="T7" fmla="*/ 1 h 9"/>
                      <a:gd name="T8" fmla="*/ 1 w 19"/>
                      <a:gd name="T9" fmla="*/ 0 h 9"/>
                      <a:gd name="T10" fmla="*/ 0 60000 65536"/>
                      <a:gd name="T11" fmla="*/ 0 60000 65536"/>
                      <a:gd name="T12" fmla="*/ 0 60000 65536"/>
                      <a:gd name="T13" fmla="*/ 0 60000 65536"/>
                      <a:gd name="T14" fmla="*/ 0 60000 65536"/>
                      <a:gd name="T15" fmla="*/ 0 w 19"/>
                      <a:gd name="T16" fmla="*/ 0 h 9"/>
                      <a:gd name="T17" fmla="*/ 19 w 19"/>
                      <a:gd name="T18" fmla="*/ 9 h 9"/>
                    </a:gdLst>
                    <a:ahLst/>
                    <a:cxnLst>
                      <a:cxn ang="T10">
                        <a:pos x="T0" y="T1"/>
                      </a:cxn>
                      <a:cxn ang="T11">
                        <a:pos x="T2" y="T3"/>
                      </a:cxn>
                      <a:cxn ang="T12">
                        <a:pos x="T4" y="T5"/>
                      </a:cxn>
                      <a:cxn ang="T13">
                        <a:pos x="T6" y="T7"/>
                      </a:cxn>
                      <a:cxn ang="T14">
                        <a:pos x="T8" y="T9"/>
                      </a:cxn>
                    </a:cxnLst>
                    <a:rect l="T15" t="T16" r="T17" b="T18"/>
                    <a:pathLst>
                      <a:path w="19" h="9">
                        <a:moveTo>
                          <a:pt x="9" y="0"/>
                        </a:moveTo>
                        <a:lnTo>
                          <a:pt x="19" y="3"/>
                        </a:lnTo>
                        <a:lnTo>
                          <a:pt x="12" y="9"/>
                        </a:lnTo>
                        <a:lnTo>
                          <a:pt x="0" y="6"/>
                        </a:lnTo>
                        <a:lnTo>
                          <a:pt x="9" y="0"/>
                        </a:lnTo>
                        <a:close/>
                      </a:path>
                    </a:pathLst>
                  </a:custGeom>
                  <a:solidFill>
                    <a:srgbClr val="808000"/>
                  </a:solidFill>
                  <a:ln w="1588">
                    <a:solidFill>
                      <a:srgbClr val="000000"/>
                    </a:solidFill>
                    <a:round/>
                    <a:headEnd/>
                    <a:tailEnd/>
                  </a:ln>
                </p:spPr>
                <p:txBody>
                  <a:bodyPr/>
                  <a:lstStyle/>
                  <a:p>
                    <a:endParaRPr lang="es-AR"/>
                  </a:p>
                </p:txBody>
              </p:sp>
              <p:sp>
                <p:nvSpPr>
                  <p:cNvPr id="34085" name="Forma libre 711"/>
                  <p:cNvSpPr>
                    <a:spLocks/>
                  </p:cNvSpPr>
                  <p:nvPr/>
                </p:nvSpPr>
                <p:spPr bwMode="auto">
                  <a:xfrm>
                    <a:off x="1095" y="1225"/>
                    <a:ext cx="11" cy="4"/>
                  </a:xfrm>
                  <a:custGeom>
                    <a:avLst/>
                    <a:gdLst>
                      <a:gd name="T0" fmla="*/ 1 w 21"/>
                      <a:gd name="T1" fmla="*/ 0 h 9"/>
                      <a:gd name="T2" fmla="*/ 0 w 21"/>
                      <a:gd name="T3" fmla="*/ 0 h 9"/>
                      <a:gd name="T4" fmla="*/ 1 w 21"/>
                      <a:gd name="T5" fmla="*/ 0 h 9"/>
                      <a:gd name="T6" fmla="*/ 1 w 21"/>
                      <a:gd name="T7" fmla="*/ 0 h 9"/>
                      <a:gd name="T8" fmla="*/ 1 w 21"/>
                      <a:gd name="T9" fmla="*/ 0 h 9"/>
                      <a:gd name="T10" fmla="*/ 0 60000 65536"/>
                      <a:gd name="T11" fmla="*/ 0 60000 65536"/>
                      <a:gd name="T12" fmla="*/ 0 60000 65536"/>
                      <a:gd name="T13" fmla="*/ 0 60000 65536"/>
                      <a:gd name="T14" fmla="*/ 0 60000 65536"/>
                      <a:gd name="T15" fmla="*/ 0 w 21"/>
                      <a:gd name="T16" fmla="*/ 0 h 9"/>
                      <a:gd name="T17" fmla="*/ 21 w 21"/>
                      <a:gd name="T18" fmla="*/ 9 h 9"/>
                    </a:gdLst>
                    <a:ahLst/>
                    <a:cxnLst>
                      <a:cxn ang="T10">
                        <a:pos x="T0" y="T1"/>
                      </a:cxn>
                      <a:cxn ang="T11">
                        <a:pos x="T2" y="T3"/>
                      </a:cxn>
                      <a:cxn ang="T12">
                        <a:pos x="T4" y="T5"/>
                      </a:cxn>
                      <a:cxn ang="T13">
                        <a:pos x="T6" y="T7"/>
                      </a:cxn>
                      <a:cxn ang="T14">
                        <a:pos x="T8" y="T9"/>
                      </a:cxn>
                    </a:cxnLst>
                    <a:rect l="T15" t="T16" r="T17" b="T18"/>
                    <a:pathLst>
                      <a:path w="21" h="9">
                        <a:moveTo>
                          <a:pt x="9" y="0"/>
                        </a:moveTo>
                        <a:lnTo>
                          <a:pt x="0" y="6"/>
                        </a:lnTo>
                        <a:lnTo>
                          <a:pt x="12" y="9"/>
                        </a:lnTo>
                        <a:lnTo>
                          <a:pt x="21" y="3"/>
                        </a:lnTo>
                        <a:lnTo>
                          <a:pt x="9" y="0"/>
                        </a:lnTo>
                        <a:close/>
                      </a:path>
                    </a:pathLst>
                  </a:custGeom>
                  <a:solidFill>
                    <a:srgbClr val="808000"/>
                  </a:solidFill>
                  <a:ln w="1588">
                    <a:solidFill>
                      <a:srgbClr val="000000"/>
                    </a:solidFill>
                    <a:round/>
                    <a:headEnd/>
                    <a:tailEnd/>
                  </a:ln>
                </p:spPr>
                <p:txBody>
                  <a:bodyPr/>
                  <a:lstStyle/>
                  <a:p>
                    <a:endParaRPr lang="es-AR"/>
                  </a:p>
                </p:txBody>
              </p:sp>
              <p:sp>
                <p:nvSpPr>
                  <p:cNvPr id="34086" name="Forma libre 712"/>
                  <p:cNvSpPr>
                    <a:spLocks/>
                  </p:cNvSpPr>
                  <p:nvPr/>
                </p:nvSpPr>
                <p:spPr bwMode="auto">
                  <a:xfrm>
                    <a:off x="1104" y="1227"/>
                    <a:ext cx="10" cy="4"/>
                  </a:xfrm>
                  <a:custGeom>
                    <a:avLst/>
                    <a:gdLst>
                      <a:gd name="T0" fmla="*/ 1 w 19"/>
                      <a:gd name="T1" fmla="*/ 0 h 9"/>
                      <a:gd name="T2" fmla="*/ 0 w 19"/>
                      <a:gd name="T3" fmla="*/ 0 h 9"/>
                      <a:gd name="T4" fmla="*/ 1 w 19"/>
                      <a:gd name="T5" fmla="*/ 0 h 9"/>
                      <a:gd name="T6" fmla="*/ 1 w 19"/>
                      <a:gd name="T7" fmla="*/ 0 h 9"/>
                      <a:gd name="T8" fmla="*/ 1 w 19"/>
                      <a:gd name="T9" fmla="*/ 0 h 9"/>
                      <a:gd name="T10" fmla="*/ 0 60000 65536"/>
                      <a:gd name="T11" fmla="*/ 0 60000 65536"/>
                      <a:gd name="T12" fmla="*/ 0 60000 65536"/>
                      <a:gd name="T13" fmla="*/ 0 60000 65536"/>
                      <a:gd name="T14" fmla="*/ 0 60000 65536"/>
                      <a:gd name="T15" fmla="*/ 0 w 19"/>
                      <a:gd name="T16" fmla="*/ 0 h 9"/>
                      <a:gd name="T17" fmla="*/ 19 w 19"/>
                      <a:gd name="T18" fmla="*/ 9 h 9"/>
                    </a:gdLst>
                    <a:ahLst/>
                    <a:cxnLst>
                      <a:cxn ang="T10">
                        <a:pos x="T0" y="T1"/>
                      </a:cxn>
                      <a:cxn ang="T11">
                        <a:pos x="T2" y="T3"/>
                      </a:cxn>
                      <a:cxn ang="T12">
                        <a:pos x="T4" y="T5"/>
                      </a:cxn>
                      <a:cxn ang="T13">
                        <a:pos x="T6" y="T7"/>
                      </a:cxn>
                      <a:cxn ang="T14">
                        <a:pos x="T8" y="T9"/>
                      </a:cxn>
                    </a:cxnLst>
                    <a:rect l="T15" t="T16" r="T17" b="T18"/>
                    <a:pathLst>
                      <a:path w="19" h="9">
                        <a:moveTo>
                          <a:pt x="7" y="0"/>
                        </a:moveTo>
                        <a:lnTo>
                          <a:pt x="0" y="6"/>
                        </a:lnTo>
                        <a:lnTo>
                          <a:pt x="10" y="9"/>
                        </a:lnTo>
                        <a:lnTo>
                          <a:pt x="19" y="3"/>
                        </a:lnTo>
                        <a:lnTo>
                          <a:pt x="7" y="0"/>
                        </a:lnTo>
                        <a:close/>
                      </a:path>
                    </a:pathLst>
                  </a:custGeom>
                  <a:solidFill>
                    <a:srgbClr val="808000"/>
                  </a:solidFill>
                  <a:ln w="1588">
                    <a:solidFill>
                      <a:srgbClr val="000000"/>
                    </a:solidFill>
                    <a:round/>
                    <a:headEnd/>
                    <a:tailEnd/>
                  </a:ln>
                </p:spPr>
                <p:txBody>
                  <a:bodyPr/>
                  <a:lstStyle/>
                  <a:p>
                    <a:endParaRPr lang="es-AR"/>
                  </a:p>
                </p:txBody>
              </p:sp>
              <p:sp>
                <p:nvSpPr>
                  <p:cNvPr id="34087" name="Forma libre 713"/>
                  <p:cNvSpPr>
                    <a:spLocks/>
                  </p:cNvSpPr>
                  <p:nvPr/>
                </p:nvSpPr>
                <p:spPr bwMode="auto">
                  <a:xfrm>
                    <a:off x="1112" y="1229"/>
                    <a:ext cx="11" cy="5"/>
                  </a:xfrm>
                  <a:custGeom>
                    <a:avLst/>
                    <a:gdLst>
                      <a:gd name="T0" fmla="*/ 1 w 21"/>
                      <a:gd name="T1" fmla="*/ 0 h 9"/>
                      <a:gd name="T2" fmla="*/ 0 w 21"/>
                      <a:gd name="T3" fmla="*/ 1 h 9"/>
                      <a:gd name="T4" fmla="*/ 1 w 21"/>
                      <a:gd name="T5" fmla="*/ 1 h 9"/>
                      <a:gd name="T6" fmla="*/ 1 w 21"/>
                      <a:gd name="T7" fmla="*/ 1 h 9"/>
                      <a:gd name="T8" fmla="*/ 1 w 21"/>
                      <a:gd name="T9" fmla="*/ 0 h 9"/>
                      <a:gd name="T10" fmla="*/ 0 60000 65536"/>
                      <a:gd name="T11" fmla="*/ 0 60000 65536"/>
                      <a:gd name="T12" fmla="*/ 0 60000 65536"/>
                      <a:gd name="T13" fmla="*/ 0 60000 65536"/>
                      <a:gd name="T14" fmla="*/ 0 60000 65536"/>
                      <a:gd name="T15" fmla="*/ 0 w 21"/>
                      <a:gd name="T16" fmla="*/ 0 h 9"/>
                      <a:gd name="T17" fmla="*/ 21 w 21"/>
                      <a:gd name="T18" fmla="*/ 9 h 9"/>
                    </a:gdLst>
                    <a:ahLst/>
                    <a:cxnLst>
                      <a:cxn ang="T10">
                        <a:pos x="T0" y="T1"/>
                      </a:cxn>
                      <a:cxn ang="T11">
                        <a:pos x="T2" y="T3"/>
                      </a:cxn>
                      <a:cxn ang="T12">
                        <a:pos x="T4" y="T5"/>
                      </a:cxn>
                      <a:cxn ang="T13">
                        <a:pos x="T6" y="T7"/>
                      </a:cxn>
                      <a:cxn ang="T14">
                        <a:pos x="T8" y="T9"/>
                      </a:cxn>
                    </a:cxnLst>
                    <a:rect l="T15" t="T16" r="T17" b="T18"/>
                    <a:pathLst>
                      <a:path w="21" h="9">
                        <a:moveTo>
                          <a:pt x="8" y="0"/>
                        </a:moveTo>
                        <a:lnTo>
                          <a:pt x="0" y="6"/>
                        </a:lnTo>
                        <a:lnTo>
                          <a:pt x="12" y="9"/>
                        </a:lnTo>
                        <a:lnTo>
                          <a:pt x="21" y="3"/>
                        </a:lnTo>
                        <a:lnTo>
                          <a:pt x="8" y="0"/>
                        </a:lnTo>
                        <a:close/>
                      </a:path>
                    </a:pathLst>
                  </a:custGeom>
                  <a:solidFill>
                    <a:srgbClr val="808000"/>
                  </a:solidFill>
                  <a:ln w="1588">
                    <a:solidFill>
                      <a:srgbClr val="000000"/>
                    </a:solidFill>
                    <a:round/>
                    <a:headEnd/>
                    <a:tailEnd/>
                  </a:ln>
                </p:spPr>
                <p:txBody>
                  <a:bodyPr/>
                  <a:lstStyle/>
                  <a:p>
                    <a:endParaRPr lang="es-AR"/>
                  </a:p>
                </p:txBody>
              </p:sp>
              <p:sp>
                <p:nvSpPr>
                  <p:cNvPr id="34088" name="Forma libre 714"/>
                  <p:cNvSpPr>
                    <a:spLocks/>
                  </p:cNvSpPr>
                  <p:nvPr/>
                </p:nvSpPr>
                <p:spPr bwMode="auto">
                  <a:xfrm>
                    <a:off x="1121" y="1232"/>
                    <a:ext cx="10" cy="5"/>
                  </a:xfrm>
                  <a:custGeom>
                    <a:avLst/>
                    <a:gdLst>
                      <a:gd name="T0" fmla="*/ 1 w 19"/>
                      <a:gd name="T1" fmla="*/ 0 h 9"/>
                      <a:gd name="T2" fmla="*/ 0 w 19"/>
                      <a:gd name="T3" fmla="*/ 1 h 9"/>
                      <a:gd name="T4" fmla="*/ 1 w 19"/>
                      <a:gd name="T5" fmla="*/ 1 h 9"/>
                      <a:gd name="T6" fmla="*/ 1 w 19"/>
                      <a:gd name="T7" fmla="*/ 1 h 9"/>
                      <a:gd name="T8" fmla="*/ 1 w 19"/>
                      <a:gd name="T9" fmla="*/ 0 h 9"/>
                      <a:gd name="T10" fmla="*/ 0 60000 65536"/>
                      <a:gd name="T11" fmla="*/ 0 60000 65536"/>
                      <a:gd name="T12" fmla="*/ 0 60000 65536"/>
                      <a:gd name="T13" fmla="*/ 0 60000 65536"/>
                      <a:gd name="T14" fmla="*/ 0 60000 65536"/>
                      <a:gd name="T15" fmla="*/ 0 w 19"/>
                      <a:gd name="T16" fmla="*/ 0 h 9"/>
                      <a:gd name="T17" fmla="*/ 19 w 19"/>
                      <a:gd name="T18" fmla="*/ 9 h 9"/>
                    </a:gdLst>
                    <a:ahLst/>
                    <a:cxnLst>
                      <a:cxn ang="T10">
                        <a:pos x="T0" y="T1"/>
                      </a:cxn>
                      <a:cxn ang="T11">
                        <a:pos x="T2" y="T3"/>
                      </a:cxn>
                      <a:cxn ang="T12">
                        <a:pos x="T4" y="T5"/>
                      </a:cxn>
                      <a:cxn ang="T13">
                        <a:pos x="T6" y="T7"/>
                      </a:cxn>
                      <a:cxn ang="T14">
                        <a:pos x="T8" y="T9"/>
                      </a:cxn>
                    </a:cxnLst>
                    <a:rect l="T15" t="T16" r="T17" b="T18"/>
                    <a:pathLst>
                      <a:path w="19" h="9">
                        <a:moveTo>
                          <a:pt x="7" y="0"/>
                        </a:moveTo>
                        <a:lnTo>
                          <a:pt x="0" y="6"/>
                        </a:lnTo>
                        <a:lnTo>
                          <a:pt x="12" y="9"/>
                        </a:lnTo>
                        <a:lnTo>
                          <a:pt x="19" y="3"/>
                        </a:lnTo>
                        <a:lnTo>
                          <a:pt x="7" y="0"/>
                        </a:lnTo>
                        <a:close/>
                      </a:path>
                    </a:pathLst>
                  </a:custGeom>
                  <a:solidFill>
                    <a:srgbClr val="808000"/>
                  </a:solidFill>
                  <a:ln w="1588">
                    <a:solidFill>
                      <a:srgbClr val="000000"/>
                    </a:solidFill>
                    <a:round/>
                    <a:headEnd/>
                    <a:tailEnd/>
                  </a:ln>
                </p:spPr>
                <p:txBody>
                  <a:bodyPr/>
                  <a:lstStyle/>
                  <a:p>
                    <a:endParaRPr lang="es-AR"/>
                  </a:p>
                </p:txBody>
              </p:sp>
              <p:sp>
                <p:nvSpPr>
                  <p:cNvPr id="34089" name="Forma libre 715"/>
                  <p:cNvSpPr>
                    <a:spLocks/>
                  </p:cNvSpPr>
                  <p:nvPr/>
                </p:nvSpPr>
                <p:spPr bwMode="auto">
                  <a:xfrm>
                    <a:off x="1130" y="1234"/>
                    <a:ext cx="9" cy="5"/>
                  </a:xfrm>
                  <a:custGeom>
                    <a:avLst/>
                    <a:gdLst>
                      <a:gd name="T0" fmla="*/ 0 w 19"/>
                      <a:gd name="T1" fmla="*/ 0 h 9"/>
                      <a:gd name="T2" fmla="*/ 0 w 19"/>
                      <a:gd name="T3" fmla="*/ 1 h 9"/>
                      <a:gd name="T4" fmla="*/ 0 w 19"/>
                      <a:gd name="T5" fmla="*/ 1 h 9"/>
                      <a:gd name="T6" fmla="*/ 0 w 19"/>
                      <a:gd name="T7" fmla="*/ 1 h 9"/>
                      <a:gd name="T8" fmla="*/ 0 w 19"/>
                      <a:gd name="T9" fmla="*/ 0 h 9"/>
                      <a:gd name="T10" fmla="*/ 0 60000 65536"/>
                      <a:gd name="T11" fmla="*/ 0 60000 65536"/>
                      <a:gd name="T12" fmla="*/ 0 60000 65536"/>
                      <a:gd name="T13" fmla="*/ 0 60000 65536"/>
                      <a:gd name="T14" fmla="*/ 0 60000 65536"/>
                      <a:gd name="T15" fmla="*/ 0 w 19"/>
                      <a:gd name="T16" fmla="*/ 0 h 9"/>
                      <a:gd name="T17" fmla="*/ 19 w 19"/>
                      <a:gd name="T18" fmla="*/ 9 h 9"/>
                    </a:gdLst>
                    <a:ahLst/>
                    <a:cxnLst>
                      <a:cxn ang="T10">
                        <a:pos x="T0" y="T1"/>
                      </a:cxn>
                      <a:cxn ang="T11">
                        <a:pos x="T2" y="T3"/>
                      </a:cxn>
                      <a:cxn ang="T12">
                        <a:pos x="T4" y="T5"/>
                      </a:cxn>
                      <a:cxn ang="T13">
                        <a:pos x="T6" y="T7"/>
                      </a:cxn>
                      <a:cxn ang="T14">
                        <a:pos x="T8" y="T9"/>
                      </a:cxn>
                    </a:cxnLst>
                    <a:rect l="T15" t="T16" r="T17" b="T18"/>
                    <a:pathLst>
                      <a:path w="19" h="9">
                        <a:moveTo>
                          <a:pt x="7" y="0"/>
                        </a:moveTo>
                        <a:lnTo>
                          <a:pt x="0" y="6"/>
                        </a:lnTo>
                        <a:lnTo>
                          <a:pt x="12" y="9"/>
                        </a:lnTo>
                        <a:lnTo>
                          <a:pt x="19" y="3"/>
                        </a:lnTo>
                        <a:lnTo>
                          <a:pt x="7" y="0"/>
                        </a:lnTo>
                        <a:close/>
                      </a:path>
                    </a:pathLst>
                  </a:custGeom>
                  <a:solidFill>
                    <a:srgbClr val="808000"/>
                  </a:solidFill>
                  <a:ln w="1588">
                    <a:solidFill>
                      <a:srgbClr val="000000"/>
                    </a:solidFill>
                    <a:round/>
                    <a:headEnd/>
                    <a:tailEnd/>
                  </a:ln>
                </p:spPr>
                <p:txBody>
                  <a:bodyPr/>
                  <a:lstStyle/>
                  <a:p>
                    <a:endParaRPr lang="es-AR"/>
                  </a:p>
                </p:txBody>
              </p:sp>
              <p:sp>
                <p:nvSpPr>
                  <p:cNvPr id="34090" name="Forma libre 716"/>
                  <p:cNvSpPr>
                    <a:spLocks/>
                  </p:cNvSpPr>
                  <p:nvPr/>
                </p:nvSpPr>
                <p:spPr bwMode="auto">
                  <a:xfrm>
                    <a:off x="1139" y="1237"/>
                    <a:ext cx="9" cy="5"/>
                  </a:xfrm>
                  <a:custGeom>
                    <a:avLst/>
                    <a:gdLst>
                      <a:gd name="T0" fmla="*/ 0 w 19"/>
                      <a:gd name="T1" fmla="*/ 0 h 10"/>
                      <a:gd name="T2" fmla="*/ 0 w 19"/>
                      <a:gd name="T3" fmla="*/ 1 h 10"/>
                      <a:gd name="T4" fmla="*/ 0 w 19"/>
                      <a:gd name="T5" fmla="*/ 1 h 10"/>
                      <a:gd name="T6" fmla="*/ 0 w 19"/>
                      <a:gd name="T7" fmla="*/ 1 h 10"/>
                      <a:gd name="T8" fmla="*/ 0 w 19"/>
                      <a:gd name="T9" fmla="*/ 0 h 10"/>
                      <a:gd name="T10" fmla="*/ 0 60000 65536"/>
                      <a:gd name="T11" fmla="*/ 0 60000 65536"/>
                      <a:gd name="T12" fmla="*/ 0 60000 65536"/>
                      <a:gd name="T13" fmla="*/ 0 60000 65536"/>
                      <a:gd name="T14" fmla="*/ 0 60000 65536"/>
                      <a:gd name="T15" fmla="*/ 0 w 19"/>
                      <a:gd name="T16" fmla="*/ 0 h 10"/>
                      <a:gd name="T17" fmla="*/ 19 w 19"/>
                      <a:gd name="T18" fmla="*/ 10 h 10"/>
                    </a:gdLst>
                    <a:ahLst/>
                    <a:cxnLst>
                      <a:cxn ang="T10">
                        <a:pos x="T0" y="T1"/>
                      </a:cxn>
                      <a:cxn ang="T11">
                        <a:pos x="T2" y="T3"/>
                      </a:cxn>
                      <a:cxn ang="T12">
                        <a:pos x="T4" y="T5"/>
                      </a:cxn>
                      <a:cxn ang="T13">
                        <a:pos x="T6" y="T7"/>
                      </a:cxn>
                      <a:cxn ang="T14">
                        <a:pos x="T8" y="T9"/>
                      </a:cxn>
                    </a:cxnLst>
                    <a:rect l="T15" t="T16" r="T17" b="T18"/>
                    <a:pathLst>
                      <a:path w="19" h="10">
                        <a:moveTo>
                          <a:pt x="7" y="0"/>
                        </a:moveTo>
                        <a:lnTo>
                          <a:pt x="0" y="8"/>
                        </a:lnTo>
                        <a:lnTo>
                          <a:pt x="13" y="10"/>
                        </a:lnTo>
                        <a:lnTo>
                          <a:pt x="19" y="5"/>
                        </a:lnTo>
                        <a:lnTo>
                          <a:pt x="7" y="0"/>
                        </a:lnTo>
                        <a:close/>
                      </a:path>
                    </a:pathLst>
                  </a:custGeom>
                  <a:solidFill>
                    <a:srgbClr val="808000"/>
                  </a:solidFill>
                  <a:ln w="1588">
                    <a:solidFill>
                      <a:srgbClr val="000000"/>
                    </a:solidFill>
                    <a:round/>
                    <a:headEnd/>
                    <a:tailEnd/>
                  </a:ln>
                </p:spPr>
                <p:txBody>
                  <a:bodyPr/>
                  <a:lstStyle/>
                  <a:p>
                    <a:endParaRPr lang="es-AR"/>
                  </a:p>
                </p:txBody>
              </p:sp>
              <p:sp>
                <p:nvSpPr>
                  <p:cNvPr id="34091" name="Forma libre 717"/>
                  <p:cNvSpPr>
                    <a:spLocks/>
                  </p:cNvSpPr>
                  <p:nvPr/>
                </p:nvSpPr>
                <p:spPr bwMode="auto">
                  <a:xfrm>
                    <a:off x="1148" y="1240"/>
                    <a:ext cx="9" cy="5"/>
                  </a:xfrm>
                  <a:custGeom>
                    <a:avLst/>
                    <a:gdLst>
                      <a:gd name="T0" fmla="*/ 1 w 17"/>
                      <a:gd name="T1" fmla="*/ 0 h 10"/>
                      <a:gd name="T2" fmla="*/ 0 w 17"/>
                      <a:gd name="T3" fmla="*/ 1 h 10"/>
                      <a:gd name="T4" fmla="*/ 1 w 17"/>
                      <a:gd name="T5" fmla="*/ 1 h 10"/>
                      <a:gd name="T6" fmla="*/ 1 w 17"/>
                      <a:gd name="T7" fmla="*/ 1 h 10"/>
                      <a:gd name="T8" fmla="*/ 1 w 17"/>
                      <a:gd name="T9" fmla="*/ 0 h 10"/>
                      <a:gd name="T10" fmla="*/ 0 60000 65536"/>
                      <a:gd name="T11" fmla="*/ 0 60000 65536"/>
                      <a:gd name="T12" fmla="*/ 0 60000 65536"/>
                      <a:gd name="T13" fmla="*/ 0 60000 65536"/>
                      <a:gd name="T14" fmla="*/ 0 60000 65536"/>
                      <a:gd name="T15" fmla="*/ 0 w 17"/>
                      <a:gd name="T16" fmla="*/ 0 h 10"/>
                      <a:gd name="T17" fmla="*/ 17 w 17"/>
                      <a:gd name="T18" fmla="*/ 10 h 10"/>
                    </a:gdLst>
                    <a:ahLst/>
                    <a:cxnLst>
                      <a:cxn ang="T10">
                        <a:pos x="T0" y="T1"/>
                      </a:cxn>
                      <a:cxn ang="T11">
                        <a:pos x="T2" y="T3"/>
                      </a:cxn>
                      <a:cxn ang="T12">
                        <a:pos x="T4" y="T5"/>
                      </a:cxn>
                      <a:cxn ang="T13">
                        <a:pos x="T6" y="T7"/>
                      </a:cxn>
                      <a:cxn ang="T14">
                        <a:pos x="T8" y="T9"/>
                      </a:cxn>
                    </a:cxnLst>
                    <a:rect l="T15" t="T16" r="T17" b="T18"/>
                    <a:pathLst>
                      <a:path w="17" h="10">
                        <a:moveTo>
                          <a:pt x="6" y="0"/>
                        </a:moveTo>
                        <a:lnTo>
                          <a:pt x="0" y="6"/>
                        </a:lnTo>
                        <a:lnTo>
                          <a:pt x="10" y="10"/>
                        </a:lnTo>
                        <a:lnTo>
                          <a:pt x="17" y="3"/>
                        </a:lnTo>
                        <a:lnTo>
                          <a:pt x="6" y="0"/>
                        </a:lnTo>
                        <a:close/>
                      </a:path>
                    </a:pathLst>
                  </a:custGeom>
                  <a:solidFill>
                    <a:srgbClr val="808000"/>
                  </a:solidFill>
                  <a:ln w="1588">
                    <a:solidFill>
                      <a:srgbClr val="000000"/>
                    </a:solidFill>
                    <a:round/>
                    <a:headEnd/>
                    <a:tailEnd/>
                  </a:ln>
                </p:spPr>
                <p:txBody>
                  <a:bodyPr/>
                  <a:lstStyle/>
                  <a:p>
                    <a:endParaRPr lang="es-AR"/>
                  </a:p>
                </p:txBody>
              </p:sp>
              <p:sp>
                <p:nvSpPr>
                  <p:cNvPr id="34092" name="Forma libre 718"/>
                  <p:cNvSpPr>
                    <a:spLocks/>
                  </p:cNvSpPr>
                  <p:nvPr/>
                </p:nvSpPr>
                <p:spPr bwMode="auto">
                  <a:xfrm>
                    <a:off x="1156" y="1242"/>
                    <a:ext cx="9" cy="5"/>
                  </a:xfrm>
                  <a:custGeom>
                    <a:avLst/>
                    <a:gdLst>
                      <a:gd name="T0" fmla="*/ 1 w 18"/>
                      <a:gd name="T1" fmla="*/ 0 h 11"/>
                      <a:gd name="T2" fmla="*/ 0 w 18"/>
                      <a:gd name="T3" fmla="*/ 0 h 11"/>
                      <a:gd name="T4" fmla="*/ 1 w 18"/>
                      <a:gd name="T5" fmla="*/ 0 h 11"/>
                      <a:gd name="T6" fmla="*/ 1 w 18"/>
                      <a:gd name="T7" fmla="*/ 0 h 11"/>
                      <a:gd name="T8" fmla="*/ 1 w 18"/>
                      <a:gd name="T9" fmla="*/ 0 h 11"/>
                      <a:gd name="T10" fmla="*/ 0 60000 65536"/>
                      <a:gd name="T11" fmla="*/ 0 60000 65536"/>
                      <a:gd name="T12" fmla="*/ 0 60000 65536"/>
                      <a:gd name="T13" fmla="*/ 0 60000 65536"/>
                      <a:gd name="T14" fmla="*/ 0 60000 65536"/>
                      <a:gd name="T15" fmla="*/ 0 w 18"/>
                      <a:gd name="T16" fmla="*/ 0 h 11"/>
                      <a:gd name="T17" fmla="*/ 18 w 18"/>
                      <a:gd name="T18" fmla="*/ 11 h 11"/>
                    </a:gdLst>
                    <a:ahLst/>
                    <a:cxnLst>
                      <a:cxn ang="T10">
                        <a:pos x="T0" y="T1"/>
                      </a:cxn>
                      <a:cxn ang="T11">
                        <a:pos x="T2" y="T3"/>
                      </a:cxn>
                      <a:cxn ang="T12">
                        <a:pos x="T4" y="T5"/>
                      </a:cxn>
                      <a:cxn ang="T13">
                        <a:pos x="T6" y="T7"/>
                      </a:cxn>
                      <a:cxn ang="T14">
                        <a:pos x="T8" y="T9"/>
                      </a:cxn>
                    </a:cxnLst>
                    <a:rect l="T15" t="T16" r="T17" b="T18"/>
                    <a:pathLst>
                      <a:path w="18" h="11">
                        <a:moveTo>
                          <a:pt x="6" y="0"/>
                        </a:moveTo>
                        <a:lnTo>
                          <a:pt x="0" y="6"/>
                        </a:lnTo>
                        <a:lnTo>
                          <a:pt x="10" y="11"/>
                        </a:lnTo>
                        <a:lnTo>
                          <a:pt x="18" y="3"/>
                        </a:lnTo>
                        <a:lnTo>
                          <a:pt x="6" y="0"/>
                        </a:lnTo>
                        <a:close/>
                      </a:path>
                    </a:pathLst>
                  </a:custGeom>
                  <a:solidFill>
                    <a:srgbClr val="808000"/>
                  </a:solidFill>
                  <a:ln w="1588">
                    <a:solidFill>
                      <a:srgbClr val="000000"/>
                    </a:solidFill>
                    <a:round/>
                    <a:headEnd/>
                    <a:tailEnd/>
                  </a:ln>
                </p:spPr>
                <p:txBody>
                  <a:bodyPr/>
                  <a:lstStyle/>
                  <a:p>
                    <a:endParaRPr lang="es-AR"/>
                  </a:p>
                </p:txBody>
              </p:sp>
              <p:sp>
                <p:nvSpPr>
                  <p:cNvPr id="34093" name="Forma libre 719"/>
                  <p:cNvSpPr>
                    <a:spLocks/>
                  </p:cNvSpPr>
                  <p:nvPr/>
                </p:nvSpPr>
                <p:spPr bwMode="auto">
                  <a:xfrm>
                    <a:off x="1165" y="1244"/>
                    <a:ext cx="9" cy="5"/>
                  </a:xfrm>
                  <a:custGeom>
                    <a:avLst/>
                    <a:gdLst>
                      <a:gd name="T0" fmla="*/ 0 w 19"/>
                      <a:gd name="T1" fmla="*/ 0 h 10"/>
                      <a:gd name="T2" fmla="*/ 0 w 19"/>
                      <a:gd name="T3" fmla="*/ 1 h 10"/>
                      <a:gd name="T4" fmla="*/ 0 w 19"/>
                      <a:gd name="T5" fmla="*/ 1 h 10"/>
                      <a:gd name="T6" fmla="*/ 0 w 19"/>
                      <a:gd name="T7" fmla="*/ 1 h 10"/>
                      <a:gd name="T8" fmla="*/ 0 w 19"/>
                      <a:gd name="T9" fmla="*/ 0 h 10"/>
                      <a:gd name="T10" fmla="*/ 0 60000 65536"/>
                      <a:gd name="T11" fmla="*/ 0 60000 65536"/>
                      <a:gd name="T12" fmla="*/ 0 60000 65536"/>
                      <a:gd name="T13" fmla="*/ 0 60000 65536"/>
                      <a:gd name="T14" fmla="*/ 0 60000 65536"/>
                      <a:gd name="T15" fmla="*/ 0 w 19"/>
                      <a:gd name="T16" fmla="*/ 0 h 10"/>
                      <a:gd name="T17" fmla="*/ 19 w 19"/>
                      <a:gd name="T18" fmla="*/ 10 h 10"/>
                    </a:gdLst>
                    <a:ahLst/>
                    <a:cxnLst>
                      <a:cxn ang="T10">
                        <a:pos x="T0" y="T1"/>
                      </a:cxn>
                      <a:cxn ang="T11">
                        <a:pos x="T2" y="T3"/>
                      </a:cxn>
                      <a:cxn ang="T12">
                        <a:pos x="T4" y="T5"/>
                      </a:cxn>
                      <a:cxn ang="T13">
                        <a:pos x="T6" y="T7"/>
                      </a:cxn>
                      <a:cxn ang="T14">
                        <a:pos x="T8" y="T9"/>
                      </a:cxn>
                    </a:cxnLst>
                    <a:rect l="T15" t="T16" r="T17" b="T18"/>
                    <a:pathLst>
                      <a:path w="19" h="10">
                        <a:moveTo>
                          <a:pt x="8" y="0"/>
                        </a:moveTo>
                        <a:lnTo>
                          <a:pt x="0" y="7"/>
                        </a:lnTo>
                        <a:lnTo>
                          <a:pt x="14" y="10"/>
                        </a:lnTo>
                        <a:lnTo>
                          <a:pt x="19" y="3"/>
                        </a:lnTo>
                        <a:lnTo>
                          <a:pt x="8" y="0"/>
                        </a:lnTo>
                        <a:close/>
                      </a:path>
                    </a:pathLst>
                  </a:custGeom>
                  <a:solidFill>
                    <a:srgbClr val="808000"/>
                  </a:solidFill>
                  <a:ln w="1588">
                    <a:solidFill>
                      <a:srgbClr val="000000"/>
                    </a:solidFill>
                    <a:round/>
                    <a:headEnd/>
                    <a:tailEnd/>
                  </a:ln>
                </p:spPr>
                <p:txBody>
                  <a:bodyPr/>
                  <a:lstStyle/>
                  <a:p>
                    <a:endParaRPr lang="es-AR"/>
                  </a:p>
                </p:txBody>
              </p:sp>
              <p:sp>
                <p:nvSpPr>
                  <p:cNvPr id="34094" name="Forma libre 720"/>
                  <p:cNvSpPr>
                    <a:spLocks/>
                  </p:cNvSpPr>
                  <p:nvPr/>
                </p:nvSpPr>
                <p:spPr bwMode="auto">
                  <a:xfrm>
                    <a:off x="1173" y="1246"/>
                    <a:ext cx="10" cy="6"/>
                  </a:xfrm>
                  <a:custGeom>
                    <a:avLst/>
                    <a:gdLst>
                      <a:gd name="T0" fmla="*/ 1 w 19"/>
                      <a:gd name="T1" fmla="*/ 0 h 12"/>
                      <a:gd name="T2" fmla="*/ 0 w 19"/>
                      <a:gd name="T3" fmla="*/ 1 h 12"/>
                      <a:gd name="T4" fmla="*/ 1 w 19"/>
                      <a:gd name="T5" fmla="*/ 1 h 12"/>
                      <a:gd name="T6" fmla="*/ 1 w 19"/>
                      <a:gd name="T7" fmla="*/ 1 h 12"/>
                      <a:gd name="T8" fmla="*/ 1 w 19"/>
                      <a:gd name="T9" fmla="*/ 0 h 12"/>
                      <a:gd name="T10" fmla="*/ 0 60000 65536"/>
                      <a:gd name="T11" fmla="*/ 0 60000 65536"/>
                      <a:gd name="T12" fmla="*/ 0 60000 65536"/>
                      <a:gd name="T13" fmla="*/ 0 60000 65536"/>
                      <a:gd name="T14" fmla="*/ 0 60000 65536"/>
                      <a:gd name="T15" fmla="*/ 0 w 19"/>
                      <a:gd name="T16" fmla="*/ 0 h 12"/>
                      <a:gd name="T17" fmla="*/ 19 w 19"/>
                      <a:gd name="T18" fmla="*/ 12 h 12"/>
                    </a:gdLst>
                    <a:ahLst/>
                    <a:cxnLst>
                      <a:cxn ang="T10">
                        <a:pos x="T0" y="T1"/>
                      </a:cxn>
                      <a:cxn ang="T11">
                        <a:pos x="T2" y="T3"/>
                      </a:cxn>
                      <a:cxn ang="T12">
                        <a:pos x="T4" y="T5"/>
                      </a:cxn>
                      <a:cxn ang="T13">
                        <a:pos x="T6" y="T7"/>
                      </a:cxn>
                      <a:cxn ang="T14">
                        <a:pos x="T8" y="T9"/>
                      </a:cxn>
                    </a:cxnLst>
                    <a:rect l="T15" t="T16" r="T17" b="T18"/>
                    <a:pathLst>
                      <a:path w="19" h="12">
                        <a:moveTo>
                          <a:pt x="6" y="0"/>
                        </a:moveTo>
                        <a:lnTo>
                          <a:pt x="0" y="8"/>
                        </a:lnTo>
                        <a:lnTo>
                          <a:pt x="12" y="12"/>
                        </a:lnTo>
                        <a:lnTo>
                          <a:pt x="19" y="5"/>
                        </a:lnTo>
                        <a:lnTo>
                          <a:pt x="6" y="0"/>
                        </a:lnTo>
                        <a:close/>
                      </a:path>
                    </a:pathLst>
                  </a:custGeom>
                  <a:solidFill>
                    <a:srgbClr val="808000"/>
                  </a:solidFill>
                  <a:ln w="1588">
                    <a:solidFill>
                      <a:srgbClr val="000000"/>
                    </a:solidFill>
                    <a:round/>
                    <a:headEnd/>
                    <a:tailEnd/>
                  </a:ln>
                </p:spPr>
                <p:txBody>
                  <a:bodyPr/>
                  <a:lstStyle/>
                  <a:p>
                    <a:endParaRPr lang="es-AR"/>
                  </a:p>
                </p:txBody>
              </p:sp>
              <p:sp>
                <p:nvSpPr>
                  <p:cNvPr id="34095" name="Forma libre 721"/>
                  <p:cNvSpPr>
                    <a:spLocks/>
                  </p:cNvSpPr>
                  <p:nvPr/>
                </p:nvSpPr>
                <p:spPr bwMode="auto">
                  <a:xfrm>
                    <a:off x="1182" y="1249"/>
                    <a:ext cx="9" cy="5"/>
                  </a:xfrm>
                  <a:custGeom>
                    <a:avLst/>
                    <a:gdLst>
                      <a:gd name="T0" fmla="*/ 0 w 19"/>
                      <a:gd name="T1" fmla="*/ 0 h 11"/>
                      <a:gd name="T2" fmla="*/ 0 w 19"/>
                      <a:gd name="T3" fmla="*/ 0 h 11"/>
                      <a:gd name="T4" fmla="*/ 0 w 19"/>
                      <a:gd name="T5" fmla="*/ 0 h 11"/>
                      <a:gd name="T6" fmla="*/ 0 w 19"/>
                      <a:gd name="T7" fmla="*/ 0 h 11"/>
                      <a:gd name="T8" fmla="*/ 0 w 19"/>
                      <a:gd name="T9" fmla="*/ 0 h 11"/>
                      <a:gd name="T10" fmla="*/ 0 60000 65536"/>
                      <a:gd name="T11" fmla="*/ 0 60000 65536"/>
                      <a:gd name="T12" fmla="*/ 0 60000 65536"/>
                      <a:gd name="T13" fmla="*/ 0 60000 65536"/>
                      <a:gd name="T14" fmla="*/ 0 60000 65536"/>
                      <a:gd name="T15" fmla="*/ 0 w 19"/>
                      <a:gd name="T16" fmla="*/ 0 h 11"/>
                      <a:gd name="T17" fmla="*/ 19 w 19"/>
                      <a:gd name="T18" fmla="*/ 11 h 11"/>
                    </a:gdLst>
                    <a:ahLst/>
                    <a:cxnLst>
                      <a:cxn ang="T10">
                        <a:pos x="T0" y="T1"/>
                      </a:cxn>
                      <a:cxn ang="T11">
                        <a:pos x="T2" y="T3"/>
                      </a:cxn>
                      <a:cxn ang="T12">
                        <a:pos x="T4" y="T5"/>
                      </a:cxn>
                      <a:cxn ang="T13">
                        <a:pos x="T6" y="T7"/>
                      </a:cxn>
                      <a:cxn ang="T14">
                        <a:pos x="T8" y="T9"/>
                      </a:cxn>
                    </a:cxnLst>
                    <a:rect l="T15" t="T16" r="T17" b="T18"/>
                    <a:pathLst>
                      <a:path w="19" h="11">
                        <a:moveTo>
                          <a:pt x="6" y="0"/>
                        </a:moveTo>
                        <a:lnTo>
                          <a:pt x="0" y="6"/>
                        </a:lnTo>
                        <a:lnTo>
                          <a:pt x="14" y="11"/>
                        </a:lnTo>
                        <a:lnTo>
                          <a:pt x="19" y="3"/>
                        </a:lnTo>
                        <a:lnTo>
                          <a:pt x="6" y="0"/>
                        </a:lnTo>
                        <a:close/>
                      </a:path>
                    </a:pathLst>
                  </a:custGeom>
                  <a:solidFill>
                    <a:srgbClr val="808000"/>
                  </a:solidFill>
                  <a:ln w="1588">
                    <a:solidFill>
                      <a:srgbClr val="000000"/>
                    </a:solidFill>
                    <a:round/>
                    <a:headEnd/>
                    <a:tailEnd/>
                  </a:ln>
                </p:spPr>
                <p:txBody>
                  <a:bodyPr/>
                  <a:lstStyle/>
                  <a:p>
                    <a:endParaRPr lang="es-AR"/>
                  </a:p>
                </p:txBody>
              </p:sp>
              <p:sp>
                <p:nvSpPr>
                  <p:cNvPr id="34096" name="Forma libre 722"/>
                  <p:cNvSpPr>
                    <a:spLocks/>
                  </p:cNvSpPr>
                  <p:nvPr/>
                </p:nvSpPr>
                <p:spPr bwMode="auto">
                  <a:xfrm>
                    <a:off x="1190" y="1251"/>
                    <a:ext cx="9" cy="6"/>
                  </a:xfrm>
                  <a:custGeom>
                    <a:avLst/>
                    <a:gdLst>
                      <a:gd name="T0" fmla="*/ 1 w 18"/>
                      <a:gd name="T1" fmla="*/ 0 h 10"/>
                      <a:gd name="T2" fmla="*/ 0 w 18"/>
                      <a:gd name="T3" fmla="*/ 1 h 10"/>
                      <a:gd name="T4" fmla="*/ 1 w 18"/>
                      <a:gd name="T5" fmla="*/ 1 h 10"/>
                      <a:gd name="T6" fmla="*/ 1 w 18"/>
                      <a:gd name="T7" fmla="*/ 1 h 10"/>
                      <a:gd name="T8" fmla="*/ 1 w 18"/>
                      <a:gd name="T9" fmla="*/ 0 h 10"/>
                      <a:gd name="T10" fmla="*/ 0 60000 65536"/>
                      <a:gd name="T11" fmla="*/ 0 60000 65536"/>
                      <a:gd name="T12" fmla="*/ 0 60000 65536"/>
                      <a:gd name="T13" fmla="*/ 0 60000 65536"/>
                      <a:gd name="T14" fmla="*/ 0 60000 65536"/>
                      <a:gd name="T15" fmla="*/ 0 w 18"/>
                      <a:gd name="T16" fmla="*/ 0 h 10"/>
                      <a:gd name="T17" fmla="*/ 18 w 18"/>
                      <a:gd name="T18" fmla="*/ 10 h 10"/>
                    </a:gdLst>
                    <a:ahLst/>
                    <a:cxnLst>
                      <a:cxn ang="T10">
                        <a:pos x="T0" y="T1"/>
                      </a:cxn>
                      <a:cxn ang="T11">
                        <a:pos x="T2" y="T3"/>
                      </a:cxn>
                      <a:cxn ang="T12">
                        <a:pos x="T4" y="T5"/>
                      </a:cxn>
                      <a:cxn ang="T13">
                        <a:pos x="T6" y="T7"/>
                      </a:cxn>
                      <a:cxn ang="T14">
                        <a:pos x="T8" y="T9"/>
                      </a:cxn>
                    </a:cxnLst>
                    <a:rect l="T15" t="T16" r="T17" b="T18"/>
                    <a:pathLst>
                      <a:path w="18" h="10">
                        <a:moveTo>
                          <a:pt x="7" y="0"/>
                        </a:moveTo>
                        <a:lnTo>
                          <a:pt x="0" y="7"/>
                        </a:lnTo>
                        <a:lnTo>
                          <a:pt x="12" y="10"/>
                        </a:lnTo>
                        <a:lnTo>
                          <a:pt x="18" y="4"/>
                        </a:lnTo>
                        <a:lnTo>
                          <a:pt x="7" y="0"/>
                        </a:lnTo>
                        <a:close/>
                      </a:path>
                    </a:pathLst>
                  </a:custGeom>
                  <a:solidFill>
                    <a:srgbClr val="808000"/>
                  </a:solidFill>
                  <a:ln w="1588">
                    <a:solidFill>
                      <a:srgbClr val="000000"/>
                    </a:solidFill>
                    <a:round/>
                    <a:headEnd/>
                    <a:tailEnd/>
                  </a:ln>
                </p:spPr>
                <p:txBody>
                  <a:bodyPr/>
                  <a:lstStyle/>
                  <a:p>
                    <a:endParaRPr lang="es-AR"/>
                  </a:p>
                </p:txBody>
              </p:sp>
              <p:sp>
                <p:nvSpPr>
                  <p:cNvPr id="34097" name="Forma libre 723"/>
                  <p:cNvSpPr>
                    <a:spLocks/>
                  </p:cNvSpPr>
                  <p:nvPr/>
                </p:nvSpPr>
                <p:spPr bwMode="auto">
                  <a:xfrm>
                    <a:off x="1199" y="1254"/>
                    <a:ext cx="10" cy="6"/>
                  </a:xfrm>
                  <a:custGeom>
                    <a:avLst/>
                    <a:gdLst>
                      <a:gd name="T0" fmla="*/ 1 w 19"/>
                      <a:gd name="T1" fmla="*/ 0 h 12"/>
                      <a:gd name="T2" fmla="*/ 0 w 19"/>
                      <a:gd name="T3" fmla="*/ 1 h 12"/>
                      <a:gd name="T4" fmla="*/ 1 w 19"/>
                      <a:gd name="T5" fmla="*/ 1 h 12"/>
                      <a:gd name="T6" fmla="*/ 1 w 19"/>
                      <a:gd name="T7" fmla="*/ 1 h 12"/>
                      <a:gd name="T8" fmla="*/ 1 w 19"/>
                      <a:gd name="T9" fmla="*/ 0 h 12"/>
                      <a:gd name="T10" fmla="*/ 0 60000 65536"/>
                      <a:gd name="T11" fmla="*/ 0 60000 65536"/>
                      <a:gd name="T12" fmla="*/ 0 60000 65536"/>
                      <a:gd name="T13" fmla="*/ 0 60000 65536"/>
                      <a:gd name="T14" fmla="*/ 0 60000 65536"/>
                      <a:gd name="T15" fmla="*/ 0 w 19"/>
                      <a:gd name="T16" fmla="*/ 0 h 12"/>
                      <a:gd name="T17" fmla="*/ 19 w 19"/>
                      <a:gd name="T18" fmla="*/ 12 h 12"/>
                    </a:gdLst>
                    <a:ahLst/>
                    <a:cxnLst>
                      <a:cxn ang="T10">
                        <a:pos x="T0" y="T1"/>
                      </a:cxn>
                      <a:cxn ang="T11">
                        <a:pos x="T2" y="T3"/>
                      </a:cxn>
                      <a:cxn ang="T12">
                        <a:pos x="T4" y="T5"/>
                      </a:cxn>
                      <a:cxn ang="T13">
                        <a:pos x="T6" y="T7"/>
                      </a:cxn>
                      <a:cxn ang="T14">
                        <a:pos x="T8" y="T9"/>
                      </a:cxn>
                    </a:cxnLst>
                    <a:rect l="T15" t="T16" r="T17" b="T18"/>
                    <a:pathLst>
                      <a:path w="19" h="12">
                        <a:moveTo>
                          <a:pt x="6" y="0"/>
                        </a:moveTo>
                        <a:lnTo>
                          <a:pt x="0" y="8"/>
                        </a:lnTo>
                        <a:lnTo>
                          <a:pt x="11" y="12"/>
                        </a:lnTo>
                        <a:lnTo>
                          <a:pt x="19" y="5"/>
                        </a:lnTo>
                        <a:lnTo>
                          <a:pt x="6" y="0"/>
                        </a:lnTo>
                        <a:close/>
                      </a:path>
                    </a:pathLst>
                  </a:custGeom>
                  <a:solidFill>
                    <a:srgbClr val="808000"/>
                  </a:solidFill>
                  <a:ln w="1588">
                    <a:solidFill>
                      <a:srgbClr val="000000"/>
                    </a:solidFill>
                    <a:round/>
                    <a:headEnd/>
                    <a:tailEnd/>
                  </a:ln>
                </p:spPr>
                <p:txBody>
                  <a:bodyPr/>
                  <a:lstStyle/>
                  <a:p>
                    <a:endParaRPr lang="es-AR"/>
                  </a:p>
                </p:txBody>
              </p:sp>
              <p:sp>
                <p:nvSpPr>
                  <p:cNvPr id="34098" name="Forma libre 724"/>
                  <p:cNvSpPr>
                    <a:spLocks/>
                  </p:cNvSpPr>
                  <p:nvPr/>
                </p:nvSpPr>
                <p:spPr bwMode="auto">
                  <a:xfrm>
                    <a:off x="1208" y="1257"/>
                    <a:ext cx="11" cy="6"/>
                  </a:xfrm>
                  <a:custGeom>
                    <a:avLst/>
                    <a:gdLst>
                      <a:gd name="T0" fmla="*/ 1 w 21"/>
                      <a:gd name="T1" fmla="*/ 0 h 12"/>
                      <a:gd name="T2" fmla="*/ 1 w 21"/>
                      <a:gd name="T3" fmla="*/ 1 h 12"/>
                      <a:gd name="T4" fmla="*/ 1 w 21"/>
                      <a:gd name="T5" fmla="*/ 1 h 12"/>
                      <a:gd name="T6" fmla="*/ 0 w 21"/>
                      <a:gd name="T7" fmla="*/ 1 h 12"/>
                      <a:gd name="T8" fmla="*/ 1 w 21"/>
                      <a:gd name="T9" fmla="*/ 0 h 12"/>
                      <a:gd name="T10" fmla="*/ 0 60000 65536"/>
                      <a:gd name="T11" fmla="*/ 0 60000 65536"/>
                      <a:gd name="T12" fmla="*/ 0 60000 65536"/>
                      <a:gd name="T13" fmla="*/ 0 60000 65536"/>
                      <a:gd name="T14" fmla="*/ 0 60000 65536"/>
                      <a:gd name="T15" fmla="*/ 0 w 21"/>
                      <a:gd name="T16" fmla="*/ 0 h 12"/>
                      <a:gd name="T17" fmla="*/ 21 w 21"/>
                      <a:gd name="T18" fmla="*/ 12 h 12"/>
                    </a:gdLst>
                    <a:ahLst/>
                    <a:cxnLst>
                      <a:cxn ang="T10">
                        <a:pos x="T0" y="T1"/>
                      </a:cxn>
                      <a:cxn ang="T11">
                        <a:pos x="T2" y="T3"/>
                      </a:cxn>
                      <a:cxn ang="T12">
                        <a:pos x="T4" y="T5"/>
                      </a:cxn>
                      <a:cxn ang="T13">
                        <a:pos x="T6" y="T7"/>
                      </a:cxn>
                      <a:cxn ang="T14">
                        <a:pos x="T8" y="T9"/>
                      </a:cxn>
                    </a:cxnLst>
                    <a:rect l="T15" t="T16" r="T17" b="T18"/>
                    <a:pathLst>
                      <a:path w="21" h="12">
                        <a:moveTo>
                          <a:pt x="6" y="0"/>
                        </a:moveTo>
                        <a:lnTo>
                          <a:pt x="21" y="5"/>
                        </a:lnTo>
                        <a:lnTo>
                          <a:pt x="15" y="12"/>
                        </a:lnTo>
                        <a:lnTo>
                          <a:pt x="0" y="8"/>
                        </a:lnTo>
                        <a:lnTo>
                          <a:pt x="6" y="0"/>
                        </a:lnTo>
                        <a:close/>
                      </a:path>
                    </a:pathLst>
                  </a:custGeom>
                  <a:solidFill>
                    <a:srgbClr val="808000"/>
                  </a:solidFill>
                  <a:ln w="1588">
                    <a:solidFill>
                      <a:srgbClr val="000000"/>
                    </a:solidFill>
                    <a:round/>
                    <a:headEnd/>
                    <a:tailEnd/>
                  </a:ln>
                </p:spPr>
                <p:txBody>
                  <a:bodyPr/>
                  <a:lstStyle/>
                  <a:p>
                    <a:endParaRPr lang="es-AR"/>
                  </a:p>
                </p:txBody>
              </p:sp>
            </p:grpSp>
            <p:grpSp>
              <p:nvGrpSpPr>
                <p:cNvPr id="34039" name="Grupo 725"/>
                <p:cNvGrpSpPr>
                  <a:grpSpLocks/>
                </p:cNvGrpSpPr>
                <p:nvPr/>
              </p:nvGrpSpPr>
              <p:grpSpPr bwMode="auto">
                <a:xfrm>
                  <a:off x="1073" y="1231"/>
                  <a:ext cx="134" cy="42"/>
                  <a:chOff x="1073" y="1231"/>
                  <a:chExt cx="134" cy="42"/>
                </a:xfrm>
              </p:grpSpPr>
              <p:sp>
                <p:nvSpPr>
                  <p:cNvPr id="34071" name="Forma libre 726"/>
                  <p:cNvSpPr>
                    <a:spLocks/>
                  </p:cNvSpPr>
                  <p:nvPr/>
                </p:nvSpPr>
                <p:spPr bwMode="auto">
                  <a:xfrm>
                    <a:off x="1086" y="1235"/>
                    <a:ext cx="10" cy="5"/>
                  </a:xfrm>
                  <a:custGeom>
                    <a:avLst/>
                    <a:gdLst>
                      <a:gd name="T0" fmla="*/ 1 w 19"/>
                      <a:gd name="T1" fmla="*/ 0 h 9"/>
                      <a:gd name="T2" fmla="*/ 0 w 19"/>
                      <a:gd name="T3" fmla="*/ 1 h 9"/>
                      <a:gd name="T4" fmla="*/ 1 w 19"/>
                      <a:gd name="T5" fmla="*/ 1 h 9"/>
                      <a:gd name="T6" fmla="*/ 1 w 19"/>
                      <a:gd name="T7" fmla="*/ 1 h 9"/>
                      <a:gd name="T8" fmla="*/ 1 w 19"/>
                      <a:gd name="T9" fmla="*/ 0 h 9"/>
                      <a:gd name="T10" fmla="*/ 0 60000 65536"/>
                      <a:gd name="T11" fmla="*/ 0 60000 65536"/>
                      <a:gd name="T12" fmla="*/ 0 60000 65536"/>
                      <a:gd name="T13" fmla="*/ 0 60000 65536"/>
                      <a:gd name="T14" fmla="*/ 0 60000 65536"/>
                      <a:gd name="T15" fmla="*/ 0 w 19"/>
                      <a:gd name="T16" fmla="*/ 0 h 9"/>
                      <a:gd name="T17" fmla="*/ 19 w 19"/>
                      <a:gd name="T18" fmla="*/ 9 h 9"/>
                    </a:gdLst>
                    <a:ahLst/>
                    <a:cxnLst>
                      <a:cxn ang="T10">
                        <a:pos x="T0" y="T1"/>
                      </a:cxn>
                      <a:cxn ang="T11">
                        <a:pos x="T2" y="T3"/>
                      </a:cxn>
                      <a:cxn ang="T12">
                        <a:pos x="T4" y="T5"/>
                      </a:cxn>
                      <a:cxn ang="T13">
                        <a:pos x="T6" y="T7"/>
                      </a:cxn>
                      <a:cxn ang="T14">
                        <a:pos x="T8" y="T9"/>
                      </a:cxn>
                    </a:cxnLst>
                    <a:rect l="T15" t="T16" r="T17" b="T18"/>
                    <a:pathLst>
                      <a:path w="19" h="9">
                        <a:moveTo>
                          <a:pt x="8" y="0"/>
                        </a:moveTo>
                        <a:lnTo>
                          <a:pt x="0" y="6"/>
                        </a:lnTo>
                        <a:lnTo>
                          <a:pt x="11" y="9"/>
                        </a:lnTo>
                        <a:lnTo>
                          <a:pt x="19" y="3"/>
                        </a:lnTo>
                        <a:lnTo>
                          <a:pt x="8" y="0"/>
                        </a:lnTo>
                        <a:close/>
                      </a:path>
                    </a:pathLst>
                  </a:custGeom>
                  <a:solidFill>
                    <a:srgbClr val="808000"/>
                  </a:solidFill>
                  <a:ln w="1588">
                    <a:solidFill>
                      <a:srgbClr val="000000"/>
                    </a:solidFill>
                    <a:round/>
                    <a:headEnd/>
                    <a:tailEnd/>
                  </a:ln>
                </p:spPr>
                <p:txBody>
                  <a:bodyPr/>
                  <a:lstStyle/>
                  <a:p>
                    <a:endParaRPr lang="es-AR"/>
                  </a:p>
                </p:txBody>
              </p:sp>
              <p:sp>
                <p:nvSpPr>
                  <p:cNvPr id="34072" name="Forma libre 727"/>
                  <p:cNvSpPr>
                    <a:spLocks/>
                  </p:cNvSpPr>
                  <p:nvPr/>
                </p:nvSpPr>
                <p:spPr bwMode="auto">
                  <a:xfrm>
                    <a:off x="1095" y="1237"/>
                    <a:ext cx="10" cy="5"/>
                  </a:xfrm>
                  <a:custGeom>
                    <a:avLst/>
                    <a:gdLst>
                      <a:gd name="T0" fmla="*/ 1 w 20"/>
                      <a:gd name="T1" fmla="*/ 0 h 8"/>
                      <a:gd name="T2" fmla="*/ 0 w 20"/>
                      <a:gd name="T3" fmla="*/ 1 h 8"/>
                      <a:gd name="T4" fmla="*/ 1 w 20"/>
                      <a:gd name="T5" fmla="*/ 1 h 8"/>
                      <a:gd name="T6" fmla="*/ 1 w 20"/>
                      <a:gd name="T7" fmla="*/ 1 h 8"/>
                      <a:gd name="T8" fmla="*/ 1 w 20"/>
                      <a:gd name="T9" fmla="*/ 0 h 8"/>
                      <a:gd name="T10" fmla="*/ 0 60000 65536"/>
                      <a:gd name="T11" fmla="*/ 0 60000 65536"/>
                      <a:gd name="T12" fmla="*/ 0 60000 65536"/>
                      <a:gd name="T13" fmla="*/ 0 60000 65536"/>
                      <a:gd name="T14" fmla="*/ 0 60000 65536"/>
                      <a:gd name="T15" fmla="*/ 0 w 20"/>
                      <a:gd name="T16" fmla="*/ 0 h 8"/>
                      <a:gd name="T17" fmla="*/ 20 w 20"/>
                      <a:gd name="T18" fmla="*/ 8 h 8"/>
                    </a:gdLst>
                    <a:ahLst/>
                    <a:cxnLst>
                      <a:cxn ang="T10">
                        <a:pos x="T0" y="T1"/>
                      </a:cxn>
                      <a:cxn ang="T11">
                        <a:pos x="T2" y="T3"/>
                      </a:cxn>
                      <a:cxn ang="T12">
                        <a:pos x="T4" y="T5"/>
                      </a:cxn>
                      <a:cxn ang="T13">
                        <a:pos x="T6" y="T7"/>
                      </a:cxn>
                      <a:cxn ang="T14">
                        <a:pos x="T8" y="T9"/>
                      </a:cxn>
                    </a:cxnLst>
                    <a:rect l="T15" t="T16" r="T17" b="T18"/>
                    <a:pathLst>
                      <a:path w="20" h="8">
                        <a:moveTo>
                          <a:pt x="6" y="0"/>
                        </a:moveTo>
                        <a:lnTo>
                          <a:pt x="0" y="6"/>
                        </a:lnTo>
                        <a:lnTo>
                          <a:pt x="12" y="8"/>
                        </a:lnTo>
                        <a:lnTo>
                          <a:pt x="20" y="4"/>
                        </a:lnTo>
                        <a:lnTo>
                          <a:pt x="6" y="0"/>
                        </a:lnTo>
                        <a:close/>
                      </a:path>
                    </a:pathLst>
                  </a:custGeom>
                  <a:solidFill>
                    <a:srgbClr val="808000"/>
                  </a:solidFill>
                  <a:ln w="1588">
                    <a:solidFill>
                      <a:srgbClr val="000000"/>
                    </a:solidFill>
                    <a:round/>
                    <a:headEnd/>
                    <a:tailEnd/>
                  </a:ln>
                </p:spPr>
                <p:txBody>
                  <a:bodyPr/>
                  <a:lstStyle/>
                  <a:p>
                    <a:endParaRPr lang="es-AR"/>
                  </a:p>
                </p:txBody>
              </p:sp>
              <p:sp>
                <p:nvSpPr>
                  <p:cNvPr id="34073" name="Forma libre 728"/>
                  <p:cNvSpPr>
                    <a:spLocks/>
                  </p:cNvSpPr>
                  <p:nvPr/>
                </p:nvSpPr>
                <p:spPr bwMode="auto">
                  <a:xfrm>
                    <a:off x="1104" y="1240"/>
                    <a:ext cx="10" cy="5"/>
                  </a:xfrm>
                  <a:custGeom>
                    <a:avLst/>
                    <a:gdLst>
                      <a:gd name="T0" fmla="*/ 1 w 19"/>
                      <a:gd name="T1" fmla="*/ 0 h 8"/>
                      <a:gd name="T2" fmla="*/ 0 w 19"/>
                      <a:gd name="T3" fmla="*/ 1 h 8"/>
                      <a:gd name="T4" fmla="*/ 1 w 19"/>
                      <a:gd name="T5" fmla="*/ 1 h 8"/>
                      <a:gd name="T6" fmla="*/ 1 w 19"/>
                      <a:gd name="T7" fmla="*/ 1 h 8"/>
                      <a:gd name="T8" fmla="*/ 1 w 19"/>
                      <a:gd name="T9" fmla="*/ 0 h 8"/>
                      <a:gd name="T10" fmla="*/ 0 60000 65536"/>
                      <a:gd name="T11" fmla="*/ 0 60000 65536"/>
                      <a:gd name="T12" fmla="*/ 0 60000 65536"/>
                      <a:gd name="T13" fmla="*/ 0 60000 65536"/>
                      <a:gd name="T14" fmla="*/ 0 60000 65536"/>
                      <a:gd name="T15" fmla="*/ 0 w 19"/>
                      <a:gd name="T16" fmla="*/ 0 h 8"/>
                      <a:gd name="T17" fmla="*/ 19 w 19"/>
                      <a:gd name="T18" fmla="*/ 8 h 8"/>
                    </a:gdLst>
                    <a:ahLst/>
                    <a:cxnLst>
                      <a:cxn ang="T10">
                        <a:pos x="T0" y="T1"/>
                      </a:cxn>
                      <a:cxn ang="T11">
                        <a:pos x="T2" y="T3"/>
                      </a:cxn>
                      <a:cxn ang="T12">
                        <a:pos x="T4" y="T5"/>
                      </a:cxn>
                      <a:cxn ang="T13">
                        <a:pos x="T6" y="T7"/>
                      </a:cxn>
                      <a:cxn ang="T14">
                        <a:pos x="T8" y="T9"/>
                      </a:cxn>
                    </a:cxnLst>
                    <a:rect l="T15" t="T16" r="T17" b="T18"/>
                    <a:pathLst>
                      <a:path w="19" h="8">
                        <a:moveTo>
                          <a:pt x="7" y="0"/>
                        </a:moveTo>
                        <a:lnTo>
                          <a:pt x="0" y="5"/>
                        </a:lnTo>
                        <a:lnTo>
                          <a:pt x="12" y="8"/>
                        </a:lnTo>
                        <a:lnTo>
                          <a:pt x="19" y="2"/>
                        </a:lnTo>
                        <a:lnTo>
                          <a:pt x="7" y="0"/>
                        </a:lnTo>
                        <a:close/>
                      </a:path>
                    </a:pathLst>
                  </a:custGeom>
                  <a:solidFill>
                    <a:srgbClr val="808000"/>
                  </a:solidFill>
                  <a:ln w="1588">
                    <a:solidFill>
                      <a:srgbClr val="000000"/>
                    </a:solidFill>
                    <a:round/>
                    <a:headEnd/>
                    <a:tailEnd/>
                  </a:ln>
                </p:spPr>
                <p:txBody>
                  <a:bodyPr/>
                  <a:lstStyle/>
                  <a:p>
                    <a:endParaRPr lang="es-AR"/>
                  </a:p>
                </p:txBody>
              </p:sp>
              <p:sp>
                <p:nvSpPr>
                  <p:cNvPr id="34074" name="Forma libre 729"/>
                  <p:cNvSpPr>
                    <a:spLocks/>
                  </p:cNvSpPr>
                  <p:nvPr/>
                </p:nvSpPr>
                <p:spPr bwMode="auto">
                  <a:xfrm>
                    <a:off x="1114" y="1242"/>
                    <a:ext cx="9" cy="6"/>
                  </a:xfrm>
                  <a:custGeom>
                    <a:avLst/>
                    <a:gdLst>
                      <a:gd name="T0" fmla="*/ 0 w 19"/>
                      <a:gd name="T1" fmla="*/ 0 h 10"/>
                      <a:gd name="T2" fmla="*/ 0 w 19"/>
                      <a:gd name="T3" fmla="*/ 1 h 10"/>
                      <a:gd name="T4" fmla="*/ 0 w 19"/>
                      <a:gd name="T5" fmla="*/ 1 h 10"/>
                      <a:gd name="T6" fmla="*/ 0 w 19"/>
                      <a:gd name="T7" fmla="*/ 1 h 10"/>
                      <a:gd name="T8" fmla="*/ 0 w 19"/>
                      <a:gd name="T9" fmla="*/ 0 h 10"/>
                      <a:gd name="T10" fmla="*/ 0 60000 65536"/>
                      <a:gd name="T11" fmla="*/ 0 60000 65536"/>
                      <a:gd name="T12" fmla="*/ 0 60000 65536"/>
                      <a:gd name="T13" fmla="*/ 0 60000 65536"/>
                      <a:gd name="T14" fmla="*/ 0 60000 65536"/>
                      <a:gd name="T15" fmla="*/ 0 w 19"/>
                      <a:gd name="T16" fmla="*/ 0 h 10"/>
                      <a:gd name="T17" fmla="*/ 19 w 19"/>
                      <a:gd name="T18" fmla="*/ 10 h 10"/>
                    </a:gdLst>
                    <a:ahLst/>
                    <a:cxnLst>
                      <a:cxn ang="T10">
                        <a:pos x="T0" y="T1"/>
                      </a:cxn>
                      <a:cxn ang="T11">
                        <a:pos x="T2" y="T3"/>
                      </a:cxn>
                      <a:cxn ang="T12">
                        <a:pos x="T4" y="T5"/>
                      </a:cxn>
                      <a:cxn ang="T13">
                        <a:pos x="T6" y="T7"/>
                      </a:cxn>
                      <a:cxn ang="T14">
                        <a:pos x="T8" y="T9"/>
                      </a:cxn>
                    </a:cxnLst>
                    <a:rect l="T15" t="T16" r="T17" b="T18"/>
                    <a:pathLst>
                      <a:path w="19" h="10">
                        <a:moveTo>
                          <a:pt x="6" y="0"/>
                        </a:moveTo>
                        <a:lnTo>
                          <a:pt x="0" y="6"/>
                        </a:lnTo>
                        <a:lnTo>
                          <a:pt x="12" y="10"/>
                        </a:lnTo>
                        <a:lnTo>
                          <a:pt x="19" y="4"/>
                        </a:lnTo>
                        <a:lnTo>
                          <a:pt x="6" y="0"/>
                        </a:lnTo>
                        <a:close/>
                      </a:path>
                    </a:pathLst>
                  </a:custGeom>
                  <a:solidFill>
                    <a:srgbClr val="808000"/>
                  </a:solidFill>
                  <a:ln w="1588">
                    <a:solidFill>
                      <a:srgbClr val="000000"/>
                    </a:solidFill>
                    <a:round/>
                    <a:headEnd/>
                    <a:tailEnd/>
                  </a:ln>
                </p:spPr>
                <p:txBody>
                  <a:bodyPr/>
                  <a:lstStyle/>
                  <a:p>
                    <a:endParaRPr lang="es-AR"/>
                  </a:p>
                </p:txBody>
              </p:sp>
              <p:sp>
                <p:nvSpPr>
                  <p:cNvPr id="34075" name="Forma libre 730"/>
                  <p:cNvSpPr>
                    <a:spLocks/>
                  </p:cNvSpPr>
                  <p:nvPr/>
                </p:nvSpPr>
                <p:spPr bwMode="auto">
                  <a:xfrm>
                    <a:off x="1123" y="1245"/>
                    <a:ext cx="8" cy="5"/>
                  </a:xfrm>
                  <a:custGeom>
                    <a:avLst/>
                    <a:gdLst>
                      <a:gd name="T0" fmla="*/ 0 w 18"/>
                      <a:gd name="T1" fmla="*/ 0 h 9"/>
                      <a:gd name="T2" fmla="*/ 0 w 18"/>
                      <a:gd name="T3" fmla="*/ 1 h 9"/>
                      <a:gd name="T4" fmla="*/ 0 w 18"/>
                      <a:gd name="T5" fmla="*/ 1 h 9"/>
                      <a:gd name="T6" fmla="*/ 0 w 18"/>
                      <a:gd name="T7" fmla="*/ 1 h 9"/>
                      <a:gd name="T8" fmla="*/ 0 w 18"/>
                      <a:gd name="T9" fmla="*/ 0 h 9"/>
                      <a:gd name="T10" fmla="*/ 0 60000 65536"/>
                      <a:gd name="T11" fmla="*/ 0 60000 65536"/>
                      <a:gd name="T12" fmla="*/ 0 60000 65536"/>
                      <a:gd name="T13" fmla="*/ 0 60000 65536"/>
                      <a:gd name="T14" fmla="*/ 0 60000 65536"/>
                      <a:gd name="T15" fmla="*/ 0 w 18"/>
                      <a:gd name="T16" fmla="*/ 0 h 9"/>
                      <a:gd name="T17" fmla="*/ 18 w 18"/>
                      <a:gd name="T18" fmla="*/ 9 h 9"/>
                    </a:gdLst>
                    <a:ahLst/>
                    <a:cxnLst>
                      <a:cxn ang="T10">
                        <a:pos x="T0" y="T1"/>
                      </a:cxn>
                      <a:cxn ang="T11">
                        <a:pos x="T2" y="T3"/>
                      </a:cxn>
                      <a:cxn ang="T12">
                        <a:pos x="T4" y="T5"/>
                      </a:cxn>
                      <a:cxn ang="T13">
                        <a:pos x="T6" y="T7"/>
                      </a:cxn>
                      <a:cxn ang="T14">
                        <a:pos x="T8" y="T9"/>
                      </a:cxn>
                    </a:cxnLst>
                    <a:rect l="T15" t="T16" r="T17" b="T18"/>
                    <a:pathLst>
                      <a:path w="18" h="9">
                        <a:moveTo>
                          <a:pt x="6" y="0"/>
                        </a:moveTo>
                        <a:lnTo>
                          <a:pt x="0" y="6"/>
                        </a:lnTo>
                        <a:lnTo>
                          <a:pt x="12" y="9"/>
                        </a:lnTo>
                        <a:lnTo>
                          <a:pt x="18" y="3"/>
                        </a:lnTo>
                        <a:lnTo>
                          <a:pt x="6" y="0"/>
                        </a:lnTo>
                        <a:close/>
                      </a:path>
                    </a:pathLst>
                  </a:custGeom>
                  <a:solidFill>
                    <a:srgbClr val="808000"/>
                  </a:solidFill>
                  <a:ln w="1588">
                    <a:solidFill>
                      <a:srgbClr val="000000"/>
                    </a:solidFill>
                    <a:round/>
                    <a:headEnd/>
                    <a:tailEnd/>
                  </a:ln>
                </p:spPr>
                <p:txBody>
                  <a:bodyPr/>
                  <a:lstStyle/>
                  <a:p>
                    <a:endParaRPr lang="es-AR"/>
                  </a:p>
                </p:txBody>
              </p:sp>
              <p:sp>
                <p:nvSpPr>
                  <p:cNvPr id="34076" name="Forma libre 731"/>
                  <p:cNvSpPr>
                    <a:spLocks/>
                  </p:cNvSpPr>
                  <p:nvPr/>
                </p:nvSpPr>
                <p:spPr bwMode="auto">
                  <a:xfrm>
                    <a:off x="1073" y="1231"/>
                    <a:ext cx="16" cy="6"/>
                  </a:xfrm>
                  <a:custGeom>
                    <a:avLst/>
                    <a:gdLst>
                      <a:gd name="T0" fmla="*/ 1 w 31"/>
                      <a:gd name="T1" fmla="*/ 0 h 14"/>
                      <a:gd name="T2" fmla="*/ 0 w 31"/>
                      <a:gd name="T3" fmla="*/ 0 h 14"/>
                      <a:gd name="T4" fmla="*/ 1 w 31"/>
                      <a:gd name="T5" fmla="*/ 0 h 14"/>
                      <a:gd name="T6" fmla="*/ 1 w 31"/>
                      <a:gd name="T7" fmla="*/ 0 h 14"/>
                      <a:gd name="T8" fmla="*/ 1 w 31"/>
                      <a:gd name="T9" fmla="*/ 0 h 14"/>
                      <a:gd name="T10" fmla="*/ 0 60000 65536"/>
                      <a:gd name="T11" fmla="*/ 0 60000 65536"/>
                      <a:gd name="T12" fmla="*/ 0 60000 65536"/>
                      <a:gd name="T13" fmla="*/ 0 60000 65536"/>
                      <a:gd name="T14" fmla="*/ 0 60000 65536"/>
                      <a:gd name="T15" fmla="*/ 0 w 31"/>
                      <a:gd name="T16" fmla="*/ 0 h 14"/>
                      <a:gd name="T17" fmla="*/ 31 w 31"/>
                      <a:gd name="T18" fmla="*/ 14 h 14"/>
                    </a:gdLst>
                    <a:ahLst/>
                    <a:cxnLst>
                      <a:cxn ang="T10">
                        <a:pos x="T0" y="T1"/>
                      </a:cxn>
                      <a:cxn ang="T11">
                        <a:pos x="T2" y="T3"/>
                      </a:cxn>
                      <a:cxn ang="T12">
                        <a:pos x="T4" y="T5"/>
                      </a:cxn>
                      <a:cxn ang="T13">
                        <a:pos x="T6" y="T7"/>
                      </a:cxn>
                      <a:cxn ang="T14">
                        <a:pos x="T8" y="T9"/>
                      </a:cxn>
                    </a:cxnLst>
                    <a:rect l="T15" t="T16" r="T17" b="T18"/>
                    <a:pathLst>
                      <a:path w="31" h="14">
                        <a:moveTo>
                          <a:pt x="9" y="0"/>
                        </a:moveTo>
                        <a:lnTo>
                          <a:pt x="0" y="6"/>
                        </a:lnTo>
                        <a:lnTo>
                          <a:pt x="22" y="14"/>
                        </a:lnTo>
                        <a:lnTo>
                          <a:pt x="31" y="8"/>
                        </a:lnTo>
                        <a:lnTo>
                          <a:pt x="9" y="0"/>
                        </a:lnTo>
                        <a:close/>
                      </a:path>
                    </a:pathLst>
                  </a:custGeom>
                  <a:solidFill>
                    <a:srgbClr val="808000"/>
                  </a:solidFill>
                  <a:ln w="1588">
                    <a:solidFill>
                      <a:srgbClr val="000000"/>
                    </a:solidFill>
                    <a:round/>
                    <a:headEnd/>
                    <a:tailEnd/>
                  </a:ln>
                </p:spPr>
                <p:txBody>
                  <a:bodyPr/>
                  <a:lstStyle/>
                  <a:p>
                    <a:endParaRPr lang="es-AR"/>
                  </a:p>
                </p:txBody>
              </p:sp>
              <p:sp>
                <p:nvSpPr>
                  <p:cNvPr id="34077" name="Forma libre 732"/>
                  <p:cNvSpPr>
                    <a:spLocks/>
                  </p:cNvSpPr>
                  <p:nvPr/>
                </p:nvSpPr>
                <p:spPr bwMode="auto">
                  <a:xfrm>
                    <a:off x="1131" y="1248"/>
                    <a:ext cx="9" cy="5"/>
                  </a:xfrm>
                  <a:custGeom>
                    <a:avLst/>
                    <a:gdLst>
                      <a:gd name="T0" fmla="*/ 0 w 19"/>
                      <a:gd name="T1" fmla="*/ 0 h 11"/>
                      <a:gd name="T2" fmla="*/ 0 w 19"/>
                      <a:gd name="T3" fmla="*/ 0 h 11"/>
                      <a:gd name="T4" fmla="*/ 0 w 19"/>
                      <a:gd name="T5" fmla="*/ 0 h 11"/>
                      <a:gd name="T6" fmla="*/ 0 w 19"/>
                      <a:gd name="T7" fmla="*/ 0 h 11"/>
                      <a:gd name="T8" fmla="*/ 0 w 19"/>
                      <a:gd name="T9" fmla="*/ 0 h 11"/>
                      <a:gd name="T10" fmla="*/ 0 60000 65536"/>
                      <a:gd name="T11" fmla="*/ 0 60000 65536"/>
                      <a:gd name="T12" fmla="*/ 0 60000 65536"/>
                      <a:gd name="T13" fmla="*/ 0 60000 65536"/>
                      <a:gd name="T14" fmla="*/ 0 60000 65536"/>
                      <a:gd name="T15" fmla="*/ 0 w 19"/>
                      <a:gd name="T16" fmla="*/ 0 h 11"/>
                      <a:gd name="T17" fmla="*/ 19 w 19"/>
                      <a:gd name="T18" fmla="*/ 11 h 11"/>
                    </a:gdLst>
                    <a:ahLst/>
                    <a:cxnLst>
                      <a:cxn ang="T10">
                        <a:pos x="T0" y="T1"/>
                      </a:cxn>
                      <a:cxn ang="T11">
                        <a:pos x="T2" y="T3"/>
                      </a:cxn>
                      <a:cxn ang="T12">
                        <a:pos x="T4" y="T5"/>
                      </a:cxn>
                      <a:cxn ang="T13">
                        <a:pos x="T6" y="T7"/>
                      </a:cxn>
                      <a:cxn ang="T14">
                        <a:pos x="T8" y="T9"/>
                      </a:cxn>
                    </a:cxnLst>
                    <a:rect l="T15" t="T16" r="T17" b="T18"/>
                    <a:pathLst>
                      <a:path w="19" h="11">
                        <a:moveTo>
                          <a:pt x="8" y="0"/>
                        </a:moveTo>
                        <a:lnTo>
                          <a:pt x="19" y="5"/>
                        </a:lnTo>
                        <a:lnTo>
                          <a:pt x="14" y="11"/>
                        </a:lnTo>
                        <a:lnTo>
                          <a:pt x="0" y="6"/>
                        </a:lnTo>
                        <a:lnTo>
                          <a:pt x="8" y="0"/>
                        </a:lnTo>
                        <a:close/>
                      </a:path>
                    </a:pathLst>
                  </a:custGeom>
                  <a:solidFill>
                    <a:srgbClr val="808000"/>
                  </a:solidFill>
                  <a:ln w="1588">
                    <a:solidFill>
                      <a:srgbClr val="000000"/>
                    </a:solidFill>
                    <a:round/>
                    <a:headEnd/>
                    <a:tailEnd/>
                  </a:ln>
                </p:spPr>
                <p:txBody>
                  <a:bodyPr/>
                  <a:lstStyle/>
                  <a:p>
                    <a:endParaRPr lang="es-AR"/>
                  </a:p>
                </p:txBody>
              </p:sp>
              <p:sp>
                <p:nvSpPr>
                  <p:cNvPr id="34078" name="Forma libre 733"/>
                  <p:cNvSpPr>
                    <a:spLocks/>
                  </p:cNvSpPr>
                  <p:nvPr/>
                </p:nvSpPr>
                <p:spPr bwMode="auto">
                  <a:xfrm>
                    <a:off x="1140" y="1251"/>
                    <a:ext cx="9" cy="4"/>
                  </a:xfrm>
                  <a:custGeom>
                    <a:avLst/>
                    <a:gdLst>
                      <a:gd name="T0" fmla="*/ 1 w 18"/>
                      <a:gd name="T1" fmla="*/ 0 h 9"/>
                      <a:gd name="T2" fmla="*/ 0 w 18"/>
                      <a:gd name="T3" fmla="*/ 0 h 9"/>
                      <a:gd name="T4" fmla="*/ 1 w 18"/>
                      <a:gd name="T5" fmla="*/ 0 h 9"/>
                      <a:gd name="T6" fmla="*/ 1 w 18"/>
                      <a:gd name="T7" fmla="*/ 0 h 9"/>
                      <a:gd name="T8" fmla="*/ 1 w 18"/>
                      <a:gd name="T9" fmla="*/ 0 h 9"/>
                      <a:gd name="T10" fmla="*/ 0 60000 65536"/>
                      <a:gd name="T11" fmla="*/ 0 60000 65536"/>
                      <a:gd name="T12" fmla="*/ 0 60000 65536"/>
                      <a:gd name="T13" fmla="*/ 0 60000 65536"/>
                      <a:gd name="T14" fmla="*/ 0 60000 65536"/>
                      <a:gd name="T15" fmla="*/ 0 w 18"/>
                      <a:gd name="T16" fmla="*/ 0 h 9"/>
                      <a:gd name="T17" fmla="*/ 18 w 18"/>
                      <a:gd name="T18" fmla="*/ 9 h 9"/>
                    </a:gdLst>
                    <a:ahLst/>
                    <a:cxnLst>
                      <a:cxn ang="T10">
                        <a:pos x="T0" y="T1"/>
                      </a:cxn>
                      <a:cxn ang="T11">
                        <a:pos x="T2" y="T3"/>
                      </a:cxn>
                      <a:cxn ang="T12">
                        <a:pos x="T4" y="T5"/>
                      </a:cxn>
                      <a:cxn ang="T13">
                        <a:pos x="T6" y="T7"/>
                      </a:cxn>
                      <a:cxn ang="T14">
                        <a:pos x="T8" y="T9"/>
                      </a:cxn>
                    </a:cxnLst>
                    <a:rect l="T15" t="T16" r="T17" b="T18"/>
                    <a:pathLst>
                      <a:path w="18" h="9">
                        <a:moveTo>
                          <a:pt x="6" y="0"/>
                        </a:moveTo>
                        <a:lnTo>
                          <a:pt x="0" y="6"/>
                        </a:lnTo>
                        <a:lnTo>
                          <a:pt x="12" y="9"/>
                        </a:lnTo>
                        <a:lnTo>
                          <a:pt x="18" y="3"/>
                        </a:lnTo>
                        <a:lnTo>
                          <a:pt x="6" y="0"/>
                        </a:lnTo>
                        <a:close/>
                      </a:path>
                    </a:pathLst>
                  </a:custGeom>
                  <a:solidFill>
                    <a:srgbClr val="808000"/>
                  </a:solidFill>
                  <a:ln w="1588">
                    <a:solidFill>
                      <a:srgbClr val="000000"/>
                    </a:solidFill>
                    <a:round/>
                    <a:headEnd/>
                    <a:tailEnd/>
                  </a:ln>
                </p:spPr>
                <p:txBody>
                  <a:bodyPr/>
                  <a:lstStyle/>
                  <a:p>
                    <a:endParaRPr lang="es-AR"/>
                  </a:p>
                </p:txBody>
              </p:sp>
              <p:sp>
                <p:nvSpPr>
                  <p:cNvPr id="34079" name="Forma libre 734"/>
                  <p:cNvSpPr>
                    <a:spLocks/>
                  </p:cNvSpPr>
                  <p:nvPr/>
                </p:nvSpPr>
                <p:spPr bwMode="auto">
                  <a:xfrm>
                    <a:off x="1149" y="1253"/>
                    <a:ext cx="9" cy="5"/>
                  </a:xfrm>
                  <a:custGeom>
                    <a:avLst/>
                    <a:gdLst>
                      <a:gd name="T0" fmla="*/ 1 w 18"/>
                      <a:gd name="T1" fmla="*/ 0 h 10"/>
                      <a:gd name="T2" fmla="*/ 0 w 18"/>
                      <a:gd name="T3" fmla="*/ 1 h 10"/>
                      <a:gd name="T4" fmla="*/ 1 w 18"/>
                      <a:gd name="T5" fmla="*/ 1 h 10"/>
                      <a:gd name="T6" fmla="*/ 1 w 18"/>
                      <a:gd name="T7" fmla="*/ 1 h 10"/>
                      <a:gd name="T8" fmla="*/ 1 w 18"/>
                      <a:gd name="T9" fmla="*/ 0 h 10"/>
                      <a:gd name="T10" fmla="*/ 0 60000 65536"/>
                      <a:gd name="T11" fmla="*/ 0 60000 65536"/>
                      <a:gd name="T12" fmla="*/ 0 60000 65536"/>
                      <a:gd name="T13" fmla="*/ 0 60000 65536"/>
                      <a:gd name="T14" fmla="*/ 0 60000 65536"/>
                      <a:gd name="T15" fmla="*/ 0 w 18"/>
                      <a:gd name="T16" fmla="*/ 0 h 10"/>
                      <a:gd name="T17" fmla="*/ 18 w 18"/>
                      <a:gd name="T18" fmla="*/ 10 h 10"/>
                    </a:gdLst>
                    <a:ahLst/>
                    <a:cxnLst>
                      <a:cxn ang="T10">
                        <a:pos x="T0" y="T1"/>
                      </a:cxn>
                      <a:cxn ang="T11">
                        <a:pos x="T2" y="T3"/>
                      </a:cxn>
                      <a:cxn ang="T12">
                        <a:pos x="T4" y="T5"/>
                      </a:cxn>
                      <a:cxn ang="T13">
                        <a:pos x="T6" y="T7"/>
                      </a:cxn>
                      <a:cxn ang="T14">
                        <a:pos x="T8" y="T9"/>
                      </a:cxn>
                    </a:cxnLst>
                    <a:rect l="T15" t="T16" r="T17" b="T18"/>
                    <a:pathLst>
                      <a:path w="18" h="10">
                        <a:moveTo>
                          <a:pt x="6" y="0"/>
                        </a:moveTo>
                        <a:lnTo>
                          <a:pt x="0" y="6"/>
                        </a:lnTo>
                        <a:lnTo>
                          <a:pt x="12" y="10"/>
                        </a:lnTo>
                        <a:lnTo>
                          <a:pt x="18" y="4"/>
                        </a:lnTo>
                        <a:lnTo>
                          <a:pt x="6" y="0"/>
                        </a:lnTo>
                        <a:close/>
                      </a:path>
                    </a:pathLst>
                  </a:custGeom>
                  <a:solidFill>
                    <a:srgbClr val="808000"/>
                  </a:solidFill>
                  <a:ln w="1588">
                    <a:solidFill>
                      <a:srgbClr val="000000"/>
                    </a:solidFill>
                    <a:round/>
                    <a:headEnd/>
                    <a:tailEnd/>
                  </a:ln>
                </p:spPr>
                <p:txBody>
                  <a:bodyPr/>
                  <a:lstStyle/>
                  <a:p>
                    <a:endParaRPr lang="es-AR"/>
                  </a:p>
                </p:txBody>
              </p:sp>
              <p:sp>
                <p:nvSpPr>
                  <p:cNvPr id="34080" name="Forma libre 735"/>
                  <p:cNvSpPr>
                    <a:spLocks/>
                  </p:cNvSpPr>
                  <p:nvPr/>
                </p:nvSpPr>
                <p:spPr bwMode="auto">
                  <a:xfrm>
                    <a:off x="1158" y="1256"/>
                    <a:ext cx="10" cy="4"/>
                  </a:xfrm>
                  <a:custGeom>
                    <a:avLst/>
                    <a:gdLst>
                      <a:gd name="T0" fmla="*/ 1 w 19"/>
                      <a:gd name="T1" fmla="*/ 0 h 9"/>
                      <a:gd name="T2" fmla="*/ 0 w 19"/>
                      <a:gd name="T3" fmla="*/ 0 h 9"/>
                      <a:gd name="T4" fmla="*/ 1 w 19"/>
                      <a:gd name="T5" fmla="*/ 0 h 9"/>
                      <a:gd name="T6" fmla="*/ 1 w 19"/>
                      <a:gd name="T7" fmla="*/ 0 h 9"/>
                      <a:gd name="T8" fmla="*/ 1 w 19"/>
                      <a:gd name="T9" fmla="*/ 0 h 9"/>
                      <a:gd name="T10" fmla="*/ 0 60000 65536"/>
                      <a:gd name="T11" fmla="*/ 0 60000 65536"/>
                      <a:gd name="T12" fmla="*/ 0 60000 65536"/>
                      <a:gd name="T13" fmla="*/ 0 60000 65536"/>
                      <a:gd name="T14" fmla="*/ 0 60000 65536"/>
                      <a:gd name="T15" fmla="*/ 0 w 19"/>
                      <a:gd name="T16" fmla="*/ 0 h 9"/>
                      <a:gd name="T17" fmla="*/ 19 w 19"/>
                      <a:gd name="T18" fmla="*/ 9 h 9"/>
                    </a:gdLst>
                    <a:ahLst/>
                    <a:cxnLst>
                      <a:cxn ang="T10">
                        <a:pos x="T0" y="T1"/>
                      </a:cxn>
                      <a:cxn ang="T11">
                        <a:pos x="T2" y="T3"/>
                      </a:cxn>
                      <a:cxn ang="T12">
                        <a:pos x="T4" y="T5"/>
                      </a:cxn>
                      <a:cxn ang="T13">
                        <a:pos x="T6" y="T7"/>
                      </a:cxn>
                      <a:cxn ang="T14">
                        <a:pos x="T8" y="T9"/>
                      </a:cxn>
                    </a:cxnLst>
                    <a:rect l="T15" t="T16" r="T17" b="T18"/>
                    <a:pathLst>
                      <a:path w="19" h="9">
                        <a:moveTo>
                          <a:pt x="7" y="0"/>
                        </a:moveTo>
                        <a:lnTo>
                          <a:pt x="0" y="6"/>
                        </a:lnTo>
                        <a:lnTo>
                          <a:pt x="13" y="9"/>
                        </a:lnTo>
                        <a:lnTo>
                          <a:pt x="19" y="4"/>
                        </a:lnTo>
                        <a:lnTo>
                          <a:pt x="7" y="0"/>
                        </a:lnTo>
                        <a:close/>
                      </a:path>
                    </a:pathLst>
                  </a:custGeom>
                  <a:solidFill>
                    <a:srgbClr val="808000"/>
                  </a:solidFill>
                  <a:ln w="1588">
                    <a:solidFill>
                      <a:srgbClr val="000000"/>
                    </a:solidFill>
                    <a:round/>
                    <a:headEnd/>
                    <a:tailEnd/>
                  </a:ln>
                </p:spPr>
                <p:txBody>
                  <a:bodyPr/>
                  <a:lstStyle/>
                  <a:p>
                    <a:endParaRPr lang="es-AR"/>
                  </a:p>
                </p:txBody>
              </p:sp>
              <p:sp>
                <p:nvSpPr>
                  <p:cNvPr id="34081" name="Forma libre 736"/>
                  <p:cNvSpPr>
                    <a:spLocks/>
                  </p:cNvSpPr>
                  <p:nvPr/>
                </p:nvSpPr>
                <p:spPr bwMode="auto">
                  <a:xfrm>
                    <a:off x="1167" y="1258"/>
                    <a:ext cx="9" cy="5"/>
                  </a:xfrm>
                  <a:custGeom>
                    <a:avLst/>
                    <a:gdLst>
                      <a:gd name="T0" fmla="*/ 0 w 19"/>
                      <a:gd name="T1" fmla="*/ 0 h 11"/>
                      <a:gd name="T2" fmla="*/ 0 w 19"/>
                      <a:gd name="T3" fmla="*/ 0 h 11"/>
                      <a:gd name="T4" fmla="*/ 0 w 19"/>
                      <a:gd name="T5" fmla="*/ 0 h 11"/>
                      <a:gd name="T6" fmla="*/ 0 w 19"/>
                      <a:gd name="T7" fmla="*/ 0 h 11"/>
                      <a:gd name="T8" fmla="*/ 0 w 19"/>
                      <a:gd name="T9" fmla="*/ 0 h 11"/>
                      <a:gd name="T10" fmla="*/ 0 60000 65536"/>
                      <a:gd name="T11" fmla="*/ 0 60000 65536"/>
                      <a:gd name="T12" fmla="*/ 0 60000 65536"/>
                      <a:gd name="T13" fmla="*/ 0 60000 65536"/>
                      <a:gd name="T14" fmla="*/ 0 60000 65536"/>
                      <a:gd name="T15" fmla="*/ 0 w 19"/>
                      <a:gd name="T16" fmla="*/ 0 h 11"/>
                      <a:gd name="T17" fmla="*/ 19 w 19"/>
                      <a:gd name="T18" fmla="*/ 11 h 11"/>
                    </a:gdLst>
                    <a:ahLst/>
                    <a:cxnLst>
                      <a:cxn ang="T10">
                        <a:pos x="T0" y="T1"/>
                      </a:cxn>
                      <a:cxn ang="T11">
                        <a:pos x="T2" y="T3"/>
                      </a:cxn>
                      <a:cxn ang="T12">
                        <a:pos x="T4" y="T5"/>
                      </a:cxn>
                      <a:cxn ang="T13">
                        <a:pos x="T6" y="T7"/>
                      </a:cxn>
                      <a:cxn ang="T14">
                        <a:pos x="T8" y="T9"/>
                      </a:cxn>
                    </a:cxnLst>
                    <a:rect l="T15" t="T16" r="T17" b="T18"/>
                    <a:pathLst>
                      <a:path w="19" h="11">
                        <a:moveTo>
                          <a:pt x="6" y="0"/>
                        </a:moveTo>
                        <a:lnTo>
                          <a:pt x="0" y="6"/>
                        </a:lnTo>
                        <a:lnTo>
                          <a:pt x="13" y="11"/>
                        </a:lnTo>
                        <a:lnTo>
                          <a:pt x="19" y="5"/>
                        </a:lnTo>
                        <a:lnTo>
                          <a:pt x="6" y="0"/>
                        </a:lnTo>
                        <a:close/>
                      </a:path>
                    </a:pathLst>
                  </a:custGeom>
                  <a:solidFill>
                    <a:srgbClr val="808000"/>
                  </a:solidFill>
                  <a:ln w="1588">
                    <a:solidFill>
                      <a:srgbClr val="000000"/>
                    </a:solidFill>
                    <a:round/>
                    <a:headEnd/>
                    <a:tailEnd/>
                  </a:ln>
                </p:spPr>
                <p:txBody>
                  <a:bodyPr/>
                  <a:lstStyle/>
                  <a:p>
                    <a:endParaRPr lang="es-AR"/>
                  </a:p>
                </p:txBody>
              </p:sp>
              <p:sp>
                <p:nvSpPr>
                  <p:cNvPr id="34082" name="Forma libre 737"/>
                  <p:cNvSpPr>
                    <a:spLocks/>
                  </p:cNvSpPr>
                  <p:nvPr/>
                </p:nvSpPr>
                <p:spPr bwMode="auto">
                  <a:xfrm>
                    <a:off x="1176" y="1261"/>
                    <a:ext cx="9" cy="4"/>
                  </a:xfrm>
                  <a:custGeom>
                    <a:avLst/>
                    <a:gdLst>
                      <a:gd name="T0" fmla="*/ 0 w 20"/>
                      <a:gd name="T1" fmla="*/ 0 h 9"/>
                      <a:gd name="T2" fmla="*/ 0 w 20"/>
                      <a:gd name="T3" fmla="*/ 0 h 9"/>
                      <a:gd name="T4" fmla="*/ 0 w 20"/>
                      <a:gd name="T5" fmla="*/ 0 h 9"/>
                      <a:gd name="T6" fmla="*/ 0 w 20"/>
                      <a:gd name="T7" fmla="*/ 0 h 9"/>
                      <a:gd name="T8" fmla="*/ 0 w 20"/>
                      <a:gd name="T9" fmla="*/ 0 h 9"/>
                      <a:gd name="T10" fmla="*/ 0 60000 65536"/>
                      <a:gd name="T11" fmla="*/ 0 60000 65536"/>
                      <a:gd name="T12" fmla="*/ 0 60000 65536"/>
                      <a:gd name="T13" fmla="*/ 0 60000 65536"/>
                      <a:gd name="T14" fmla="*/ 0 60000 65536"/>
                      <a:gd name="T15" fmla="*/ 0 w 20"/>
                      <a:gd name="T16" fmla="*/ 0 h 9"/>
                      <a:gd name="T17" fmla="*/ 20 w 20"/>
                      <a:gd name="T18" fmla="*/ 9 h 9"/>
                    </a:gdLst>
                    <a:ahLst/>
                    <a:cxnLst>
                      <a:cxn ang="T10">
                        <a:pos x="T0" y="T1"/>
                      </a:cxn>
                      <a:cxn ang="T11">
                        <a:pos x="T2" y="T3"/>
                      </a:cxn>
                      <a:cxn ang="T12">
                        <a:pos x="T4" y="T5"/>
                      </a:cxn>
                      <a:cxn ang="T13">
                        <a:pos x="T6" y="T7"/>
                      </a:cxn>
                      <a:cxn ang="T14">
                        <a:pos x="T8" y="T9"/>
                      </a:cxn>
                    </a:cxnLst>
                    <a:rect l="T15" t="T16" r="T17" b="T18"/>
                    <a:pathLst>
                      <a:path w="20" h="9">
                        <a:moveTo>
                          <a:pt x="6" y="0"/>
                        </a:moveTo>
                        <a:lnTo>
                          <a:pt x="0" y="6"/>
                        </a:lnTo>
                        <a:lnTo>
                          <a:pt x="12" y="9"/>
                        </a:lnTo>
                        <a:lnTo>
                          <a:pt x="20" y="3"/>
                        </a:lnTo>
                        <a:lnTo>
                          <a:pt x="6" y="0"/>
                        </a:lnTo>
                        <a:close/>
                      </a:path>
                    </a:pathLst>
                  </a:custGeom>
                  <a:solidFill>
                    <a:srgbClr val="808000"/>
                  </a:solidFill>
                  <a:ln w="1588">
                    <a:solidFill>
                      <a:srgbClr val="000000"/>
                    </a:solidFill>
                    <a:round/>
                    <a:headEnd/>
                    <a:tailEnd/>
                  </a:ln>
                </p:spPr>
                <p:txBody>
                  <a:bodyPr/>
                  <a:lstStyle/>
                  <a:p>
                    <a:endParaRPr lang="es-AR"/>
                  </a:p>
                </p:txBody>
              </p:sp>
              <p:sp>
                <p:nvSpPr>
                  <p:cNvPr id="34083" name="Forma libre 738"/>
                  <p:cNvSpPr>
                    <a:spLocks/>
                  </p:cNvSpPr>
                  <p:nvPr/>
                </p:nvSpPr>
                <p:spPr bwMode="auto">
                  <a:xfrm>
                    <a:off x="1185" y="1264"/>
                    <a:ext cx="22" cy="9"/>
                  </a:xfrm>
                  <a:custGeom>
                    <a:avLst/>
                    <a:gdLst>
                      <a:gd name="T0" fmla="*/ 1 w 44"/>
                      <a:gd name="T1" fmla="*/ 0 h 18"/>
                      <a:gd name="T2" fmla="*/ 0 w 44"/>
                      <a:gd name="T3" fmla="*/ 1 h 18"/>
                      <a:gd name="T4" fmla="*/ 1 w 44"/>
                      <a:gd name="T5" fmla="*/ 1 h 18"/>
                      <a:gd name="T6" fmla="*/ 1 w 44"/>
                      <a:gd name="T7" fmla="*/ 1 h 18"/>
                      <a:gd name="T8" fmla="*/ 1 w 44"/>
                      <a:gd name="T9" fmla="*/ 0 h 18"/>
                      <a:gd name="T10" fmla="*/ 0 60000 65536"/>
                      <a:gd name="T11" fmla="*/ 0 60000 65536"/>
                      <a:gd name="T12" fmla="*/ 0 60000 65536"/>
                      <a:gd name="T13" fmla="*/ 0 60000 65536"/>
                      <a:gd name="T14" fmla="*/ 0 60000 65536"/>
                      <a:gd name="T15" fmla="*/ 0 w 44"/>
                      <a:gd name="T16" fmla="*/ 0 h 18"/>
                      <a:gd name="T17" fmla="*/ 44 w 44"/>
                      <a:gd name="T18" fmla="*/ 18 h 18"/>
                    </a:gdLst>
                    <a:ahLst/>
                    <a:cxnLst>
                      <a:cxn ang="T10">
                        <a:pos x="T0" y="T1"/>
                      </a:cxn>
                      <a:cxn ang="T11">
                        <a:pos x="T2" y="T3"/>
                      </a:cxn>
                      <a:cxn ang="T12">
                        <a:pos x="T4" y="T5"/>
                      </a:cxn>
                      <a:cxn ang="T13">
                        <a:pos x="T6" y="T7"/>
                      </a:cxn>
                      <a:cxn ang="T14">
                        <a:pos x="T8" y="T9"/>
                      </a:cxn>
                    </a:cxnLst>
                    <a:rect l="T15" t="T16" r="T17" b="T18"/>
                    <a:pathLst>
                      <a:path w="44" h="18">
                        <a:moveTo>
                          <a:pt x="9" y="0"/>
                        </a:moveTo>
                        <a:lnTo>
                          <a:pt x="0" y="6"/>
                        </a:lnTo>
                        <a:lnTo>
                          <a:pt x="37" y="18"/>
                        </a:lnTo>
                        <a:lnTo>
                          <a:pt x="44" y="10"/>
                        </a:lnTo>
                        <a:lnTo>
                          <a:pt x="9" y="0"/>
                        </a:lnTo>
                        <a:close/>
                      </a:path>
                    </a:pathLst>
                  </a:custGeom>
                  <a:solidFill>
                    <a:srgbClr val="808000"/>
                  </a:solidFill>
                  <a:ln w="1588">
                    <a:solidFill>
                      <a:srgbClr val="000000"/>
                    </a:solidFill>
                    <a:round/>
                    <a:headEnd/>
                    <a:tailEnd/>
                  </a:ln>
                </p:spPr>
                <p:txBody>
                  <a:bodyPr/>
                  <a:lstStyle/>
                  <a:p>
                    <a:endParaRPr lang="es-AR"/>
                  </a:p>
                </p:txBody>
              </p:sp>
            </p:grpSp>
            <p:grpSp>
              <p:nvGrpSpPr>
                <p:cNvPr id="34040" name="Grupo 739"/>
                <p:cNvGrpSpPr>
                  <a:grpSpLocks/>
                </p:cNvGrpSpPr>
                <p:nvPr/>
              </p:nvGrpSpPr>
              <p:grpSpPr bwMode="auto">
                <a:xfrm>
                  <a:off x="1080" y="1227"/>
                  <a:ext cx="132" cy="40"/>
                  <a:chOff x="1080" y="1227"/>
                  <a:chExt cx="132" cy="40"/>
                </a:xfrm>
              </p:grpSpPr>
              <p:sp>
                <p:nvSpPr>
                  <p:cNvPr id="34057" name="Forma libre 740"/>
                  <p:cNvSpPr>
                    <a:spLocks/>
                  </p:cNvSpPr>
                  <p:nvPr/>
                </p:nvSpPr>
                <p:spPr bwMode="auto">
                  <a:xfrm>
                    <a:off x="1080" y="1227"/>
                    <a:ext cx="13" cy="5"/>
                  </a:xfrm>
                  <a:custGeom>
                    <a:avLst/>
                    <a:gdLst>
                      <a:gd name="T0" fmla="*/ 0 w 27"/>
                      <a:gd name="T1" fmla="*/ 1 h 10"/>
                      <a:gd name="T2" fmla="*/ 0 w 27"/>
                      <a:gd name="T3" fmla="*/ 0 h 10"/>
                      <a:gd name="T4" fmla="*/ 0 w 27"/>
                      <a:gd name="T5" fmla="*/ 1 h 10"/>
                      <a:gd name="T6" fmla="*/ 0 w 27"/>
                      <a:gd name="T7" fmla="*/ 1 h 10"/>
                      <a:gd name="T8" fmla="*/ 0 w 27"/>
                      <a:gd name="T9" fmla="*/ 1 h 10"/>
                      <a:gd name="T10" fmla="*/ 0 60000 65536"/>
                      <a:gd name="T11" fmla="*/ 0 60000 65536"/>
                      <a:gd name="T12" fmla="*/ 0 60000 65536"/>
                      <a:gd name="T13" fmla="*/ 0 60000 65536"/>
                      <a:gd name="T14" fmla="*/ 0 60000 65536"/>
                      <a:gd name="T15" fmla="*/ 0 w 27"/>
                      <a:gd name="T16" fmla="*/ 0 h 10"/>
                      <a:gd name="T17" fmla="*/ 27 w 27"/>
                      <a:gd name="T18" fmla="*/ 10 h 10"/>
                    </a:gdLst>
                    <a:ahLst/>
                    <a:cxnLst>
                      <a:cxn ang="T10">
                        <a:pos x="T0" y="T1"/>
                      </a:cxn>
                      <a:cxn ang="T11">
                        <a:pos x="T2" y="T3"/>
                      </a:cxn>
                      <a:cxn ang="T12">
                        <a:pos x="T4" y="T5"/>
                      </a:cxn>
                      <a:cxn ang="T13">
                        <a:pos x="T6" y="T7"/>
                      </a:cxn>
                      <a:cxn ang="T14">
                        <a:pos x="T8" y="T9"/>
                      </a:cxn>
                    </a:cxnLst>
                    <a:rect l="T15" t="T16" r="T17" b="T18"/>
                    <a:pathLst>
                      <a:path w="27" h="10">
                        <a:moveTo>
                          <a:pt x="0" y="6"/>
                        </a:moveTo>
                        <a:lnTo>
                          <a:pt x="9" y="0"/>
                        </a:lnTo>
                        <a:lnTo>
                          <a:pt x="27" y="4"/>
                        </a:lnTo>
                        <a:lnTo>
                          <a:pt x="18" y="10"/>
                        </a:lnTo>
                        <a:lnTo>
                          <a:pt x="0" y="6"/>
                        </a:lnTo>
                        <a:close/>
                      </a:path>
                    </a:pathLst>
                  </a:custGeom>
                  <a:solidFill>
                    <a:srgbClr val="808000"/>
                  </a:solidFill>
                  <a:ln w="1588">
                    <a:solidFill>
                      <a:srgbClr val="000000"/>
                    </a:solidFill>
                    <a:round/>
                    <a:headEnd/>
                    <a:tailEnd/>
                  </a:ln>
                </p:spPr>
                <p:txBody>
                  <a:bodyPr/>
                  <a:lstStyle/>
                  <a:p>
                    <a:endParaRPr lang="es-AR"/>
                  </a:p>
                </p:txBody>
              </p:sp>
              <p:sp>
                <p:nvSpPr>
                  <p:cNvPr id="34058" name="Forma libre 741"/>
                  <p:cNvSpPr>
                    <a:spLocks/>
                  </p:cNvSpPr>
                  <p:nvPr/>
                </p:nvSpPr>
                <p:spPr bwMode="auto">
                  <a:xfrm>
                    <a:off x="1091" y="1230"/>
                    <a:ext cx="10" cy="4"/>
                  </a:xfrm>
                  <a:custGeom>
                    <a:avLst/>
                    <a:gdLst>
                      <a:gd name="T0" fmla="*/ 1 w 19"/>
                      <a:gd name="T1" fmla="*/ 0 h 9"/>
                      <a:gd name="T2" fmla="*/ 1 w 19"/>
                      <a:gd name="T3" fmla="*/ 0 h 9"/>
                      <a:gd name="T4" fmla="*/ 1 w 19"/>
                      <a:gd name="T5" fmla="*/ 0 h 9"/>
                      <a:gd name="T6" fmla="*/ 0 w 19"/>
                      <a:gd name="T7" fmla="*/ 0 h 9"/>
                      <a:gd name="T8" fmla="*/ 1 w 19"/>
                      <a:gd name="T9" fmla="*/ 0 h 9"/>
                      <a:gd name="T10" fmla="*/ 0 60000 65536"/>
                      <a:gd name="T11" fmla="*/ 0 60000 65536"/>
                      <a:gd name="T12" fmla="*/ 0 60000 65536"/>
                      <a:gd name="T13" fmla="*/ 0 60000 65536"/>
                      <a:gd name="T14" fmla="*/ 0 60000 65536"/>
                      <a:gd name="T15" fmla="*/ 0 w 19"/>
                      <a:gd name="T16" fmla="*/ 0 h 9"/>
                      <a:gd name="T17" fmla="*/ 19 w 19"/>
                      <a:gd name="T18" fmla="*/ 9 h 9"/>
                    </a:gdLst>
                    <a:ahLst/>
                    <a:cxnLst>
                      <a:cxn ang="T10">
                        <a:pos x="T0" y="T1"/>
                      </a:cxn>
                      <a:cxn ang="T11">
                        <a:pos x="T2" y="T3"/>
                      </a:cxn>
                      <a:cxn ang="T12">
                        <a:pos x="T4" y="T5"/>
                      </a:cxn>
                      <a:cxn ang="T13">
                        <a:pos x="T6" y="T7"/>
                      </a:cxn>
                      <a:cxn ang="T14">
                        <a:pos x="T8" y="T9"/>
                      </a:cxn>
                    </a:cxnLst>
                    <a:rect l="T15" t="T16" r="T17" b="T18"/>
                    <a:pathLst>
                      <a:path w="19" h="9">
                        <a:moveTo>
                          <a:pt x="9" y="0"/>
                        </a:moveTo>
                        <a:lnTo>
                          <a:pt x="19" y="3"/>
                        </a:lnTo>
                        <a:lnTo>
                          <a:pt x="10" y="9"/>
                        </a:lnTo>
                        <a:lnTo>
                          <a:pt x="0" y="6"/>
                        </a:lnTo>
                        <a:lnTo>
                          <a:pt x="9" y="0"/>
                        </a:lnTo>
                        <a:close/>
                      </a:path>
                    </a:pathLst>
                  </a:custGeom>
                  <a:solidFill>
                    <a:srgbClr val="808000"/>
                  </a:solidFill>
                  <a:ln w="1588">
                    <a:solidFill>
                      <a:srgbClr val="000000"/>
                    </a:solidFill>
                    <a:round/>
                    <a:headEnd/>
                    <a:tailEnd/>
                  </a:ln>
                </p:spPr>
                <p:txBody>
                  <a:bodyPr/>
                  <a:lstStyle/>
                  <a:p>
                    <a:endParaRPr lang="es-AR"/>
                  </a:p>
                </p:txBody>
              </p:sp>
              <p:sp>
                <p:nvSpPr>
                  <p:cNvPr id="34059" name="Forma libre 742"/>
                  <p:cNvSpPr>
                    <a:spLocks/>
                  </p:cNvSpPr>
                  <p:nvPr/>
                </p:nvSpPr>
                <p:spPr bwMode="auto">
                  <a:xfrm>
                    <a:off x="1100" y="1232"/>
                    <a:ext cx="9" cy="5"/>
                  </a:xfrm>
                  <a:custGeom>
                    <a:avLst/>
                    <a:gdLst>
                      <a:gd name="T0" fmla="*/ 0 w 19"/>
                      <a:gd name="T1" fmla="*/ 0 h 11"/>
                      <a:gd name="T2" fmla="*/ 0 w 19"/>
                      <a:gd name="T3" fmla="*/ 0 h 11"/>
                      <a:gd name="T4" fmla="*/ 0 w 19"/>
                      <a:gd name="T5" fmla="*/ 0 h 11"/>
                      <a:gd name="T6" fmla="*/ 0 w 19"/>
                      <a:gd name="T7" fmla="*/ 0 h 11"/>
                      <a:gd name="T8" fmla="*/ 0 w 19"/>
                      <a:gd name="T9" fmla="*/ 0 h 11"/>
                      <a:gd name="T10" fmla="*/ 0 60000 65536"/>
                      <a:gd name="T11" fmla="*/ 0 60000 65536"/>
                      <a:gd name="T12" fmla="*/ 0 60000 65536"/>
                      <a:gd name="T13" fmla="*/ 0 60000 65536"/>
                      <a:gd name="T14" fmla="*/ 0 60000 65536"/>
                      <a:gd name="T15" fmla="*/ 0 w 19"/>
                      <a:gd name="T16" fmla="*/ 0 h 11"/>
                      <a:gd name="T17" fmla="*/ 19 w 19"/>
                      <a:gd name="T18" fmla="*/ 11 h 11"/>
                    </a:gdLst>
                    <a:ahLst/>
                    <a:cxnLst>
                      <a:cxn ang="T10">
                        <a:pos x="T0" y="T1"/>
                      </a:cxn>
                      <a:cxn ang="T11">
                        <a:pos x="T2" y="T3"/>
                      </a:cxn>
                      <a:cxn ang="T12">
                        <a:pos x="T4" y="T5"/>
                      </a:cxn>
                      <a:cxn ang="T13">
                        <a:pos x="T6" y="T7"/>
                      </a:cxn>
                      <a:cxn ang="T14">
                        <a:pos x="T8" y="T9"/>
                      </a:cxn>
                    </a:cxnLst>
                    <a:rect l="T15" t="T16" r="T17" b="T18"/>
                    <a:pathLst>
                      <a:path w="19" h="11">
                        <a:moveTo>
                          <a:pt x="8" y="0"/>
                        </a:moveTo>
                        <a:lnTo>
                          <a:pt x="19" y="3"/>
                        </a:lnTo>
                        <a:lnTo>
                          <a:pt x="11" y="11"/>
                        </a:lnTo>
                        <a:lnTo>
                          <a:pt x="0" y="8"/>
                        </a:lnTo>
                        <a:lnTo>
                          <a:pt x="8" y="0"/>
                        </a:lnTo>
                        <a:close/>
                      </a:path>
                    </a:pathLst>
                  </a:custGeom>
                  <a:solidFill>
                    <a:srgbClr val="808000"/>
                  </a:solidFill>
                  <a:ln w="1588">
                    <a:solidFill>
                      <a:srgbClr val="000000"/>
                    </a:solidFill>
                    <a:round/>
                    <a:headEnd/>
                    <a:tailEnd/>
                  </a:ln>
                </p:spPr>
                <p:txBody>
                  <a:bodyPr/>
                  <a:lstStyle/>
                  <a:p>
                    <a:endParaRPr lang="es-AR"/>
                  </a:p>
                </p:txBody>
              </p:sp>
              <p:sp>
                <p:nvSpPr>
                  <p:cNvPr id="34060" name="Forma libre 743"/>
                  <p:cNvSpPr>
                    <a:spLocks/>
                  </p:cNvSpPr>
                  <p:nvPr/>
                </p:nvSpPr>
                <p:spPr bwMode="auto">
                  <a:xfrm>
                    <a:off x="1108" y="1234"/>
                    <a:ext cx="10" cy="6"/>
                  </a:xfrm>
                  <a:custGeom>
                    <a:avLst/>
                    <a:gdLst>
                      <a:gd name="T0" fmla="*/ 0 w 21"/>
                      <a:gd name="T1" fmla="*/ 0 h 10"/>
                      <a:gd name="T2" fmla="*/ 0 w 21"/>
                      <a:gd name="T3" fmla="*/ 1 h 10"/>
                      <a:gd name="T4" fmla="*/ 0 w 21"/>
                      <a:gd name="T5" fmla="*/ 1 h 10"/>
                      <a:gd name="T6" fmla="*/ 0 w 21"/>
                      <a:gd name="T7" fmla="*/ 1 h 10"/>
                      <a:gd name="T8" fmla="*/ 0 w 21"/>
                      <a:gd name="T9" fmla="*/ 0 h 10"/>
                      <a:gd name="T10" fmla="*/ 0 60000 65536"/>
                      <a:gd name="T11" fmla="*/ 0 60000 65536"/>
                      <a:gd name="T12" fmla="*/ 0 60000 65536"/>
                      <a:gd name="T13" fmla="*/ 0 60000 65536"/>
                      <a:gd name="T14" fmla="*/ 0 60000 65536"/>
                      <a:gd name="T15" fmla="*/ 0 w 21"/>
                      <a:gd name="T16" fmla="*/ 0 h 10"/>
                      <a:gd name="T17" fmla="*/ 21 w 21"/>
                      <a:gd name="T18" fmla="*/ 10 h 10"/>
                    </a:gdLst>
                    <a:ahLst/>
                    <a:cxnLst>
                      <a:cxn ang="T10">
                        <a:pos x="T0" y="T1"/>
                      </a:cxn>
                      <a:cxn ang="T11">
                        <a:pos x="T2" y="T3"/>
                      </a:cxn>
                      <a:cxn ang="T12">
                        <a:pos x="T4" y="T5"/>
                      </a:cxn>
                      <a:cxn ang="T13">
                        <a:pos x="T6" y="T7"/>
                      </a:cxn>
                      <a:cxn ang="T14">
                        <a:pos x="T8" y="T9"/>
                      </a:cxn>
                    </a:cxnLst>
                    <a:rect l="T15" t="T16" r="T17" b="T18"/>
                    <a:pathLst>
                      <a:path w="21" h="10">
                        <a:moveTo>
                          <a:pt x="8" y="0"/>
                        </a:moveTo>
                        <a:lnTo>
                          <a:pt x="0" y="7"/>
                        </a:lnTo>
                        <a:lnTo>
                          <a:pt x="12" y="10"/>
                        </a:lnTo>
                        <a:lnTo>
                          <a:pt x="21" y="4"/>
                        </a:lnTo>
                        <a:lnTo>
                          <a:pt x="8" y="0"/>
                        </a:lnTo>
                        <a:close/>
                      </a:path>
                    </a:pathLst>
                  </a:custGeom>
                  <a:solidFill>
                    <a:srgbClr val="808000"/>
                  </a:solidFill>
                  <a:ln w="1588">
                    <a:solidFill>
                      <a:srgbClr val="000000"/>
                    </a:solidFill>
                    <a:round/>
                    <a:headEnd/>
                    <a:tailEnd/>
                  </a:ln>
                </p:spPr>
                <p:txBody>
                  <a:bodyPr/>
                  <a:lstStyle/>
                  <a:p>
                    <a:endParaRPr lang="es-AR"/>
                  </a:p>
                </p:txBody>
              </p:sp>
              <p:sp>
                <p:nvSpPr>
                  <p:cNvPr id="34061" name="Forma libre 744"/>
                  <p:cNvSpPr>
                    <a:spLocks/>
                  </p:cNvSpPr>
                  <p:nvPr/>
                </p:nvSpPr>
                <p:spPr bwMode="auto">
                  <a:xfrm>
                    <a:off x="1117" y="1237"/>
                    <a:ext cx="10" cy="5"/>
                  </a:xfrm>
                  <a:custGeom>
                    <a:avLst/>
                    <a:gdLst>
                      <a:gd name="T0" fmla="*/ 0 w 21"/>
                      <a:gd name="T1" fmla="*/ 0 h 10"/>
                      <a:gd name="T2" fmla="*/ 0 w 21"/>
                      <a:gd name="T3" fmla="*/ 1 h 10"/>
                      <a:gd name="T4" fmla="*/ 0 w 21"/>
                      <a:gd name="T5" fmla="*/ 1 h 10"/>
                      <a:gd name="T6" fmla="*/ 0 w 21"/>
                      <a:gd name="T7" fmla="*/ 1 h 10"/>
                      <a:gd name="T8" fmla="*/ 0 w 21"/>
                      <a:gd name="T9" fmla="*/ 0 h 10"/>
                      <a:gd name="T10" fmla="*/ 0 60000 65536"/>
                      <a:gd name="T11" fmla="*/ 0 60000 65536"/>
                      <a:gd name="T12" fmla="*/ 0 60000 65536"/>
                      <a:gd name="T13" fmla="*/ 0 60000 65536"/>
                      <a:gd name="T14" fmla="*/ 0 60000 65536"/>
                      <a:gd name="T15" fmla="*/ 0 w 21"/>
                      <a:gd name="T16" fmla="*/ 0 h 10"/>
                      <a:gd name="T17" fmla="*/ 21 w 21"/>
                      <a:gd name="T18" fmla="*/ 10 h 10"/>
                    </a:gdLst>
                    <a:ahLst/>
                    <a:cxnLst>
                      <a:cxn ang="T10">
                        <a:pos x="T0" y="T1"/>
                      </a:cxn>
                      <a:cxn ang="T11">
                        <a:pos x="T2" y="T3"/>
                      </a:cxn>
                      <a:cxn ang="T12">
                        <a:pos x="T4" y="T5"/>
                      </a:cxn>
                      <a:cxn ang="T13">
                        <a:pos x="T6" y="T7"/>
                      </a:cxn>
                      <a:cxn ang="T14">
                        <a:pos x="T8" y="T9"/>
                      </a:cxn>
                    </a:cxnLst>
                    <a:rect l="T15" t="T16" r="T17" b="T18"/>
                    <a:pathLst>
                      <a:path w="21" h="10">
                        <a:moveTo>
                          <a:pt x="9" y="0"/>
                        </a:moveTo>
                        <a:lnTo>
                          <a:pt x="0" y="6"/>
                        </a:lnTo>
                        <a:lnTo>
                          <a:pt x="13" y="10"/>
                        </a:lnTo>
                        <a:lnTo>
                          <a:pt x="21" y="3"/>
                        </a:lnTo>
                        <a:lnTo>
                          <a:pt x="9" y="0"/>
                        </a:lnTo>
                        <a:close/>
                      </a:path>
                    </a:pathLst>
                  </a:custGeom>
                  <a:solidFill>
                    <a:srgbClr val="808000"/>
                  </a:solidFill>
                  <a:ln w="1588">
                    <a:solidFill>
                      <a:srgbClr val="000000"/>
                    </a:solidFill>
                    <a:round/>
                    <a:headEnd/>
                    <a:tailEnd/>
                  </a:ln>
                </p:spPr>
                <p:txBody>
                  <a:bodyPr/>
                  <a:lstStyle/>
                  <a:p>
                    <a:endParaRPr lang="es-AR"/>
                  </a:p>
                </p:txBody>
              </p:sp>
              <p:sp>
                <p:nvSpPr>
                  <p:cNvPr id="34062" name="Forma libre 745"/>
                  <p:cNvSpPr>
                    <a:spLocks/>
                  </p:cNvSpPr>
                  <p:nvPr/>
                </p:nvSpPr>
                <p:spPr bwMode="auto">
                  <a:xfrm>
                    <a:off x="1126" y="1240"/>
                    <a:ext cx="10" cy="5"/>
                  </a:xfrm>
                  <a:custGeom>
                    <a:avLst/>
                    <a:gdLst>
                      <a:gd name="T0" fmla="*/ 1 w 20"/>
                      <a:gd name="T1" fmla="*/ 0 h 8"/>
                      <a:gd name="T2" fmla="*/ 0 w 20"/>
                      <a:gd name="T3" fmla="*/ 1 h 8"/>
                      <a:gd name="T4" fmla="*/ 1 w 20"/>
                      <a:gd name="T5" fmla="*/ 1 h 8"/>
                      <a:gd name="T6" fmla="*/ 1 w 20"/>
                      <a:gd name="T7" fmla="*/ 1 h 8"/>
                      <a:gd name="T8" fmla="*/ 1 w 20"/>
                      <a:gd name="T9" fmla="*/ 0 h 8"/>
                      <a:gd name="T10" fmla="*/ 0 60000 65536"/>
                      <a:gd name="T11" fmla="*/ 0 60000 65536"/>
                      <a:gd name="T12" fmla="*/ 0 60000 65536"/>
                      <a:gd name="T13" fmla="*/ 0 60000 65536"/>
                      <a:gd name="T14" fmla="*/ 0 60000 65536"/>
                      <a:gd name="T15" fmla="*/ 0 w 20"/>
                      <a:gd name="T16" fmla="*/ 0 h 8"/>
                      <a:gd name="T17" fmla="*/ 20 w 20"/>
                      <a:gd name="T18" fmla="*/ 8 h 8"/>
                    </a:gdLst>
                    <a:ahLst/>
                    <a:cxnLst>
                      <a:cxn ang="T10">
                        <a:pos x="T0" y="T1"/>
                      </a:cxn>
                      <a:cxn ang="T11">
                        <a:pos x="T2" y="T3"/>
                      </a:cxn>
                      <a:cxn ang="T12">
                        <a:pos x="T4" y="T5"/>
                      </a:cxn>
                      <a:cxn ang="T13">
                        <a:pos x="T6" y="T7"/>
                      </a:cxn>
                      <a:cxn ang="T14">
                        <a:pos x="T8" y="T9"/>
                      </a:cxn>
                    </a:cxnLst>
                    <a:rect l="T15" t="T16" r="T17" b="T18"/>
                    <a:pathLst>
                      <a:path w="20" h="8">
                        <a:moveTo>
                          <a:pt x="8" y="0"/>
                        </a:moveTo>
                        <a:lnTo>
                          <a:pt x="0" y="5"/>
                        </a:lnTo>
                        <a:lnTo>
                          <a:pt x="11" y="8"/>
                        </a:lnTo>
                        <a:lnTo>
                          <a:pt x="20" y="2"/>
                        </a:lnTo>
                        <a:lnTo>
                          <a:pt x="8" y="0"/>
                        </a:lnTo>
                        <a:close/>
                      </a:path>
                    </a:pathLst>
                  </a:custGeom>
                  <a:solidFill>
                    <a:srgbClr val="808000"/>
                  </a:solidFill>
                  <a:ln w="1588">
                    <a:solidFill>
                      <a:srgbClr val="000000"/>
                    </a:solidFill>
                    <a:round/>
                    <a:headEnd/>
                    <a:tailEnd/>
                  </a:ln>
                </p:spPr>
                <p:txBody>
                  <a:bodyPr/>
                  <a:lstStyle/>
                  <a:p>
                    <a:endParaRPr lang="es-AR"/>
                  </a:p>
                </p:txBody>
              </p:sp>
              <p:sp>
                <p:nvSpPr>
                  <p:cNvPr id="34063" name="Forma libre 746"/>
                  <p:cNvSpPr>
                    <a:spLocks/>
                  </p:cNvSpPr>
                  <p:nvPr/>
                </p:nvSpPr>
                <p:spPr bwMode="auto">
                  <a:xfrm>
                    <a:off x="1135" y="1242"/>
                    <a:ext cx="10" cy="6"/>
                  </a:xfrm>
                  <a:custGeom>
                    <a:avLst/>
                    <a:gdLst>
                      <a:gd name="T0" fmla="*/ 1 w 19"/>
                      <a:gd name="T1" fmla="*/ 0 h 10"/>
                      <a:gd name="T2" fmla="*/ 0 w 19"/>
                      <a:gd name="T3" fmla="*/ 1 h 10"/>
                      <a:gd name="T4" fmla="*/ 1 w 19"/>
                      <a:gd name="T5" fmla="*/ 1 h 10"/>
                      <a:gd name="T6" fmla="*/ 1 w 19"/>
                      <a:gd name="T7" fmla="*/ 1 h 10"/>
                      <a:gd name="T8" fmla="*/ 1 w 19"/>
                      <a:gd name="T9" fmla="*/ 0 h 10"/>
                      <a:gd name="T10" fmla="*/ 0 60000 65536"/>
                      <a:gd name="T11" fmla="*/ 0 60000 65536"/>
                      <a:gd name="T12" fmla="*/ 0 60000 65536"/>
                      <a:gd name="T13" fmla="*/ 0 60000 65536"/>
                      <a:gd name="T14" fmla="*/ 0 60000 65536"/>
                      <a:gd name="T15" fmla="*/ 0 w 19"/>
                      <a:gd name="T16" fmla="*/ 0 h 10"/>
                      <a:gd name="T17" fmla="*/ 19 w 19"/>
                      <a:gd name="T18" fmla="*/ 10 h 10"/>
                    </a:gdLst>
                    <a:ahLst/>
                    <a:cxnLst>
                      <a:cxn ang="T10">
                        <a:pos x="T0" y="T1"/>
                      </a:cxn>
                      <a:cxn ang="T11">
                        <a:pos x="T2" y="T3"/>
                      </a:cxn>
                      <a:cxn ang="T12">
                        <a:pos x="T4" y="T5"/>
                      </a:cxn>
                      <a:cxn ang="T13">
                        <a:pos x="T6" y="T7"/>
                      </a:cxn>
                      <a:cxn ang="T14">
                        <a:pos x="T8" y="T9"/>
                      </a:cxn>
                    </a:cxnLst>
                    <a:rect l="T15" t="T16" r="T17" b="T18"/>
                    <a:pathLst>
                      <a:path w="19" h="10">
                        <a:moveTo>
                          <a:pt x="6" y="0"/>
                        </a:moveTo>
                        <a:lnTo>
                          <a:pt x="0" y="6"/>
                        </a:lnTo>
                        <a:lnTo>
                          <a:pt x="12" y="10"/>
                        </a:lnTo>
                        <a:lnTo>
                          <a:pt x="19" y="4"/>
                        </a:lnTo>
                        <a:lnTo>
                          <a:pt x="6" y="0"/>
                        </a:lnTo>
                        <a:close/>
                      </a:path>
                    </a:pathLst>
                  </a:custGeom>
                  <a:solidFill>
                    <a:srgbClr val="808000"/>
                  </a:solidFill>
                  <a:ln w="1588">
                    <a:solidFill>
                      <a:srgbClr val="000000"/>
                    </a:solidFill>
                    <a:round/>
                    <a:headEnd/>
                    <a:tailEnd/>
                  </a:ln>
                </p:spPr>
                <p:txBody>
                  <a:bodyPr/>
                  <a:lstStyle/>
                  <a:p>
                    <a:endParaRPr lang="es-AR"/>
                  </a:p>
                </p:txBody>
              </p:sp>
              <p:sp>
                <p:nvSpPr>
                  <p:cNvPr id="34064" name="Forma libre 747"/>
                  <p:cNvSpPr>
                    <a:spLocks/>
                  </p:cNvSpPr>
                  <p:nvPr/>
                </p:nvSpPr>
                <p:spPr bwMode="auto">
                  <a:xfrm>
                    <a:off x="1144" y="1245"/>
                    <a:ext cx="10" cy="5"/>
                  </a:xfrm>
                  <a:custGeom>
                    <a:avLst/>
                    <a:gdLst>
                      <a:gd name="T0" fmla="*/ 1 w 19"/>
                      <a:gd name="T1" fmla="*/ 0 h 9"/>
                      <a:gd name="T2" fmla="*/ 0 w 19"/>
                      <a:gd name="T3" fmla="*/ 1 h 9"/>
                      <a:gd name="T4" fmla="*/ 1 w 19"/>
                      <a:gd name="T5" fmla="*/ 1 h 9"/>
                      <a:gd name="T6" fmla="*/ 1 w 19"/>
                      <a:gd name="T7" fmla="*/ 1 h 9"/>
                      <a:gd name="T8" fmla="*/ 1 w 19"/>
                      <a:gd name="T9" fmla="*/ 0 h 9"/>
                      <a:gd name="T10" fmla="*/ 0 60000 65536"/>
                      <a:gd name="T11" fmla="*/ 0 60000 65536"/>
                      <a:gd name="T12" fmla="*/ 0 60000 65536"/>
                      <a:gd name="T13" fmla="*/ 0 60000 65536"/>
                      <a:gd name="T14" fmla="*/ 0 60000 65536"/>
                      <a:gd name="T15" fmla="*/ 0 w 19"/>
                      <a:gd name="T16" fmla="*/ 0 h 9"/>
                      <a:gd name="T17" fmla="*/ 19 w 19"/>
                      <a:gd name="T18" fmla="*/ 9 h 9"/>
                    </a:gdLst>
                    <a:ahLst/>
                    <a:cxnLst>
                      <a:cxn ang="T10">
                        <a:pos x="T0" y="T1"/>
                      </a:cxn>
                      <a:cxn ang="T11">
                        <a:pos x="T2" y="T3"/>
                      </a:cxn>
                      <a:cxn ang="T12">
                        <a:pos x="T4" y="T5"/>
                      </a:cxn>
                      <a:cxn ang="T13">
                        <a:pos x="T6" y="T7"/>
                      </a:cxn>
                      <a:cxn ang="T14">
                        <a:pos x="T8" y="T9"/>
                      </a:cxn>
                    </a:cxnLst>
                    <a:rect l="T15" t="T16" r="T17" b="T18"/>
                    <a:pathLst>
                      <a:path w="19" h="9">
                        <a:moveTo>
                          <a:pt x="7" y="0"/>
                        </a:moveTo>
                        <a:lnTo>
                          <a:pt x="0" y="6"/>
                        </a:lnTo>
                        <a:lnTo>
                          <a:pt x="12" y="9"/>
                        </a:lnTo>
                        <a:lnTo>
                          <a:pt x="19" y="3"/>
                        </a:lnTo>
                        <a:lnTo>
                          <a:pt x="7" y="0"/>
                        </a:lnTo>
                        <a:close/>
                      </a:path>
                    </a:pathLst>
                  </a:custGeom>
                  <a:solidFill>
                    <a:srgbClr val="808000"/>
                  </a:solidFill>
                  <a:ln w="1588">
                    <a:solidFill>
                      <a:srgbClr val="000000"/>
                    </a:solidFill>
                    <a:round/>
                    <a:headEnd/>
                    <a:tailEnd/>
                  </a:ln>
                </p:spPr>
                <p:txBody>
                  <a:bodyPr/>
                  <a:lstStyle/>
                  <a:p>
                    <a:endParaRPr lang="es-AR"/>
                  </a:p>
                </p:txBody>
              </p:sp>
              <p:sp>
                <p:nvSpPr>
                  <p:cNvPr id="34065" name="Forma libre 748"/>
                  <p:cNvSpPr>
                    <a:spLocks/>
                  </p:cNvSpPr>
                  <p:nvPr/>
                </p:nvSpPr>
                <p:spPr bwMode="auto">
                  <a:xfrm>
                    <a:off x="1152" y="1248"/>
                    <a:ext cx="10" cy="5"/>
                  </a:xfrm>
                  <a:custGeom>
                    <a:avLst/>
                    <a:gdLst>
                      <a:gd name="T0" fmla="*/ 0 w 21"/>
                      <a:gd name="T1" fmla="*/ 0 h 11"/>
                      <a:gd name="T2" fmla="*/ 0 w 21"/>
                      <a:gd name="T3" fmla="*/ 0 h 11"/>
                      <a:gd name="T4" fmla="*/ 0 w 21"/>
                      <a:gd name="T5" fmla="*/ 0 h 11"/>
                      <a:gd name="T6" fmla="*/ 0 w 21"/>
                      <a:gd name="T7" fmla="*/ 0 h 11"/>
                      <a:gd name="T8" fmla="*/ 0 w 21"/>
                      <a:gd name="T9" fmla="*/ 0 h 11"/>
                      <a:gd name="T10" fmla="*/ 0 60000 65536"/>
                      <a:gd name="T11" fmla="*/ 0 60000 65536"/>
                      <a:gd name="T12" fmla="*/ 0 60000 65536"/>
                      <a:gd name="T13" fmla="*/ 0 60000 65536"/>
                      <a:gd name="T14" fmla="*/ 0 60000 65536"/>
                      <a:gd name="T15" fmla="*/ 0 w 21"/>
                      <a:gd name="T16" fmla="*/ 0 h 11"/>
                      <a:gd name="T17" fmla="*/ 21 w 21"/>
                      <a:gd name="T18" fmla="*/ 11 h 11"/>
                    </a:gdLst>
                    <a:ahLst/>
                    <a:cxnLst>
                      <a:cxn ang="T10">
                        <a:pos x="T0" y="T1"/>
                      </a:cxn>
                      <a:cxn ang="T11">
                        <a:pos x="T2" y="T3"/>
                      </a:cxn>
                      <a:cxn ang="T12">
                        <a:pos x="T4" y="T5"/>
                      </a:cxn>
                      <a:cxn ang="T13">
                        <a:pos x="T6" y="T7"/>
                      </a:cxn>
                      <a:cxn ang="T14">
                        <a:pos x="T8" y="T9"/>
                      </a:cxn>
                    </a:cxnLst>
                    <a:rect l="T15" t="T16" r="T17" b="T18"/>
                    <a:pathLst>
                      <a:path w="21" h="11">
                        <a:moveTo>
                          <a:pt x="7" y="0"/>
                        </a:moveTo>
                        <a:lnTo>
                          <a:pt x="0" y="6"/>
                        </a:lnTo>
                        <a:lnTo>
                          <a:pt x="13" y="11"/>
                        </a:lnTo>
                        <a:lnTo>
                          <a:pt x="21" y="3"/>
                        </a:lnTo>
                        <a:lnTo>
                          <a:pt x="7" y="0"/>
                        </a:lnTo>
                        <a:close/>
                      </a:path>
                    </a:pathLst>
                  </a:custGeom>
                  <a:solidFill>
                    <a:srgbClr val="808000"/>
                  </a:solidFill>
                  <a:ln w="1588">
                    <a:solidFill>
                      <a:srgbClr val="000000"/>
                    </a:solidFill>
                    <a:round/>
                    <a:headEnd/>
                    <a:tailEnd/>
                  </a:ln>
                </p:spPr>
                <p:txBody>
                  <a:bodyPr/>
                  <a:lstStyle/>
                  <a:p>
                    <a:endParaRPr lang="es-AR"/>
                  </a:p>
                </p:txBody>
              </p:sp>
              <p:sp>
                <p:nvSpPr>
                  <p:cNvPr id="34066" name="Forma libre 749"/>
                  <p:cNvSpPr>
                    <a:spLocks/>
                  </p:cNvSpPr>
                  <p:nvPr/>
                </p:nvSpPr>
                <p:spPr bwMode="auto">
                  <a:xfrm>
                    <a:off x="1162" y="1250"/>
                    <a:ext cx="9" cy="5"/>
                  </a:xfrm>
                  <a:custGeom>
                    <a:avLst/>
                    <a:gdLst>
                      <a:gd name="T0" fmla="*/ 1 w 18"/>
                      <a:gd name="T1" fmla="*/ 0 h 10"/>
                      <a:gd name="T2" fmla="*/ 0 w 18"/>
                      <a:gd name="T3" fmla="*/ 1 h 10"/>
                      <a:gd name="T4" fmla="*/ 1 w 18"/>
                      <a:gd name="T5" fmla="*/ 1 h 10"/>
                      <a:gd name="T6" fmla="*/ 1 w 18"/>
                      <a:gd name="T7" fmla="*/ 1 h 10"/>
                      <a:gd name="T8" fmla="*/ 1 w 18"/>
                      <a:gd name="T9" fmla="*/ 0 h 10"/>
                      <a:gd name="T10" fmla="*/ 0 60000 65536"/>
                      <a:gd name="T11" fmla="*/ 0 60000 65536"/>
                      <a:gd name="T12" fmla="*/ 0 60000 65536"/>
                      <a:gd name="T13" fmla="*/ 0 60000 65536"/>
                      <a:gd name="T14" fmla="*/ 0 60000 65536"/>
                      <a:gd name="T15" fmla="*/ 0 w 18"/>
                      <a:gd name="T16" fmla="*/ 0 h 10"/>
                      <a:gd name="T17" fmla="*/ 18 w 18"/>
                      <a:gd name="T18" fmla="*/ 10 h 10"/>
                    </a:gdLst>
                    <a:ahLst/>
                    <a:cxnLst>
                      <a:cxn ang="T10">
                        <a:pos x="T0" y="T1"/>
                      </a:cxn>
                      <a:cxn ang="T11">
                        <a:pos x="T2" y="T3"/>
                      </a:cxn>
                      <a:cxn ang="T12">
                        <a:pos x="T4" y="T5"/>
                      </a:cxn>
                      <a:cxn ang="T13">
                        <a:pos x="T6" y="T7"/>
                      </a:cxn>
                      <a:cxn ang="T14">
                        <a:pos x="T8" y="T9"/>
                      </a:cxn>
                    </a:cxnLst>
                    <a:rect l="T15" t="T16" r="T17" b="T18"/>
                    <a:pathLst>
                      <a:path w="18" h="10">
                        <a:moveTo>
                          <a:pt x="8" y="0"/>
                        </a:moveTo>
                        <a:lnTo>
                          <a:pt x="0" y="7"/>
                        </a:lnTo>
                        <a:lnTo>
                          <a:pt x="12" y="10"/>
                        </a:lnTo>
                        <a:lnTo>
                          <a:pt x="18" y="3"/>
                        </a:lnTo>
                        <a:lnTo>
                          <a:pt x="8" y="0"/>
                        </a:lnTo>
                        <a:close/>
                      </a:path>
                    </a:pathLst>
                  </a:custGeom>
                  <a:solidFill>
                    <a:srgbClr val="808000"/>
                  </a:solidFill>
                  <a:ln w="1588">
                    <a:solidFill>
                      <a:srgbClr val="000000"/>
                    </a:solidFill>
                    <a:round/>
                    <a:headEnd/>
                    <a:tailEnd/>
                  </a:ln>
                </p:spPr>
                <p:txBody>
                  <a:bodyPr/>
                  <a:lstStyle/>
                  <a:p>
                    <a:endParaRPr lang="es-AR"/>
                  </a:p>
                </p:txBody>
              </p:sp>
              <p:sp>
                <p:nvSpPr>
                  <p:cNvPr id="34067" name="Forma libre 750"/>
                  <p:cNvSpPr>
                    <a:spLocks/>
                  </p:cNvSpPr>
                  <p:nvPr/>
                </p:nvSpPr>
                <p:spPr bwMode="auto">
                  <a:xfrm>
                    <a:off x="1170" y="1252"/>
                    <a:ext cx="10" cy="6"/>
                  </a:xfrm>
                  <a:custGeom>
                    <a:avLst/>
                    <a:gdLst>
                      <a:gd name="T0" fmla="*/ 1 w 20"/>
                      <a:gd name="T1" fmla="*/ 0 h 12"/>
                      <a:gd name="T2" fmla="*/ 0 w 20"/>
                      <a:gd name="T3" fmla="*/ 1 h 12"/>
                      <a:gd name="T4" fmla="*/ 1 w 20"/>
                      <a:gd name="T5" fmla="*/ 1 h 12"/>
                      <a:gd name="T6" fmla="*/ 1 w 20"/>
                      <a:gd name="T7" fmla="*/ 1 h 12"/>
                      <a:gd name="T8" fmla="*/ 1 w 20"/>
                      <a:gd name="T9" fmla="*/ 0 h 12"/>
                      <a:gd name="T10" fmla="*/ 0 60000 65536"/>
                      <a:gd name="T11" fmla="*/ 0 60000 65536"/>
                      <a:gd name="T12" fmla="*/ 0 60000 65536"/>
                      <a:gd name="T13" fmla="*/ 0 60000 65536"/>
                      <a:gd name="T14" fmla="*/ 0 60000 65536"/>
                      <a:gd name="T15" fmla="*/ 0 w 20"/>
                      <a:gd name="T16" fmla="*/ 0 h 12"/>
                      <a:gd name="T17" fmla="*/ 20 w 20"/>
                      <a:gd name="T18" fmla="*/ 12 h 12"/>
                    </a:gdLst>
                    <a:ahLst/>
                    <a:cxnLst>
                      <a:cxn ang="T10">
                        <a:pos x="T0" y="T1"/>
                      </a:cxn>
                      <a:cxn ang="T11">
                        <a:pos x="T2" y="T3"/>
                      </a:cxn>
                      <a:cxn ang="T12">
                        <a:pos x="T4" y="T5"/>
                      </a:cxn>
                      <a:cxn ang="T13">
                        <a:pos x="T6" y="T7"/>
                      </a:cxn>
                      <a:cxn ang="T14">
                        <a:pos x="T8" y="T9"/>
                      </a:cxn>
                    </a:cxnLst>
                    <a:rect l="T15" t="T16" r="T17" b="T18"/>
                    <a:pathLst>
                      <a:path w="20" h="12">
                        <a:moveTo>
                          <a:pt x="7" y="0"/>
                        </a:moveTo>
                        <a:lnTo>
                          <a:pt x="0" y="8"/>
                        </a:lnTo>
                        <a:lnTo>
                          <a:pt x="13" y="12"/>
                        </a:lnTo>
                        <a:lnTo>
                          <a:pt x="20" y="5"/>
                        </a:lnTo>
                        <a:lnTo>
                          <a:pt x="7" y="0"/>
                        </a:lnTo>
                        <a:close/>
                      </a:path>
                    </a:pathLst>
                  </a:custGeom>
                  <a:solidFill>
                    <a:srgbClr val="808000"/>
                  </a:solidFill>
                  <a:ln w="1588">
                    <a:solidFill>
                      <a:srgbClr val="000000"/>
                    </a:solidFill>
                    <a:round/>
                    <a:headEnd/>
                    <a:tailEnd/>
                  </a:ln>
                </p:spPr>
                <p:txBody>
                  <a:bodyPr/>
                  <a:lstStyle/>
                  <a:p>
                    <a:endParaRPr lang="es-AR"/>
                  </a:p>
                </p:txBody>
              </p:sp>
              <p:sp>
                <p:nvSpPr>
                  <p:cNvPr id="34068" name="Forma libre 751"/>
                  <p:cNvSpPr>
                    <a:spLocks/>
                  </p:cNvSpPr>
                  <p:nvPr/>
                </p:nvSpPr>
                <p:spPr bwMode="auto">
                  <a:xfrm>
                    <a:off x="1179" y="1255"/>
                    <a:ext cx="10" cy="5"/>
                  </a:xfrm>
                  <a:custGeom>
                    <a:avLst/>
                    <a:gdLst>
                      <a:gd name="T0" fmla="*/ 0 w 21"/>
                      <a:gd name="T1" fmla="*/ 0 h 11"/>
                      <a:gd name="T2" fmla="*/ 0 w 21"/>
                      <a:gd name="T3" fmla="*/ 0 h 11"/>
                      <a:gd name="T4" fmla="*/ 0 w 21"/>
                      <a:gd name="T5" fmla="*/ 0 h 11"/>
                      <a:gd name="T6" fmla="*/ 0 w 21"/>
                      <a:gd name="T7" fmla="*/ 0 h 11"/>
                      <a:gd name="T8" fmla="*/ 0 w 21"/>
                      <a:gd name="T9" fmla="*/ 0 h 11"/>
                      <a:gd name="T10" fmla="*/ 0 60000 65536"/>
                      <a:gd name="T11" fmla="*/ 0 60000 65536"/>
                      <a:gd name="T12" fmla="*/ 0 60000 65536"/>
                      <a:gd name="T13" fmla="*/ 0 60000 65536"/>
                      <a:gd name="T14" fmla="*/ 0 60000 65536"/>
                      <a:gd name="T15" fmla="*/ 0 w 21"/>
                      <a:gd name="T16" fmla="*/ 0 h 11"/>
                      <a:gd name="T17" fmla="*/ 21 w 21"/>
                      <a:gd name="T18" fmla="*/ 11 h 11"/>
                    </a:gdLst>
                    <a:ahLst/>
                    <a:cxnLst>
                      <a:cxn ang="T10">
                        <a:pos x="T0" y="T1"/>
                      </a:cxn>
                      <a:cxn ang="T11">
                        <a:pos x="T2" y="T3"/>
                      </a:cxn>
                      <a:cxn ang="T12">
                        <a:pos x="T4" y="T5"/>
                      </a:cxn>
                      <a:cxn ang="T13">
                        <a:pos x="T6" y="T7"/>
                      </a:cxn>
                      <a:cxn ang="T14">
                        <a:pos x="T8" y="T9"/>
                      </a:cxn>
                    </a:cxnLst>
                    <a:rect l="T15" t="T16" r="T17" b="T18"/>
                    <a:pathLst>
                      <a:path w="21" h="11">
                        <a:moveTo>
                          <a:pt x="8" y="0"/>
                        </a:moveTo>
                        <a:lnTo>
                          <a:pt x="0" y="8"/>
                        </a:lnTo>
                        <a:lnTo>
                          <a:pt x="12" y="11"/>
                        </a:lnTo>
                        <a:lnTo>
                          <a:pt x="21" y="3"/>
                        </a:lnTo>
                        <a:lnTo>
                          <a:pt x="8" y="0"/>
                        </a:lnTo>
                        <a:close/>
                      </a:path>
                    </a:pathLst>
                  </a:custGeom>
                  <a:solidFill>
                    <a:srgbClr val="808000"/>
                  </a:solidFill>
                  <a:ln w="1588">
                    <a:solidFill>
                      <a:srgbClr val="000000"/>
                    </a:solidFill>
                    <a:round/>
                    <a:headEnd/>
                    <a:tailEnd/>
                  </a:ln>
                </p:spPr>
                <p:txBody>
                  <a:bodyPr/>
                  <a:lstStyle/>
                  <a:p>
                    <a:endParaRPr lang="es-AR"/>
                  </a:p>
                </p:txBody>
              </p:sp>
              <p:sp>
                <p:nvSpPr>
                  <p:cNvPr id="34069" name="Forma libre 752"/>
                  <p:cNvSpPr>
                    <a:spLocks/>
                  </p:cNvSpPr>
                  <p:nvPr/>
                </p:nvSpPr>
                <p:spPr bwMode="auto">
                  <a:xfrm>
                    <a:off x="1187" y="1257"/>
                    <a:ext cx="11" cy="6"/>
                  </a:xfrm>
                  <a:custGeom>
                    <a:avLst/>
                    <a:gdLst>
                      <a:gd name="T0" fmla="*/ 1 w 22"/>
                      <a:gd name="T1" fmla="*/ 0 h 10"/>
                      <a:gd name="T2" fmla="*/ 0 w 22"/>
                      <a:gd name="T3" fmla="*/ 1 h 10"/>
                      <a:gd name="T4" fmla="*/ 1 w 22"/>
                      <a:gd name="T5" fmla="*/ 1 h 10"/>
                      <a:gd name="T6" fmla="*/ 1 w 22"/>
                      <a:gd name="T7" fmla="*/ 1 h 10"/>
                      <a:gd name="T8" fmla="*/ 1 w 22"/>
                      <a:gd name="T9" fmla="*/ 0 h 10"/>
                      <a:gd name="T10" fmla="*/ 0 60000 65536"/>
                      <a:gd name="T11" fmla="*/ 0 60000 65536"/>
                      <a:gd name="T12" fmla="*/ 0 60000 65536"/>
                      <a:gd name="T13" fmla="*/ 0 60000 65536"/>
                      <a:gd name="T14" fmla="*/ 0 60000 65536"/>
                      <a:gd name="T15" fmla="*/ 0 w 22"/>
                      <a:gd name="T16" fmla="*/ 0 h 10"/>
                      <a:gd name="T17" fmla="*/ 22 w 22"/>
                      <a:gd name="T18" fmla="*/ 10 h 10"/>
                    </a:gdLst>
                    <a:ahLst/>
                    <a:cxnLst>
                      <a:cxn ang="T10">
                        <a:pos x="T0" y="T1"/>
                      </a:cxn>
                      <a:cxn ang="T11">
                        <a:pos x="T2" y="T3"/>
                      </a:cxn>
                      <a:cxn ang="T12">
                        <a:pos x="T4" y="T5"/>
                      </a:cxn>
                      <a:cxn ang="T13">
                        <a:pos x="T6" y="T7"/>
                      </a:cxn>
                      <a:cxn ang="T14">
                        <a:pos x="T8" y="T9"/>
                      </a:cxn>
                    </a:cxnLst>
                    <a:rect l="T15" t="T16" r="T17" b="T18"/>
                    <a:pathLst>
                      <a:path w="22" h="10">
                        <a:moveTo>
                          <a:pt x="8" y="0"/>
                        </a:moveTo>
                        <a:lnTo>
                          <a:pt x="0" y="7"/>
                        </a:lnTo>
                        <a:lnTo>
                          <a:pt x="13" y="10"/>
                        </a:lnTo>
                        <a:lnTo>
                          <a:pt x="22" y="4"/>
                        </a:lnTo>
                        <a:lnTo>
                          <a:pt x="8" y="0"/>
                        </a:lnTo>
                        <a:close/>
                      </a:path>
                    </a:pathLst>
                  </a:custGeom>
                  <a:solidFill>
                    <a:srgbClr val="808000"/>
                  </a:solidFill>
                  <a:ln w="1588">
                    <a:solidFill>
                      <a:srgbClr val="000000"/>
                    </a:solidFill>
                    <a:round/>
                    <a:headEnd/>
                    <a:tailEnd/>
                  </a:ln>
                </p:spPr>
                <p:txBody>
                  <a:bodyPr/>
                  <a:lstStyle/>
                  <a:p>
                    <a:endParaRPr lang="es-AR"/>
                  </a:p>
                </p:txBody>
              </p:sp>
              <p:sp>
                <p:nvSpPr>
                  <p:cNvPr id="34070" name="Forma libre 753"/>
                  <p:cNvSpPr>
                    <a:spLocks/>
                  </p:cNvSpPr>
                  <p:nvPr/>
                </p:nvSpPr>
                <p:spPr bwMode="auto">
                  <a:xfrm>
                    <a:off x="1198" y="1260"/>
                    <a:ext cx="14" cy="7"/>
                  </a:xfrm>
                  <a:custGeom>
                    <a:avLst/>
                    <a:gdLst>
                      <a:gd name="T0" fmla="*/ 1 w 28"/>
                      <a:gd name="T1" fmla="*/ 0 h 13"/>
                      <a:gd name="T2" fmla="*/ 0 w 28"/>
                      <a:gd name="T3" fmla="*/ 1 h 13"/>
                      <a:gd name="T4" fmla="*/ 1 w 28"/>
                      <a:gd name="T5" fmla="*/ 1 h 13"/>
                      <a:gd name="T6" fmla="*/ 1 w 28"/>
                      <a:gd name="T7" fmla="*/ 1 h 13"/>
                      <a:gd name="T8" fmla="*/ 1 w 28"/>
                      <a:gd name="T9" fmla="*/ 0 h 13"/>
                      <a:gd name="T10" fmla="*/ 0 60000 65536"/>
                      <a:gd name="T11" fmla="*/ 0 60000 65536"/>
                      <a:gd name="T12" fmla="*/ 0 60000 65536"/>
                      <a:gd name="T13" fmla="*/ 0 60000 65536"/>
                      <a:gd name="T14" fmla="*/ 0 60000 65536"/>
                      <a:gd name="T15" fmla="*/ 0 w 28"/>
                      <a:gd name="T16" fmla="*/ 0 h 13"/>
                      <a:gd name="T17" fmla="*/ 28 w 28"/>
                      <a:gd name="T18" fmla="*/ 13 h 13"/>
                    </a:gdLst>
                    <a:ahLst/>
                    <a:cxnLst>
                      <a:cxn ang="T10">
                        <a:pos x="T0" y="T1"/>
                      </a:cxn>
                      <a:cxn ang="T11">
                        <a:pos x="T2" y="T3"/>
                      </a:cxn>
                      <a:cxn ang="T12">
                        <a:pos x="T4" y="T5"/>
                      </a:cxn>
                      <a:cxn ang="T13">
                        <a:pos x="T6" y="T7"/>
                      </a:cxn>
                      <a:cxn ang="T14">
                        <a:pos x="T8" y="T9"/>
                      </a:cxn>
                    </a:cxnLst>
                    <a:rect l="T15" t="T16" r="T17" b="T18"/>
                    <a:pathLst>
                      <a:path w="28" h="13">
                        <a:moveTo>
                          <a:pt x="7" y="0"/>
                        </a:moveTo>
                        <a:lnTo>
                          <a:pt x="0" y="7"/>
                        </a:lnTo>
                        <a:lnTo>
                          <a:pt x="20" y="13"/>
                        </a:lnTo>
                        <a:lnTo>
                          <a:pt x="28" y="6"/>
                        </a:lnTo>
                        <a:lnTo>
                          <a:pt x="7" y="0"/>
                        </a:lnTo>
                        <a:close/>
                      </a:path>
                    </a:pathLst>
                  </a:custGeom>
                  <a:solidFill>
                    <a:srgbClr val="808000"/>
                  </a:solidFill>
                  <a:ln w="1588">
                    <a:solidFill>
                      <a:srgbClr val="000000"/>
                    </a:solidFill>
                    <a:round/>
                    <a:headEnd/>
                    <a:tailEnd/>
                  </a:ln>
                </p:spPr>
                <p:txBody>
                  <a:bodyPr/>
                  <a:lstStyle/>
                  <a:p>
                    <a:endParaRPr lang="es-AR"/>
                  </a:p>
                </p:txBody>
              </p:sp>
            </p:grpSp>
            <p:grpSp>
              <p:nvGrpSpPr>
                <p:cNvPr id="34041" name="Grupo 754"/>
                <p:cNvGrpSpPr>
                  <a:grpSpLocks/>
                </p:cNvGrpSpPr>
                <p:nvPr/>
              </p:nvGrpSpPr>
              <p:grpSpPr bwMode="auto">
                <a:xfrm>
                  <a:off x="1094" y="1219"/>
                  <a:ext cx="130" cy="38"/>
                  <a:chOff x="1094" y="1219"/>
                  <a:chExt cx="130" cy="38"/>
                </a:xfrm>
              </p:grpSpPr>
              <p:sp>
                <p:nvSpPr>
                  <p:cNvPr id="34042" name="Forma libre 755"/>
                  <p:cNvSpPr>
                    <a:spLocks/>
                  </p:cNvSpPr>
                  <p:nvPr/>
                </p:nvSpPr>
                <p:spPr bwMode="auto">
                  <a:xfrm>
                    <a:off x="1111" y="1223"/>
                    <a:ext cx="8" cy="4"/>
                  </a:xfrm>
                  <a:custGeom>
                    <a:avLst/>
                    <a:gdLst>
                      <a:gd name="T0" fmla="*/ 0 w 17"/>
                      <a:gd name="T1" fmla="*/ 0 h 8"/>
                      <a:gd name="T2" fmla="*/ 0 w 17"/>
                      <a:gd name="T3" fmla="*/ 1 h 8"/>
                      <a:gd name="T4" fmla="*/ 0 w 17"/>
                      <a:gd name="T5" fmla="*/ 1 h 8"/>
                      <a:gd name="T6" fmla="*/ 0 w 17"/>
                      <a:gd name="T7" fmla="*/ 1 h 8"/>
                      <a:gd name="T8" fmla="*/ 0 w 17"/>
                      <a:gd name="T9" fmla="*/ 0 h 8"/>
                      <a:gd name="T10" fmla="*/ 0 60000 65536"/>
                      <a:gd name="T11" fmla="*/ 0 60000 65536"/>
                      <a:gd name="T12" fmla="*/ 0 60000 65536"/>
                      <a:gd name="T13" fmla="*/ 0 60000 65536"/>
                      <a:gd name="T14" fmla="*/ 0 60000 65536"/>
                      <a:gd name="T15" fmla="*/ 0 w 17"/>
                      <a:gd name="T16" fmla="*/ 0 h 8"/>
                      <a:gd name="T17" fmla="*/ 17 w 17"/>
                      <a:gd name="T18" fmla="*/ 8 h 8"/>
                    </a:gdLst>
                    <a:ahLst/>
                    <a:cxnLst>
                      <a:cxn ang="T10">
                        <a:pos x="T0" y="T1"/>
                      </a:cxn>
                      <a:cxn ang="T11">
                        <a:pos x="T2" y="T3"/>
                      </a:cxn>
                      <a:cxn ang="T12">
                        <a:pos x="T4" y="T5"/>
                      </a:cxn>
                      <a:cxn ang="T13">
                        <a:pos x="T6" y="T7"/>
                      </a:cxn>
                      <a:cxn ang="T14">
                        <a:pos x="T8" y="T9"/>
                      </a:cxn>
                    </a:cxnLst>
                    <a:rect l="T15" t="T16" r="T17" b="T18"/>
                    <a:pathLst>
                      <a:path w="17" h="8">
                        <a:moveTo>
                          <a:pt x="6" y="0"/>
                        </a:moveTo>
                        <a:lnTo>
                          <a:pt x="17" y="3"/>
                        </a:lnTo>
                        <a:lnTo>
                          <a:pt x="12" y="8"/>
                        </a:lnTo>
                        <a:lnTo>
                          <a:pt x="0" y="5"/>
                        </a:lnTo>
                        <a:lnTo>
                          <a:pt x="6" y="0"/>
                        </a:lnTo>
                        <a:close/>
                      </a:path>
                    </a:pathLst>
                  </a:custGeom>
                  <a:solidFill>
                    <a:srgbClr val="808000"/>
                  </a:solidFill>
                  <a:ln w="1588">
                    <a:solidFill>
                      <a:srgbClr val="000000"/>
                    </a:solidFill>
                    <a:round/>
                    <a:headEnd/>
                    <a:tailEnd/>
                  </a:ln>
                </p:spPr>
                <p:txBody>
                  <a:bodyPr/>
                  <a:lstStyle/>
                  <a:p>
                    <a:endParaRPr lang="es-AR"/>
                  </a:p>
                </p:txBody>
              </p:sp>
              <p:sp>
                <p:nvSpPr>
                  <p:cNvPr id="34043" name="Forma libre 756"/>
                  <p:cNvSpPr>
                    <a:spLocks/>
                  </p:cNvSpPr>
                  <p:nvPr/>
                </p:nvSpPr>
                <p:spPr bwMode="auto">
                  <a:xfrm>
                    <a:off x="1119" y="1225"/>
                    <a:ext cx="9" cy="5"/>
                  </a:xfrm>
                  <a:custGeom>
                    <a:avLst/>
                    <a:gdLst>
                      <a:gd name="T0" fmla="*/ 1 w 17"/>
                      <a:gd name="T1" fmla="*/ 0 h 9"/>
                      <a:gd name="T2" fmla="*/ 1 w 17"/>
                      <a:gd name="T3" fmla="*/ 1 h 9"/>
                      <a:gd name="T4" fmla="*/ 1 w 17"/>
                      <a:gd name="T5" fmla="*/ 1 h 9"/>
                      <a:gd name="T6" fmla="*/ 0 w 17"/>
                      <a:gd name="T7" fmla="*/ 1 h 9"/>
                      <a:gd name="T8" fmla="*/ 1 w 17"/>
                      <a:gd name="T9" fmla="*/ 0 h 9"/>
                      <a:gd name="T10" fmla="*/ 0 60000 65536"/>
                      <a:gd name="T11" fmla="*/ 0 60000 65536"/>
                      <a:gd name="T12" fmla="*/ 0 60000 65536"/>
                      <a:gd name="T13" fmla="*/ 0 60000 65536"/>
                      <a:gd name="T14" fmla="*/ 0 60000 65536"/>
                      <a:gd name="T15" fmla="*/ 0 w 17"/>
                      <a:gd name="T16" fmla="*/ 0 h 9"/>
                      <a:gd name="T17" fmla="*/ 17 w 17"/>
                      <a:gd name="T18" fmla="*/ 9 h 9"/>
                    </a:gdLst>
                    <a:ahLst/>
                    <a:cxnLst>
                      <a:cxn ang="T10">
                        <a:pos x="T0" y="T1"/>
                      </a:cxn>
                      <a:cxn ang="T11">
                        <a:pos x="T2" y="T3"/>
                      </a:cxn>
                      <a:cxn ang="T12">
                        <a:pos x="T4" y="T5"/>
                      </a:cxn>
                      <a:cxn ang="T13">
                        <a:pos x="T6" y="T7"/>
                      </a:cxn>
                      <a:cxn ang="T14">
                        <a:pos x="T8" y="T9"/>
                      </a:cxn>
                    </a:cxnLst>
                    <a:rect l="T15" t="T16" r="T17" b="T18"/>
                    <a:pathLst>
                      <a:path w="17" h="9">
                        <a:moveTo>
                          <a:pt x="6" y="0"/>
                        </a:moveTo>
                        <a:lnTo>
                          <a:pt x="17" y="3"/>
                        </a:lnTo>
                        <a:lnTo>
                          <a:pt x="13" y="9"/>
                        </a:lnTo>
                        <a:lnTo>
                          <a:pt x="0" y="4"/>
                        </a:lnTo>
                        <a:lnTo>
                          <a:pt x="6" y="0"/>
                        </a:lnTo>
                        <a:close/>
                      </a:path>
                    </a:pathLst>
                  </a:custGeom>
                  <a:solidFill>
                    <a:srgbClr val="808000"/>
                  </a:solidFill>
                  <a:ln w="1588">
                    <a:solidFill>
                      <a:srgbClr val="000000"/>
                    </a:solidFill>
                    <a:round/>
                    <a:headEnd/>
                    <a:tailEnd/>
                  </a:ln>
                </p:spPr>
                <p:txBody>
                  <a:bodyPr/>
                  <a:lstStyle/>
                  <a:p>
                    <a:endParaRPr lang="es-AR"/>
                  </a:p>
                </p:txBody>
              </p:sp>
              <p:sp>
                <p:nvSpPr>
                  <p:cNvPr id="34044" name="Forma libre 757"/>
                  <p:cNvSpPr>
                    <a:spLocks/>
                  </p:cNvSpPr>
                  <p:nvPr/>
                </p:nvSpPr>
                <p:spPr bwMode="auto">
                  <a:xfrm>
                    <a:off x="1127" y="1228"/>
                    <a:ext cx="10" cy="4"/>
                  </a:xfrm>
                  <a:custGeom>
                    <a:avLst/>
                    <a:gdLst>
                      <a:gd name="T0" fmla="*/ 1 w 19"/>
                      <a:gd name="T1" fmla="*/ 0 h 9"/>
                      <a:gd name="T2" fmla="*/ 1 w 19"/>
                      <a:gd name="T3" fmla="*/ 0 h 9"/>
                      <a:gd name="T4" fmla="*/ 1 w 19"/>
                      <a:gd name="T5" fmla="*/ 0 h 9"/>
                      <a:gd name="T6" fmla="*/ 0 w 19"/>
                      <a:gd name="T7" fmla="*/ 0 h 9"/>
                      <a:gd name="T8" fmla="*/ 1 w 19"/>
                      <a:gd name="T9" fmla="*/ 0 h 9"/>
                      <a:gd name="T10" fmla="*/ 0 60000 65536"/>
                      <a:gd name="T11" fmla="*/ 0 60000 65536"/>
                      <a:gd name="T12" fmla="*/ 0 60000 65536"/>
                      <a:gd name="T13" fmla="*/ 0 60000 65536"/>
                      <a:gd name="T14" fmla="*/ 0 60000 65536"/>
                      <a:gd name="T15" fmla="*/ 0 w 19"/>
                      <a:gd name="T16" fmla="*/ 0 h 9"/>
                      <a:gd name="T17" fmla="*/ 19 w 19"/>
                      <a:gd name="T18" fmla="*/ 9 h 9"/>
                    </a:gdLst>
                    <a:ahLst/>
                    <a:cxnLst>
                      <a:cxn ang="T10">
                        <a:pos x="T0" y="T1"/>
                      </a:cxn>
                      <a:cxn ang="T11">
                        <a:pos x="T2" y="T3"/>
                      </a:cxn>
                      <a:cxn ang="T12">
                        <a:pos x="T4" y="T5"/>
                      </a:cxn>
                      <a:cxn ang="T13">
                        <a:pos x="T6" y="T7"/>
                      </a:cxn>
                      <a:cxn ang="T14">
                        <a:pos x="T8" y="T9"/>
                      </a:cxn>
                    </a:cxnLst>
                    <a:rect l="T15" t="T16" r="T17" b="T18"/>
                    <a:pathLst>
                      <a:path w="19" h="9">
                        <a:moveTo>
                          <a:pt x="6" y="0"/>
                        </a:moveTo>
                        <a:lnTo>
                          <a:pt x="19" y="3"/>
                        </a:lnTo>
                        <a:lnTo>
                          <a:pt x="12" y="9"/>
                        </a:lnTo>
                        <a:lnTo>
                          <a:pt x="0" y="6"/>
                        </a:lnTo>
                        <a:lnTo>
                          <a:pt x="6" y="0"/>
                        </a:lnTo>
                        <a:close/>
                      </a:path>
                    </a:pathLst>
                  </a:custGeom>
                  <a:solidFill>
                    <a:srgbClr val="808000"/>
                  </a:solidFill>
                  <a:ln w="1588">
                    <a:solidFill>
                      <a:srgbClr val="000000"/>
                    </a:solidFill>
                    <a:round/>
                    <a:headEnd/>
                    <a:tailEnd/>
                  </a:ln>
                </p:spPr>
                <p:txBody>
                  <a:bodyPr/>
                  <a:lstStyle/>
                  <a:p>
                    <a:endParaRPr lang="es-AR"/>
                  </a:p>
                </p:txBody>
              </p:sp>
              <p:sp>
                <p:nvSpPr>
                  <p:cNvPr id="34045" name="Forma libre 758"/>
                  <p:cNvSpPr>
                    <a:spLocks/>
                  </p:cNvSpPr>
                  <p:nvPr/>
                </p:nvSpPr>
                <p:spPr bwMode="auto">
                  <a:xfrm>
                    <a:off x="1136" y="1230"/>
                    <a:ext cx="9" cy="4"/>
                  </a:xfrm>
                  <a:custGeom>
                    <a:avLst/>
                    <a:gdLst>
                      <a:gd name="T0" fmla="*/ 1 w 17"/>
                      <a:gd name="T1" fmla="*/ 0 h 9"/>
                      <a:gd name="T2" fmla="*/ 0 w 17"/>
                      <a:gd name="T3" fmla="*/ 0 h 9"/>
                      <a:gd name="T4" fmla="*/ 1 w 17"/>
                      <a:gd name="T5" fmla="*/ 0 h 9"/>
                      <a:gd name="T6" fmla="*/ 1 w 17"/>
                      <a:gd name="T7" fmla="*/ 0 h 9"/>
                      <a:gd name="T8" fmla="*/ 1 w 17"/>
                      <a:gd name="T9" fmla="*/ 0 h 9"/>
                      <a:gd name="T10" fmla="*/ 0 60000 65536"/>
                      <a:gd name="T11" fmla="*/ 0 60000 65536"/>
                      <a:gd name="T12" fmla="*/ 0 60000 65536"/>
                      <a:gd name="T13" fmla="*/ 0 60000 65536"/>
                      <a:gd name="T14" fmla="*/ 0 60000 65536"/>
                      <a:gd name="T15" fmla="*/ 0 w 17"/>
                      <a:gd name="T16" fmla="*/ 0 h 9"/>
                      <a:gd name="T17" fmla="*/ 17 w 17"/>
                      <a:gd name="T18" fmla="*/ 9 h 9"/>
                    </a:gdLst>
                    <a:ahLst/>
                    <a:cxnLst>
                      <a:cxn ang="T10">
                        <a:pos x="T0" y="T1"/>
                      </a:cxn>
                      <a:cxn ang="T11">
                        <a:pos x="T2" y="T3"/>
                      </a:cxn>
                      <a:cxn ang="T12">
                        <a:pos x="T4" y="T5"/>
                      </a:cxn>
                      <a:cxn ang="T13">
                        <a:pos x="T6" y="T7"/>
                      </a:cxn>
                      <a:cxn ang="T14">
                        <a:pos x="T8" y="T9"/>
                      </a:cxn>
                    </a:cxnLst>
                    <a:rect l="T15" t="T16" r="T17" b="T18"/>
                    <a:pathLst>
                      <a:path w="17" h="9">
                        <a:moveTo>
                          <a:pt x="4" y="0"/>
                        </a:moveTo>
                        <a:lnTo>
                          <a:pt x="0" y="4"/>
                        </a:lnTo>
                        <a:lnTo>
                          <a:pt x="13" y="9"/>
                        </a:lnTo>
                        <a:lnTo>
                          <a:pt x="17" y="4"/>
                        </a:lnTo>
                        <a:lnTo>
                          <a:pt x="4" y="0"/>
                        </a:lnTo>
                        <a:close/>
                      </a:path>
                    </a:pathLst>
                  </a:custGeom>
                  <a:solidFill>
                    <a:srgbClr val="808000"/>
                  </a:solidFill>
                  <a:ln w="1588">
                    <a:solidFill>
                      <a:srgbClr val="000000"/>
                    </a:solidFill>
                    <a:round/>
                    <a:headEnd/>
                    <a:tailEnd/>
                  </a:ln>
                </p:spPr>
                <p:txBody>
                  <a:bodyPr/>
                  <a:lstStyle/>
                  <a:p>
                    <a:endParaRPr lang="es-AR"/>
                  </a:p>
                </p:txBody>
              </p:sp>
              <p:sp>
                <p:nvSpPr>
                  <p:cNvPr id="34046" name="Forma libre 759"/>
                  <p:cNvSpPr>
                    <a:spLocks/>
                  </p:cNvSpPr>
                  <p:nvPr/>
                </p:nvSpPr>
                <p:spPr bwMode="auto">
                  <a:xfrm>
                    <a:off x="1145" y="1233"/>
                    <a:ext cx="9" cy="4"/>
                  </a:xfrm>
                  <a:custGeom>
                    <a:avLst/>
                    <a:gdLst>
                      <a:gd name="T0" fmla="*/ 1 w 18"/>
                      <a:gd name="T1" fmla="*/ 0 h 7"/>
                      <a:gd name="T2" fmla="*/ 0 w 18"/>
                      <a:gd name="T3" fmla="*/ 1 h 7"/>
                      <a:gd name="T4" fmla="*/ 1 w 18"/>
                      <a:gd name="T5" fmla="*/ 1 h 7"/>
                      <a:gd name="T6" fmla="*/ 1 w 18"/>
                      <a:gd name="T7" fmla="*/ 1 h 7"/>
                      <a:gd name="T8" fmla="*/ 1 w 18"/>
                      <a:gd name="T9" fmla="*/ 0 h 7"/>
                      <a:gd name="T10" fmla="*/ 0 60000 65536"/>
                      <a:gd name="T11" fmla="*/ 0 60000 65536"/>
                      <a:gd name="T12" fmla="*/ 0 60000 65536"/>
                      <a:gd name="T13" fmla="*/ 0 60000 65536"/>
                      <a:gd name="T14" fmla="*/ 0 60000 65536"/>
                      <a:gd name="T15" fmla="*/ 0 w 18"/>
                      <a:gd name="T16" fmla="*/ 0 h 7"/>
                      <a:gd name="T17" fmla="*/ 18 w 18"/>
                      <a:gd name="T18" fmla="*/ 7 h 7"/>
                    </a:gdLst>
                    <a:ahLst/>
                    <a:cxnLst>
                      <a:cxn ang="T10">
                        <a:pos x="T0" y="T1"/>
                      </a:cxn>
                      <a:cxn ang="T11">
                        <a:pos x="T2" y="T3"/>
                      </a:cxn>
                      <a:cxn ang="T12">
                        <a:pos x="T4" y="T5"/>
                      </a:cxn>
                      <a:cxn ang="T13">
                        <a:pos x="T6" y="T7"/>
                      </a:cxn>
                      <a:cxn ang="T14">
                        <a:pos x="T8" y="T9"/>
                      </a:cxn>
                    </a:cxnLst>
                    <a:rect l="T15" t="T16" r="T17" b="T18"/>
                    <a:pathLst>
                      <a:path w="18" h="7">
                        <a:moveTo>
                          <a:pt x="6" y="0"/>
                        </a:moveTo>
                        <a:lnTo>
                          <a:pt x="0" y="4"/>
                        </a:lnTo>
                        <a:lnTo>
                          <a:pt x="14" y="7"/>
                        </a:lnTo>
                        <a:lnTo>
                          <a:pt x="18" y="3"/>
                        </a:lnTo>
                        <a:lnTo>
                          <a:pt x="6" y="0"/>
                        </a:lnTo>
                        <a:close/>
                      </a:path>
                    </a:pathLst>
                  </a:custGeom>
                  <a:solidFill>
                    <a:srgbClr val="808000"/>
                  </a:solidFill>
                  <a:ln w="1588">
                    <a:solidFill>
                      <a:srgbClr val="000000"/>
                    </a:solidFill>
                    <a:round/>
                    <a:headEnd/>
                    <a:tailEnd/>
                  </a:ln>
                </p:spPr>
                <p:txBody>
                  <a:bodyPr/>
                  <a:lstStyle/>
                  <a:p>
                    <a:endParaRPr lang="es-AR"/>
                  </a:p>
                </p:txBody>
              </p:sp>
              <p:sp>
                <p:nvSpPr>
                  <p:cNvPr id="34047" name="Forma libre 760"/>
                  <p:cNvSpPr>
                    <a:spLocks/>
                  </p:cNvSpPr>
                  <p:nvPr/>
                </p:nvSpPr>
                <p:spPr bwMode="auto">
                  <a:xfrm>
                    <a:off x="1154" y="1235"/>
                    <a:ext cx="8" cy="5"/>
                  </a:xfrm>
                  <a:custGeom>
                    <a:avLst/>
                    <a:gdLst>
                      <a:gd name="T0" fmla="*/ 0 w 18"/>
                      <a:gd name="T1" fmla="*/ 0 h 9"/>
                      <a:gd name="T2" fmla="*/ 0 w 18"/>
                      <a:gd name="T3" fmla="*/ 1 h 9"/>
                      <a:gd name="T4" fmla="*/ 0 w 18"/>
                      <a:gd name="T5" fmla="*/ 1 h 9"/>
                      <a:gd name="T6" fmla="*/ 0 w 18"/>
                      <a:gd name="T7" fmla="*/ 1 h 9"/>
                      <a:gd name="T8" fmla="*/ 0 w 18"/>
                      <a:gd name="T9" fmla="*/ 0 h 9"/>
                      <a:gd name="T10" fmla="*/ 0 60000 65536"/>
                      <a:gd name="T11" fmla="*/ 0 60000 65536"/>
                      <a:gd name="T12" fmla="*/ 0 60000 65536"/>
                      <a:gd name="T13" fmla="*/ 0 60000 65536"/>
                      <a:gd name="T14" fmla="*/ 0 60000 65536"/>
                      <a:gd name="T15" fmla="*/ 0 w 18"/>
                      <a:gd name="T16" fmla="*/ 0 h 9"/>
                      <a:gd name="T17" fmla="*/ 18 w 18"/>
                      <a:gd name="T18" fmla="*/ 9 h 9"/>
                    </a:gdLst>
                    <a:ahLst/>
                    <a:cxnLst>
                      <a:cxn ang="T10">
                        <a:pos x="T0" y="T1"/>
                      </a:cxn>
                      <a:cxn ang="T11">
                        <a:pos x="T2" y="T3"/>
                      </a:cxn>
                      <a:cxn ang="T12">
                        <a:pos x="T4" y="T5"/>
                      </a:cxn>
                      <a:cxn ang="T13">
                        <a:pos x="T6" y="T7"/>
                      </a:cxn>
                      <a:cxn ang="T14">
                        <a:pos x="T8" y="T9"/>
                      </a:cxn>
                    </a:cxnLst>
                    <a:rect l="T15" t="T16" r="T17" b="T18"/>
                    <a:pathLst>
                      <a:path w="18" h="9">
                        <a:moveTo>
                          <a:pt x="4" y="0"/>
                        </a:moveTo>
                        <a:lnTo>
                          <a:pt x="0" y="5"/>
                        </a:lnTo>
                        <a:lnTo>
                          <a:pt x="12" y="9"/>
                        </a:lnTo>
                        <a:lnTo>
                          <a:pt x="18" y="3"/>
                        </a:lnTo>
                        <a:lnTo>
                          <a:pt x="4" y="0"/>
                        </a:lnTo>
                        <a:close/>
                      </a:path>
                    </a:pathLst>
                  </a:custGeom>
                  <a:solidFill>
                    <a:srgbClr val="808000"/>
                  </a:solidFill>
                  <a:ln w="1588">
                    <a:solidFill>
                      <a:srgbClr val="000000"/>
                    </a:solidFill>
                    <a:round/>
                    <a:headEnd/>
                    <a:tailEnd/>
                  </a:ln>
                </p:spPr>
                <p:txBody>
                  <a:bodyPr/>
                  <a:lstStyle/>
                  <a:p>
                    <a:endParaRPr lang="es-AR"/>
                  </a:p>
                </p:txBody>
              </p:sp>
              <p:sp>
                <p:nvSpPr>
                  <p:cNvPr id="34048" name="Forma libre 761"/>
                  <p:cNvSpPr>
                    <a:spLocks/>
                  </p:cNvSpPr>
                  <p:nvPr/>
                </p:nvSpPr>
                <p:spPr bwMode="auto">
                  <a:xfrm>
                    <a:off x="1162" y="1237"/>
                    <a:ext cx="9" cy="5"/>
                  </a:xfrm>
                  <a:custGeom>
                    <a:avLst/>
                    <a:gdLst>
                      <a:gd name="T0" fmla="*/ 1 w 18"/>
                      <a:gd name="T1" fmla="*/ 0 h 8"/>
                      <a:gd name="T2" fmla="*/ 0 w 18"/>
                      <a:gd name="T3" fmla="*/ 1 h 8"/>
                      <a:gd name="T4" fmla="*/ 1 w 18"/>
                      <a:gd name="T5" fmla="*/ 1 h 8"/>
                      <a:gd name="T6" fmla="*/ 1 w 18"/>
                      <a:gd name="T7" fmla="*/ 1 h 8"/>
                      <a:gd name="T8" fmla="*/ 1 w 18"/>
                      <a:gd name="T9" fmla="*/ 0 h 8"/>
                      <a:gd name="T10" fmla="*/ 0 60000 65536"/>
                      <a:gd name="T11" fmla="*/ 0 60000 65536"/>
                      <a:gd name="T12" fmla="*/ 0 60000 65536"/>
                      <a:gd name="T13" fmla="*/ 0 60000 65536"/>
                      <a:gd name="T14" fmla="*/ 0 60000 65536"/>
                      <a:gd name="T15" fmla="*/ 0 w 18"/>
                      <a:gd name="T16" fmla="*/ 0 h 8"/>
                      <a:gd name="T17" fmla="*/ 18 w 18"/>
                      <a:gd name="T18" fmla="*/ 8 h 8"/>
                    </a:gdLst>
                    <a:ahLst/>
                    <a:cxnLst>
                      <a:cxn ang="T10">
                        <a:pos x="T0" y="T1"/>
                      </a:cxn>
                      <a:cxn ang="T11">
                        <a:pos x="T2" y="T3"/>
                      </a:cxn>
                      <a:cxn ang="T12">
                        <a:pos x="T4" y="T5"/>
                      </a:cxn>
                      <a:cxn ang="T13">
                        <a:pos x="T6" y="T7"/>
                      </a:cxn>
                      <a:cxn ang="T14">
                        <a:pos x="T8" y="T9"/>
                      </a:cxn>
                    </a:cxnLst>
                    <a:rect l="T15" t="T16" r="T17" b="T18"/>
                    <a:pathLst>
                      <a:path w="18" h="8">
                        <a:moveTo>
                          <a:pt x="4" y="0"/>
                        </a:moveTo>
                        <a:lnTo>
                          <a:pt x="0" y="6"/>
                        </a:lnTo>
                        <a:lnTo>
                          <a:pt x="12" y="8"/>
                        </a:lnTo>
                        <a:lnTo>
                          <a:pt x="18" y="4"/>
                        </a:lnTo>
                        <a:lnTo>
                          <a:pt x="4" y="0"/>
                        </a:lnTo>
                        <a:close/>
                      </a:path>
                    </a:pathLst>
                  </a:custGeom>
                  <a:solidFill>
                    <a:srgbClr val="808000"/>
                  </a:solidFill>
                  <a:ln w="1588">
                    <a:solidFill>
                      <a:srgbClr val="000000"/>
                    </a:solidFill>
                    <a:round/>
                    <a:headEnd/>
                    <a:tailEnd/>
                  </a:ln>
                </p:spPr>
                <p:txBody>
                  <a:bodyPr/>
                  <a:lstStyle/>
                  <a:p>
                    <a:endParaRPr lang="es-AR"/>
                  </a:p>
                </p:txBody>
              </p:sp>
              <p:sp>
                <p:nvSpPr>
                  <p:cNvPr id="34049" name="Forma libre 762"/>
                  <p:cNvSpPr>
                    <a:spLocks/>
                  </p:cNvSpPr>
                  <p:nvPr/>
                </p:nvSpPr>
                <p:spPr bwMode="auto">
                  <a:xfrm>
                    <a:off x="1171" y="1240"/>
                    <a:ext cx="8" cy="4"/>
                  </a:xfrm>
                  <a:custGeom>
                    <a:avLst/>
                    <a:gdLst>
                      <a:gd name="T0" fmla="*/ 1 w 16"/>
                      <a:gd name="T1" fmla="*/ 0 h 9"/>
                      <a:gd name="T2" fmla="*/ 0 w 16"/>
                      <a:gd name="T3" fmla="*/ 0 h 9"/>
                      <a:gd name="T4" fmla="*/ 1 w 16"/>
                      <a:gd name="T5" fmla="*/ 0 h 9"/>
                      <a:gd name="T6" fmla="*/ 1 w 16"/>
                      <a:gd name="T7" fmla="*/ 0 h 9"/>
                      <a:gd name="T8" fmla="*/ 1 w 16"/>
                      <a:gd name="T9" fmla="*/ 0 h 9"/>
                      <a:gd name="T10" fmla="*/ 0 60000 65536"/>
                      <a:gd name="T11" fmla="*/ 0 60000 65536"/>
                      <a:gd name="T12" fmla="*/ 0 60000 65536"/>
                      <a:gd name="T13" fmla="*/ 0 60000 65536"/>
                      <a:gd name="T14" fmla="*/ 0 60000 65536"/>
                      <a:gd name="T15" fmla="*/ 0 w 16"/>
                      <a:gd name="T16" fmla="*/ 0 h 9"/>
                      <a:gd name="T17" fmla="*/ 16 w 16"/>
                      <a:gd name="T18" fmla="*/ 9 h 9"/>
                    </a:gdLst>
                    <a:ahLst/>
                    <a:cxnLst>
                      <a:cxn ang="T10">
                        <a:pos x="T0" y="T1"/>
                      </a:cxn>
                      <a:cxn ang="T11">
                        <a:pos x="T2" y="T3"/>
                      </a:cxn>
                      <a:cxn ang="T12">
                        <a:pos x="T4" y="T5"/>
                      </a:cxn>
                      <a:cxn ang="T13">
                        <a:pos x="T6" y="T7"/>
                      </a:cxn>
                      <a:cxn ang="T14">
                        <a:pos x="T8" y="T9"/>
                      </a:cxn>
                    </a:cxnLst>
                    <a:rect l="T15" t="T16" r="T17" b="T18"/>
                    <a:pathLst>
                      <a:path w="16" h="9">
                        <a:moveTo>
                          <a:pt x="4" y="0"/>
                        </a:moveTo>
                        <a:lnTo>
                          <a:pt x="0" y="6"/>
                        </a:lnTo>
                        <a:lnTo>
                          <a:pt x="11" y="9"/>
                        </a:lnTo>
                        <a:lnTo>
                          <a:pt x="16" y="4"/>
                        </a:lnTo>
                        <a:lnTo>
                          <a:pt x="4" y="0"/>
                        </a:lnTo>
                        <a:close/>
                      </a:path>
                    </a:pathLst>
                  </a:custGeom>
                  <a:solidFill>
                    <a:srgbClr val="808000"/>
                  </a:solidFill>
                  <a:ln w="1588">
                    <a:solidFill>
                      <a:srgbClr val="000000"/>
                    </a:solidFill>
                    <a:round/>
                    <a:headEnd/>
                    <a:tailEnd/>
                  </a:ln>
                </p:spPr>
                <p:txBody>
                  <a:bodyPr/>
                  <a:lstStyle/>
                  <a:p>
                    <a:endParaRPr lang="es-AR"/>
                  </a:p>
                </p:txBody>
              </p:sp>
              <p:sp>
                <p:nvSpPr>
                  <p:cNvPr id="34050" name="Forma libre 763"/>
                  <p:cNvSpPr>
                    <a:spLocks/>
                  </p:cNvSpPr>
                  <p:nvPr/>
                </p:nvSpPr>
                <p:spPr bwMode="auto">
                  <a:xfrm>
                    <a:off x="1179" y="1242"/>
                    <a:ext cx="9" cy="5"/>
                  </a:xfrm>
                  <a:custGeom>
                    <a:avLst/>
                    <a:gdLst>
                      <a:gd name="T0" fmla="*/ 1 w 18"/>
                      <a:gd name="T1" fmla="*/ 0 h 9"/>
                      <a:gd name="T2" fmla="*/ 0 w 18"/>
                      <a:gd name="T3" fmla="*/ 1 h 9"/>
                      <a:gd name="T4" fmla="*/ 1 w 18"/>
                      <a:gd name="T5" fmla="*/ 1 h 9"/>
                      <a:gd name="T6" fmla="*/ 1 w 18"/>
                      <a:gd name="T7" fmla="*/ 1 h 9"/>
                      <a:gd name="T8" fmla="*/ 1 w 18"/>
                      <a:gd name="T9" fmla="*/ 0 h 9"/>
                      <a:gd name="T10" fmla="*/ 0 60000 65536"/>
                      <a:gd name="T11" fmla="*/ 0 60000 65536"/>
                      <a:gd name="T12" fmla="*/ 0 60000 65536"/>
                      <a:gd name="T13" fmla="*/ 0 60000 65536"/>
                      <a:gd name="T14" fmla="*/ 0 60000 65536"/>
                      <a:gd name="T15" fmla="*/ 0 w 18"/>
                      <a:gd name="T16" fmla="*/ 0 h 9"/>
                      <a:gd name="T17" fmla="*/ 18 w 18"/>
                      <a:gd name="T18" fmla="*/ 9 h 9"/>
                    </a:gdLst>
                    <a:ahLst/>
                    <a:cxnLst>
                      <a:cxn ang="T10">
                        <a:pos x="T0" y="T1"/>
                      </a:cxn>
                      <a:cxn ang="T11">
                        <a:pos x="T2" y="T3"/>
                      </a:cxn>
                      <a:cxn ang="T12">
                        <a:pos x="T4" y="T5"/>
                      </a:cxn>
                      <a:cxn ang="T13">
                        <a:pos x="T6" y="T7"/>
                      </a:cxn>
                      <a:cxn ang="T14">
                        <a:pos x="T8" y="T9"/>
                      </a:cxn>
                    </a:cxnLst>
                    <a:rect l="T15" t="T16" r="T17" b="T18"/>
                    <a:pathLst>
                      <a:path w="18" h="9">
                        <a:moveTo>
                          <a:pt x="6" y="0"/>
                        </a:moveTo>
                        <a:lnTo>
                          <a:pt x="0" y="4"/>
                        </a:lnTo>
                        <a:lnTo>
                          <a:pt x="13" y="9"/>
                        </a:lnTo>
                        <a:lnTo>
                          <a:pt x="18" y="3"/>
                        </a:lnTo>
                        <a:lnTo>
                          <a:pt x="6" y="0"/>
                        </a:lnTo>
                        <a:close/>
                      </a:path>
                    </a:pathLst>
                  </a:custGeom>
                  <a:solidFill>
                    <a:srgbClr val="808000"/>
                  </a:solidFill>
                  <a:ln w="1588">
                    <a:solidFill>
                      <a:srgbClr val="000000"/>
                    </a:solidFill>
                    <a:round/>
                    <a:headEnd/>
                    <a:tailEnd/>
                  </a:ln>
                </p:spPr>
                <p:txBody>
                  <a:bodyPr/>
                  <a:lstStyle/>
                  <a:p>
                    <a:endParaRPr lang="es-AR"/>
                  </a:p>
                </p:txBody>
              </p:sp>
              <p:sp>
                <p:nvSpPr>
                  <p:cNvPr id="34051" name="Forma libre 764"/>
                  <p:cNvSpPr>
                    <a:spLocks/>
                  </p:cNvSpPr>
                  <p:nvPr/>
                </p:nvSpPr>
                <p:spPr bwMode="auto">
                  <a:xfrm>
                    <a:off x="1188" y="1245"/>
                    <a:ext cx="8" cy="4"/>
                  </a:xfrm>
                  <a:custGeom>
                    <a:avLst/>
                    <a:gdLst>
                      <a:gd name="T0" fmla="*/ 0 w 18"/>
                      <a:gd name="T1" fmla="*/ 0 h 9"/>
                      <a:gd name="T2" fmla="*/ 0 w 18"/>
                      <a:gd name="T3" fmla="*/ 0 h 9"/>
                      <a:gd name="T4" fmla="*/ 0 w 18"/>
                      <a:gd name="T5" fmla="*/ 0 h 9"/>
                      <a:gd name="T6" fmla="*/ 0 w 18"/>
                      <a:gd name="T7" fmla="*/ 0 h 9"/>
                      <a:gd name="T8" fmla="*/ 0 w 18"/>
                      <a:gd name="T9" fmla="*/ 0 h 9"/>
                      <a:gd name="T10" fmla="*/ 0 60000 65536"/>
                      <a:gd name="T11" fmla="*/ 0 60000 65536"/>
                      <a:gd name="T12" fmla="*/ 0 60000 65536"/>
                      <a:gd name="T13" fmla="*/ 0 60000 65536"/>
                      <a:gd name="T14" fmla="*/ 0 60000 65536"/>
                      <a:gd name="T15" fmla="*/ 0 w 18"/>
                      <a:gd name="T16" fmla="*/ 0 h 9"/>
                      <a:gd name="T17" fmla="*/ 18 w 18"/>
                      <a:gd name="T18" fmla="*/ 9 h 9"/>
                    </a:gdLst>
                    <a:ahLst/>
                    <a:cxnLst>
                      <a:cxn ang="T10">
                        <a:pos x="T0" y="T1"/>
                      </a:cxn>
                      <a:cxn ang="T11">
                        <a:pos x="T2" y="T3"/>
                      </a:cxn>
                      <a:cxn ang="T12">
                        <a:pos x="T4" y="T5"/>
                      </a:cxn>
                      <a:cxn ang="T13">
                        <a:pos x="T6" y="T7"/>
                      </a:cxn>
                      <a:cxn ang="T14">
                        <a:pos x="T8" y="T9"/>
                      </a:cxn>
                    </a:cxnLst>
                    <a:rect l="T15" t="T16" r="T17" b="T18"/>
                    <a:pathLst>
                      <a:path w="18" h="9">
                        <a:moveTo>
                          <a:pt x="6" y="0"/>
                        </a:moveTo>
                        <a:lnTo>
                          <a:pt x="0" y="5"/>
                        </a:lnTo>
                        <a:lnTo>
                          <a:pt x="13" y="9"/>
                        </a:lnTo>
                        <a:lnTo>
                          <a:pt x="18" y="3"/>
                        </a:lnTo>
                        <a:lnTo>
                          <a:pt x="6" y="0"/>
                        </a:lnTo>
                        <a:close/>
                      </a:path>
                    </a:pathLst>
                  </a:custGeom>
                  <a:solidFill>
                    <a:srgbClr val="808000"/>
                  </a:solidFill>
                  <a:ln w="1588">
                    <a:solidFill>
                      <a:srgbClr val="000000"/>
                    </a:solidFill>
                    <a:round/>
                    <a:headEnd/>
                    <a:tailEnd/>
                  </a:ln>
                </p:spPr>
                <p:txBody>
                  <a:bodyPr/>
                  <a:lstStyle/>
                  <a:p>
                    <a:endParaRPr lang="es-AR"/>
                  </a:p>
                </p:txBody>
              </p:sp>
              <p:sp>
                <p:nvSpPr>
                  <p:cNvPr id="34052" name="Forma libre 765"/>
                  <p:cNvSpPr>
                    <a:spLocks/>
                  </p:cNvSpPr>
                  <p:nvPr/>
                </p:nvSpPr>
                <p:spPr bwMode="auto">
                  <a:xfrm>
                    <a:off x="1196" y="1247"/>
                    <a:ext cx="10" cy="4"/>
                  </a:xfrm>
                  <a:custGeom>
                    <a:avLst/>
                    <a:gdLst>
                      <a:gd name="T0" fmla="*/ 0 w 21"/>
                      <a:gd name="T1" fmla="*/ 0 h 9"/>
                      <a:gd name="T2" fmla="*/ 0 w 21"/>
                      <a:gd name="T3" fmla="*/ 0 h 9"/>
                      <a:gd name="T4" fmla="*/ 0 w 21"/>
                      <a:gd name="T5" fmla="*/ 0 h 9"/>
                      <a:gd name="T6" fmla="*/ 0 w 21"/>
                      <a:gd name="T7" fmla="*/ 0 h 9"/>
                      <a:gd name="T8" fmla="*/ 0 w 21"/>
                      <a:gd name="T9" fmla="*/ 0 h 9"/>
                      <a:gd name="T10" fmla="*/ 0 60000 65536"/>
                      <a:gd name="T11" fmla="*/ 0 60000 65536"/>
                      <a:gd name="T12" fmla="*/ 0 60000 65536"/>
                      <a:gd name="T13" fmla="*/ 0 60000 65536"/>
                      <a:gd name="T14" fmla="*/ 0 60000 65536"/>
                      <a:gd name="T15" fmla="*/ 0 w 21"/>
                      <a:gd name="T16" fmla="*/ 0 h 9"/>
                      <a:gd name="T17" fmla="*/ 21 w 21"/>
                      <a:gd name="T18" fmla="*/ 9 h 9"/>
                    </a:gdLst>
                    <a:ahLst/>
                    <a:cxnLst>
                      <a:cxn ang="T10">
                        <a:pos x="T0" y="T1"/>
                      </a:cxn>
                      <a:cxn ang="T11">
                        <a:pos x="T2" y="T3"/>
                      </a:cxn>
                      <a:cxn ang="T12">
                        <a:pos x="T4" y="T5"/>
                      </a:cxn>
                      <a:cxn ang="T13">
                        <a:pos x="T6" y="T7"/>
                      </a:cxn>
                      <a:cxn ang="T14">
                        <a:pos x="T8" y="T9"/>
                      </a:cxn>
                    </a:cxnLst>
                    <a:rect l="T15" t="T16" r="T17" b="T18"/>
                    <a:pathLst>
                      <a:path w="21" h="9">
                        <a:moveTo>
                          <a:pt x="6" y="0"/>
                        </a:moveTo>
                        <a:lnTo>
                          <a:pt x="0" y="6"/>
                        </a:lnTo>
                        <a:lnTo>
                          <a:pt x="14" y="9"/>
                        </a:lnTo>
                        <a:lnTo>
                          <a:pt x="21" y="3"/>
                        </a:lnTo>
                        <a:lnTo>
                          <a:pt x="6" y="0"/>
                        </a:lnTo>
                        <a:close/>
                      </a:path>
                    </a:pathLst>
                  </a:custGeom>
                  <a:solidFill>
                    <a:srgbClr val="808000"/>
                  </a:solidFill>
                  <a:ln w="1588">
                    <a:solidFill>
                      <a:srgbClr val="000000"/>
                    </a:solidFill>
                    <a:round/>
                    <a:headEnd/>
                    <a:tailEnd/>
                  </a:ln>
                </p:spPr>
                <p:txBody>
                  <a:bodyPr/>
                  <a:lstStyle/>
                  <a:p>
                    <a:endParaRPr lang="es-AR"/>
                  </a:p>
                </p:txBody>
              </p:sp>
              <p:sp>
                <p:nvSpPr>
                  <p:cNvPr id="34053" name="Forma libre 766"/>
                  <p:cNvSpPr>
                    <a:spLocks/>
                  </p:cNvSpPr>
                  <p:nvPr/>
                </p:nvSpPr>
                <p:spPr bwMode="auto">
                  <a:xfrm>
                    <a:off x="1205" y="1249"/>
                    <a:ext cx="9" cy="5"/>
                  </a:xfrm>
                  <a:custGeom>
                    <a:avLst/>
                    <a:gdLst>
                      <a:gd name="T0" fmla="*/ 0 w 19"/>
                      <a:gd name="T1" fmla="*/ 0 h 11"/>
                      <a:gd name="T2" fmla="*/ 0 w 19"/>
                      <a:gd name="T3" fmla="*/ 0 h 11"/>
                      <a:gd name="T4" fmla="*/ 0 w 19"/>
                      <a:gd name="T5" fmla="*/ 0 h 11"/>
                      <a:gd name="T6" fmla="*/ 0 w 19"/>
                      <a:gd name="T7" fmla="*/ 0 h 11"/>
                      <a:gd name="T8" fmla="*/ 0 w 19"/>
                      <a:gd name="T9" fmla="*/ 0 h 11"/>
                      <a:gd name="T10" fmla="*/ 0 60000 65536"/>
                      <a:gd name="T11" fmla="*/ 0 60000 65536"/>
                      <a:gd name="T12" fmla="*/ 0 60000 65536"/>
                      <a:gd name="T13" fmla="*/ 0 60000 65536"/>
                      <a:gd name="T14" fmla="*/ 0 60000 65536"/>
                      <a:gd name="T15" fmla="*/ 0 w 19"/>
                      <a:gd name="T16" fmla="*/ 0 h 11"/>
                      <a:gd name="T17" fmla="*/ 19 w 19"/>
                      <a:gd name="T18" fmla="*/ 11 h 11"/>
                    </a:gdLst>
                    <a:ahLst/>
                    <a:cxnLst>
                      <a:cxn ang="T10">
                        <a:pos x="T0" y="T1"/>
                      </a:cxn>
                      <a:cxn ang="T11">
                        <a:pos x="T2" y="T3"/>
                      </a:cxn>
                      <a:cxn ang="T12">
                        <a:pos x="T4" y="T5"/>
                      </a:cxn>
                      <a:cxn ang="T13">
                        <a:pos x="T6" y="T7"/>
                      </a:cxn>
                      <a:cxn ang="T14">
                        <a:pos x="T8" y="T9"/>
                      </a:cxn>
                    </a:cxnLst>
                    <a:rect l="T15" t="T16" r="T17" b="T18"/>
                    <a:pathLst>
                      <a:path w="19" h="11">
                        <a:moveTo>
                          <a:pt x="6" y="0"/>
                        </a:moveTo>
                        <a:lnTo>
                          <a:pt x="0" y="6"/>
                        </a:lnTo>
                        <a:lnTo>
                          <a:pt x="13" y="11"/>
                        </a:lnTo>
                        <a:lnTo>
                          <a:pt x="19" y="5"/>
                        </a:lnTo>
                        <a:lnTo>
                          <a:pt x="6" y="0"/>
                        </a:lnTo>
                        <a:close/>
                      </a:path>
                    </a:pathLst>
                  </a:custGeom>
                  <a:solidFill>
                    <a:srgbClr val="808000"/>
                  </a:solidFill>
                  <a:ln w="1588">
                    <a:solidFill>
                      <a:srgbClr val="000000"/>
                    </a:solidFill>
                    <a:round/>
                    <a:headEnd/>
                    <a:tailEnd/>
                  </a:ln>
                </p:spPr>
                <p:txBody>
                  <a:bodyPr/>
                  <a:lstStyle/>
                  <a:p>
                    <a:endParaRPr lang="es-AR"/>
                  </a:p>
                </p:txBody>
              </p:sp>
              <p:sp>
                <p:nvSpPr>
                  <p:cNvPr id="34054" name="Forma libre 767"/>
                  <p:cNvSpPr>
                    <a:spLocks/>
                  </p:cNvSpPr>
                  <p:nvPr/>
                </p:nvSpPr>
                <p:spPr bwMode="auto">
                  <a:xfrm>
                    <a:off x="1094" y="1219"/>
                    <a:ext cx="9" cy="3"/>
                  </a:xfrm>
                  <a:custGeom>
                    <a:avLst/>
                    <a:gdLst>
                      <a:gd name="T0" fmla="*/ 0 w 16"/>
                      <a:gd name="T1" fmla="*/ 0 h 8"/>
                      <a:gd name="T2" fmla="*/ 1 w 16"/>
                      <a:gd name="T3" fmla="*/ 0 h 8"/>
                      <a:gd name="T4" fmla="*/ 1 w 16"/>
                      <a:gd name="T5" fmla="*/ 0 h 8"/>
                      <a:gd name="T6" fmla="*/ 1 w 16"/>
                      <a:gd name="T7" fmla="*/ 0 h 8"/>
                      <a:gd name="T8" fmla="*/ 0 w 16"/>
                      <a:gd name="T9" fmla="*/ 0 h 8"/>
                      <a:gd name="T10" fmla="*/ 0 60000 65536"/>
                      <a:gd name="T11" fmla="*/ 0 60000 65536"/>
                      <a:gd name="T12" fmla="*/ 0 60000 65536"/>
                      <a:gd name="T13" fmla="*/ 0 60000 65536"/>
                      <a:gd name="T14" fmla="*/ 0 60000 65536"/>
                      <a:gd name="T15" fmla="*/ 0 w 16"/>
                      <a:gd name="T16" fmla="*/ 0 h 8"/>
                      <a:gd name="T17" fmla="*/ 16 w 16"/>
                      <a:gd name="T18" fmla="*/ 8 h 8"/>
                    </a:gdLst>
                    <a:ahLst/>
                    <a:cxnLst>
                      <a:cxn ang="T10">
                        <a:pos x="T0" y="T1"/>
                      </a:cxn>
                      <a:cxn ang="T11">
                        <a:pos x="T2" y="T3"/>
                      </a:cxn>
                      <a:cxn ang="T12">
                        <a:pos x="T4" y="T5"/>
                      </a:cxn>
                      <a:cxn ang="T13">
                        <a:pos x="T6" y="T7"/>
                      </a:cxn>
                      <a:cxn ang="T14">
                        <a:pos x="T8" y="T9"/>
                      </a:cxn>
                    </a:cxnLst>
                    <a:rect l="T15" t="T16" r="T17" b="T18"/>
                    <a:pathLst>
                      <a:path w="16" h="8">
                        <a:moveTo>
                          <a:pt x="0" y="3"/>
                        </a:moveTo>
                        <a:lnTo>
                          <a:pt x="6" y="0"/>
                        </a:lnTo>
                        <a:lnTo>
                          <a:pt x="16" y="2"/>
                        </a:lnTo>
                        <a:lnTo>
                          <a:pt x="10" y="8"/>
                        </a:lnTo>
                        <a:lnTo>
                          <a:pt x="0" y="3"/>
                        </a:lnTo>
                        <a:close/>
                      </a:path>
                    </a:pathLst>
                  </a:custGeom>
                  <a:solidFill>
                    <a:srgbClr val="808000"/>
                  </a:solidFill>
                  <a:ln w="1588">
                    <a:solidFill>
                      <a:srgbClr val="000000"/>
                    </a:solidFill>
                    <a:round/>
                    <a:headEnd/>
                    <a:tailEnd/>
                  </a:ln>
                </p:spPr>
                <p:txBody>
                  <a:bodyPr/>
                  <a:lstStyle/>
                  <a:p>
                    <a:endParaRPr lang="es-AR"/>
                  </a:p>
                </p:txBody>
              </p:sp>
              <p:sp>
                <p:nvSpPr>
                  <p:cNvPr id="34055" name="Forma libre 768"/>
                  <p:cNvSpPr>
                    <a:spLocks/>
                  </p:cNvSpPr>
                  <p:nvPr/>
                </p:nvSpPr>
                <p:spPr bwMode="auto">
                  <a:xfrm>
                    <a:off x="1103" y="1221"/>
                    <a:ext cx="8" cy="4"/>
                  </a:xfrm>
                  <a:custGeom>
                    <a:avLst/>
                    <a:gdLst>
                      <a:gd name="T0" fmla="*/ 0 w 16"/>
                      <a:gd name="T1" fmla="*/ 1 h 7"/>
                      <a:gd name="T2" fmla="*/ 1 w 16"/>
                      <a:gd name="T3" fmla="*/ 0 h 7"/>
                      <a:gd name="T4" fmla="*/ 1 w 16"/>
                      <a:gd name="T5" fmla="*/ 1 h 7"/>
                      <a:gd name="T6" fmla="*/ 1 w 16"/>
                      <a:gd name="T7" fmla="*/ 1 h 7"/>
                      <a:gd name="T8" fmla="*/ 0 w 16"/>
                      <a:gd name="T9" fmla="*/ 1 h 7"/>
                      <a:gd name="T10" fmla="*/ 0 60000 65536"/>
                      <a:gd name="T11" fmla="*/ 0 60000 65536"/>
                      <a:gd name="T12" fmla="*/ 0 60000 65536"/>
                      <a:gd name="T13" fmla="*/ 0 60000 65536"/>
                      <a:gd name="T14" fmla="*/ 0 60000 65536"/>
                      <a:gd name="T15" fmla="*/ 0 w 16"/>
                      <a:gd name="T16" fmla="*/ 0 h 7"/>
                      <a:gd name="T17" fmla="*/ 16 w 16"/>
                      <a:gd name="T18" fmla="*/ 7 h 7"/>
                    </a:gdLst>
                    <a:ahLst/>
                    <a:cxnLst>
                      <a:cxn ang="T10">
                        <a:pos x="T0" y="T1"/>
                      </a:cxn>
                      <a:cxn ang="T11">
                        <a:pos x="T2" y="T3"/>
                      </a:cxn>
                      <a:cxn ang="T12">
                        <a:pos x="T4" y="T5"/>
                      </a:cxn>
                      <a:cxn ang="T13">
                        <a:pos x="T6" y="T7"/>
                      </a:cxn>
                      <a:cxn ang="T14">
                        <a:pos x="T8" y="T9"/>
                      </a:cxn>
                    </a:cxnLst>
                    <a:rect l="T15" t="T16" r="T17" b="T18"/>
                    <a:pathLst>
                      <a:path w="16" h="7">
                        <a:moveTo>
                          <a:pt x="0" y="4"/>
                        </a:moveTo>
                        <a:lnTo>
                          <a:pt x="6" y="0"/>
                        </a:lnTo>
                        <a:lnTo>
                          <a:pt x="16" y="3"/>
                        </a:lnTo>
                        <a:lnTo>
                          <a:pt x="10" y="7"/>
                        </a:lnTo>
                        <a:lnTo>
                          <a:pt x="0" y="4"/>
                        </a:lnTo>
                        <a:close/>
                      </a:path>
                    </a:pathLst>
                  </a:custGeom>
                  <a:solidFill>
                    <a:srgbClr val="808000"/>
                  </a:solidFill>
                  <a:ln w="1588">
                    <a:solidFill>
                      <a:srgbClr val="000000"/>
                    </a:solidFill>
                    <a:round/>
                    <a:headEnd/>
                    <a:tailEnd/>
                  </a:ln>
                </p:spPr>
                <p:txBody>
                  <a:bodyPr/>
                  <a:lstStyle/>
                  <a:p>
                    <a:endParaRPr lang="es-AR"/>
                  </a:p>
                </p:txBody>
              </p:sp>
              <p:sp>
                <p:nvSpPr>
                  <p:cNvPr id="34056" name="Forma libre 769"/>
                  <p:cNvSpPr>
                    <a:spLocks/>
                  </p:cNvSpPr>
                  <p:nvPr/>
                </p:nvSpPr>
                <p:spPr bwMode="auto">
                  <a:xfrm>
                    <a:off x="1214" y="1252"/>
                    <a:ext cx="10" cy="5"/>
                  </a:xfrm>
                  <a:custGeom>
                    <a:avLst/>
                    <a:gdLst>
                      <a:gd name="T0" fmla="*/ 1 w 19"/>
                      <a:gd name="T1" fmla="*/ 0 h 11"/>
                      <a:gd name="T2" fmla="*/ 1 w 19"/>
                      <a:gd name="T3" fmla="*/ 0 h 11"/>
                      <a:gd name="T4" fmla="*/ 1 w 19"/>
                      <a:gd name="T5" fmla="*/ 0 h 11"/>
                      <a:gd name="T6" fmla="*/ 0 w 19"/>
                      <a:gd name="T7" fmla="*/ 0 h 11"/>
                      <a:gd name="T8" fmla="*/ 1 w 19"/>
                      <a:gd name="T9" fmla="*/ 0 h 11"/>
                      <a:gd name="T10" fmla="*/ 0 60000 65536"/>
                      <a:gd name="T11" fmla="*/ 0 60000 65536"/>
                      <a:gd name="T12" fmla="*/ 0 60000 65536"/>
                      <a:gd name="T13" fmla="*/ 0 60000 65536"/>
                      <a:gd name="T14" fmla="*/ 0 60000 65536"/>
                      <a:gd name="T15" fmla="*/ 0 w 19"/>
                      <a:gd name="T16" fmla="*/ 0 h 11"/>
                      <a:gd name="T17" fmla="*/ 19 w 19"/>
                      <a:gd name="T18" fmla="*/ 11 h 11"/>
                    </a:gdLst>
                    <a:ahLst/>
                    <a:cxnLst>
                      <a:cxn ang="T10">
                        <a:pos x="T0" y="T1"/>
                      </a:cxn>
                      <a:cxn ang="T11">
                        <a:pos x="T2" y="T3"/>
                      </a:cxn>
                      <a:cxn ang="T12">
                        <a:pos x="T4" y="T5"/>
                      </a:cxn>
                      <a:cxn ang="T13">
                        <a:pos x="T6" y="T7"/>
                      </a:cxn>
                      <a:cxn ang="T14">
                        <a:pos x="T8" y="T9"/>
                      </a:cxn>
                    </a:cxnLst>
                    <a:rect l="T15" t="T16" r="T17" b="T18"/>
                    <a:pathLst>
                      <a:path w="19" h="11">
                        <a:moveTo>
                          <a:pt x="5" y="0"/>
                        </a:moveTo>
                        <a:lnTo>
                          <a:pt x="19" y="3"/>
                        </a:lnTo>
                        <a:lnTo>
                          <a:pt x="14" y="11"/>
                        </a:lnTo>
                        <a:lnTo>
                          <a:pt x="0" y="6"/>
                        </a:lnTo>
                        <a:lnTo>
                          <a:pt x="5" y="0"/>
                        </a:lnTo>
                        <a:close/>
                      </a:path>
                    </a:pathLst>
                  </a:custGeom>
                  <a:solidFill>
                    <a:srgbClr val="808000"/>
                  </a:solidFill>
                  <a:ln w="1588">
                    <a:solidFill>
                      <a:srgbClr val="000000"/>
                    </a:solidFill>
                    <a:round/>
                    <a:headEnd/>
                    <a:tailEnd/>
                  </a:ln>
                </p:spPr>
                <p:txBody>
                  <a:bodyPr/>
                  <a:lstStyle/>
                  <a:p>
                    <a:endParaRPr lang="es-AR"/>
                  </a:p>
                </p:txBody>
              </p:sp>
            </p:grpSp>
          </p:grpSp>
          <p:grpSp>
            <p:nvGrpSpPr>
              <p:cNvPr id="34007" name="Grupo 770"/>
              <p:cNvGrpSpPr>
                <a:grpSpLocks/>
              </p:cNvGrpSpPr>
              <p:nvPr/>
            </p:nvGrpSpPr>
            <p:grpSpPr bwMode="auto">
              <a:xfrm>
                <a:off x="1097" y="1195"/>
                <a:ext cx="139" cy="53"/>
                <a:chOff x="1097" y="1195"/>
                <a:chExt cx="139" cy="53"/>
              </a:xfrm>
            </p:grpSpPr>
            <p:grpSp>
              <p:nvGrpSpPr>
                <p:cNvPr id="34018" name="Grupo 771"/>
                <p:cNvGrpSpPr>
                  <a:grpSpLocks/>
                </p:cNvGrpSpPr>
                <p:nvPr/>
              </p:nvGrpSpPr>
              <p:grpSpPr bwMode="auto">
                <a:xfrm>
                  <a:off x="1181" y="1217"/>
                  <a:ext cx="55" cy="31"/>
                  <a:chOff x="1181" y="1217"/>
                  <a:chExt cx="55" cy="31"/>
                </a:xfrm>
              </p:grpSpPr>
              <p:sp>
                <p:nvSpPr>
                  <p:cNvPr id="34028" name="Forma libre 772"/>
                  <p:cNvSpPr>
                    <a:spLocks/>
                  </p:cNvSpPr>
                  <p:nvPr/>
                </p:nvSpPr>
                <p:spPr bwMode="auto">
                  <a:xfrm>
                    <a:off x="1181" y="1217"/>
                    <a:ext cx="55" cy="31"/>
                  </a:xfrm>
                  <a:custGeom>
                    <a:avLst/>
                    <a:gdLst>
                      <a:gd name="T0" fmla="*/ 0 w 111"/>
                      <a:gd name="T1" fmla="*/ 0 h 64"/>
                      <a:gd name="T2" fmla="*/ 0 w 111"/>
                      <a:gd name="T3" fmla="*/ 0 h 64"/>
                      <a:gd name="T4" fmla="*/ 0 w 111"/>
                      <a:gd name="T5" fmla="*/ 0 h 64"/>
                      <a:gd name="T6" fmla="*/ 0 w 111"/>
                      <a:gd name="T7" fmla="*/ 0 h 64"/>
                      <a:gd name="T8" fmla="*/ 0 w 111"/>
                      <a:gd name="T9" fmla="*/ 0 h 64"/>
                      <a:gd name="T10" fmla="*/ 0 60000 65536"/>
                      <a:gd name="T11" fmla="*/ 0 60000 65536"/>
                      <a:gd name="T12" fmla="*/ 0 60000 65536"/>
                      <a:gd name="T13" fmla="*/ 0 60000 65536"/>
                      <a:gd name="T14" fmla="*/ 0 60000 65536"/>
                      <a:gd name="T15" fmla="*/ 0 w 111"/>
                      <a:gd name="T16" fmla="*/ 0 h 64"/>
                      <a:gd name="T17" fmla="*/ 111 w 111"/>
                      <a:gd name="T18" fmla="*/ 64 h 64"/>
                    </a:gdLst>
                    <a:ahLst/>
                    <a:cxnLst>
                      <a:cxn ang="T10">
                        <a:pos x="T0" y="T1"/>
                      </a:cxn>
                      <a:cxn ang="T11">
                        <a:pos x="T2" y="T3"/>
                      </a:cxn>
                      <a:cxn ang="T12">
                        <a:pos x="T4" y="T5"/>
                      </a:cxn>
                      <a:cxn ang="T13">
                        <a:pos x="T6" y="T7"/>
                      </a:cxn>
                      <a:cxn ang="T14">
                        <a:pos x="T8" y="T9"/>
                      </a:cxn>
                    </a:cxnLst>
                    <a:rect l="T15" t="T16" r="T17" b="T18"/>
                    <a:pathLst>
                      <a:path w="111" h="64">
                        <a:moveTo>
                          <a:pt x="9" y="0"/>
                        </a:moveTo>
                        <a:lnTo>
                          <a:pt x="111" y="27"/>
                        </a:lnTo>
                        <a:lnTo>
                          <a:pt x="103" y="64"/>
                        </a:lnTo>
                        <a:lnTo>
                          <a:pt x="0" y="36"/>
                        </a:lnTo>
                        <a:lnTo>
                          <a:pt x="9" y="0"/>
                        </a:lnTo>
                        <a:close/>
                      </a:path>
                    </a:pathLst>
                  </a:custGeom>
                  <a:solidFill>
                    <a:srgbClr val="C0C0C0"/>
                  </a:solidFill>
                  <a:ln w="1588">
                    <a:solidFill>
                      <a:srgbClr val="000000"/>
                    </a:solidFill>
                    <a:round/>
                    <a:headEnd/>
                    <a:tailEnd/>
                  </a:ln>
                </p:spPr>
                <p:txBody>
                  <a:bodyPr/>
                  <a:lstStyle/>
                  <a:p>
                    <a:endParaRPr lang="es-AR"/>
                  </a:p>
                </p:txBody>
              </p:sp>
              <p:grpSp>
                <p:nvGrpSpPr>
                  <p:cNvPr id="34029" name="Grupo 773"/>
                  <p:cNvGrpSpPr>
                    <a:grpSpLocks/>
                  </p:cNvGrpSpPr>
                  <p:nvPr/>
                </p:nvGrpSpPr>
                <p:grpSpPr bwMode="auto">
                  <a:xfrm>
                    <a:off x="1188" y="1225"/>
                    <a:ext cx="39" cy="15"/>
                    <a:chOff x="1188" y="1225"/>
                    <a:chExt cx="39" cy="15"/>
                  </a:xfrm>
                </p:grpSpPr>
                <p:sp>
                  <p:nvSpPr>
                    <p:cNvPr id="34033" name="Forma libre 774"/>
                    <p:cNvSpPr>
                      <a:spLocks/>
                    </p:cNvSpPr>
                    <p:nvPr/>
                  </p:nvSpPr>
                  <p:spPr bwMode="auto">
                    <a:xfrm>
                      <a:off x="1199" y="1225"/>
                      <a:ext cx="18" cy="15"/>
                    </a:xfrm>
                    <a:custGeom>
                      <a:avLst/>
                      <a:gdLst>
                        <a:gd name="T0" fmla="*/ 1 w 35"/>
                        <a:gd name="T1" fmla="*/ 0 h 32"/>
                        <a:gd name="T2" fmla="*/ 1 w 35"/>
                        <a:gd name="T3" fmla="*/ 0 h 32"/>
                        <a:gd name="T4" fmla="*/ 1 w 35"/>
                        <a:gd name="T5" fmla="*/ 0 h 32"/>
                        <a:gd name="T6" fmla="*/ 0 w 35"/>
                        <a:gd name="T7" fmla="*/ 0 h 32"/>
                        <a:gd name="T8" fmla="*/ 1 w 35"/>
                        <a:gd name="T9" fmla="*/ 0 h 32"/>
                        <a:gd name="T10" fmla="*/ 0 60000 65536"/>
                        <a:gd name="T11" fmla="*/ 0 60000 65536"/>
                        <a:gd name="T12" fmla="*/ 0 60000 65536"/>
                        <a:gd name="T13" fmla="*/ 0 60000 65536"/>
                        <a:gd name="T14" fmla="*/ 0 60000 65536"/>
                        <a:gd name="T15" fmla="*/ 0 w 35"/>
                        <a:gd name="T16" fmla="*/ 0 h 32"/>
                        <a:gd name="T17" fmla="*/ 35 w 35"/>
                        <a:gd name="T18" fmla="*/ 32 h 32"/>
                      </a:gdLst>
                      <a:ahLst/>
                      <a:cxnLst>
                        <a:cxn ang="T10">
                          <a:pos x="T0" y="T1"/>
                        </a:cxn>
                        <a:cxn ang="T11">
                          <a:pos x="T2" y="T3"/>
                        </a:cxn>
                        <a:cxn ang="T12">
                          <a:pos x="T4" y="T5"/>
                        </a:cxn>
                        <a:cxn ang="T13">
                          <a:pos x="T6" y="T7"/>
                        </a:cxn>
                        <a:cxn ang="T14">
                          <a:pos x="T8" y="T9"/>
                        </a:cxn>
                      </a:cxnLst>
                      <a:rect l="T15" t="T16" r="T17" b="T18"/>
                      <a:pathLst>
                        <a:path w="35" h="32">
                          <a:moveTo>
                            <a:pt x="6" y="0"/>
                          </a:moveTo>
                          <a:lnTo>
                            <a:pt x="35" y="8"/>
                          </a:lnTo>
                          <a:lnTo>
                            <a:pt x="29" y="32"/>
                          </a:lnTo>
                          <a:lnTo>
                            <a:pt x="0" y="24"/>
                          </a:lnTo>
                          <a:lnTo>
                            <a:pt x="6" y="0"/>
                          </a:lnTo>
                          <a:close/>
                        </a:path>
                      </a:pathLst>
                    </a:custGeom>
                    <a:solidFill>
                      <a:srgbClr val="C0C0C0"/>
                    </a:solidFill>
                    <a:ln w="1588">
                      <a:solidFill>
                        <a:srgbClr val="000000"/>
                      </a:solidFill>
                      <a:round/>
                      <a:headEnd/>
                      <a:tailEnd/>
                    </a:ln>
                  </p:spPr>
                  <p:txBody>
                    <a:bodyPr/>
                    <a:lstStyle/>
                    <a:p>
                      <a:endParaRPr lang="es-AR"/>
                    </a:p>
                  </p:txBody>
                </p:sp>
                <p:sp>
                  <p:nvSpPr>
                    <p:cNvPr id="34034" name="Forma libre 775"/>
                    <p:cNvSpPr>
                      <a:spLocks/>
                    </p:cNvSpPr>
                    <p:nvPr/>
                  </p:nvSpPr>
                  <p:spPr bwMode="auto">
                    <a:xfrm>
                      <a:off x="1199" y="1225"/>
                      <a:ext cx="6" cy="12"/>
                    </a:xfrm>
                    <a:custGeom>
                      <a:avLst/>
                      <a:gdLst>
                        <a:gd name="T0" fmla="*/ 1 w 10"/>
                        <a:gd name="T1" fmla="*/ 0 h 24"/>
                        <a:gd name="T2" fmla="*/ 1 w 10"/>
                        <a:gd name="T3" fmla="*/ 1 h 24"/>
                        <a:gd name="T4" fmla="*/ 1 w 10"/>
                        <a:gd name="T5" fmla="*/ 1 h 24"/>
                        <a:gd name="T6" fmla="*/ 0 w 10"/>
                        <a:gd name="T7" fmla="*/ 1 h 24"/>
                        <a:gd name="T8" fmla="*/ 1 w 10"/>
                        <a:gd name="T9" fmla="*/ 0 h 24"/>
                        <a:gd name="T10" fmla="*/ 0 60000 65536"/>
                        <a:gd name="T11" fmla="*/ 0 60000 65536"/>
                        <a:gd name="T12" fmla="*/ 0 60000 65536"/>
                        <a:gd name="T13" fmla="*/ 0 60000 65536"/>
                        <a:gd name="T14" fmla="*/ 0 60000 65536"/>
                        <a:gd name="T15" fmla="*/ 0 w 10"/>
                        <a:gd name="T16" fmla="*/ 0 h 24"/>
                        <a:gd name="T17" fmla="*/ 10 w 10"/>
                        <a:gd name="T18" fmla="*/ 24 h 24"/>
                      </a:gdLst>
                      <a:ahLst/>
                      <a:cxnLst>
                        <a:cxn ang="T10">
                          <a:pos x="T0" y="T1"/>
                        </a:cxn>
                        <a:cxn ang="T11">
                          <a:pos x="T2" y="T3"/>
                        </a:cxn>
                        <a:cxn ang="T12">
                          <a:pos x="T4" y="T5"/>
                        </a:cxn>
                        <a:cxn ang="T13">
                          <a:pos x="T6" y="T7"/>
                        </a:cxn>
                        <a:cxn ang="T14">
                          <a:pos x="T8" y="T9"/>
                        </a:cxn>
                      </a:cxnLst>
                      <a:rect l="T15" t="T16" r="T17" b="T18"/>
                      <a:pathLst>
                        <a:path w="10" h="24">
                          <a:moveTo>
                            <a:pt x="4" y="0"/>
                          </a:moveTo>
                          <a:lnTo>
                            <a:pt x="10" y="9"/>
                          </a:lnTo>
                          <a:lnTo>
                            <a:pt x="9" y="18"/>
                          </a:lnTo>
                          <a:lnTo>
                            <a:pt x="0" y="24"/>
                          </a:lnTo>
                          <a:lnTo>
                            <a:pt x="4" y="0"/>
                          </a:lnTo>
                          <a:close/>
                        </a:path>
                      </a:pathLst>
                    </a:custGeom>
                    <a:solidFill>
                      <a:srgbClr val="808080"/>
                    </a:solidFill>
                    <a:ln w="1588">
                      <a:solidFill>
                        <a:srgbClr val="000000"/>
                      </a:solidFill>
                      <a:round/>
                      <a:headEnd/>
                      <a:tailEnd/>
                    </a:ln>
                  </p:spPr>
                  <p:txBody>
                    <a:bodyPr/>
                    <a:lstStyle/>
                    <a:p>
                      <a:endParaRPr lang="es-AR"/>
                    </a:p>
                  </p:txBody>
                </p:sp>
                <p:sp>
                  <p:nvSpPr>
                    <p:cNvPr id="34035" name="Forma libre 776"/>
                    <p:cNvSpPr>
                      <a:spLocks/>
                    </p:cNvSpPr>
                    <p:nvPr/>
                  </p:nvSpPr>
                  <p:spPr bwMode="auto">
                    <a:xfrm>
                      <a:off x="1188" y="1227"/>
                      <a:ext cx="39" cy="13"/>
                    </a:xfrm>
                    <a:custGeom>
                      <a:avLst/>
                      <a:gdLst>
                        <a:gd name="T0" fmla="*/ 1 w 78"/>
                        <a:gd name="T1" fmla="*/ 0 h 25"/>
                        <a:gd name="T2" fmla="*/ 1 w 78"/>
                        <a:gd name="T3" fmla="*/ 1 h 25"/>
                        <a:gd name="T4" fmla="*/ 1 w 78"/>
                        <a:gd name="T5" fmla="*/ 1 h 25"/>
                        <a:gd name="T6" fmla="*/ 0 w 78"/>
                        <a:gd name="T7" fmla="*/ 1 h 25"/>
                        <a:gd name="T8" fmla="*/ 1 w 78"/>
                        <a:gd name="T9" fmla="*/ 0 h 25"/>
                        <a:gd name="T10" fmla="*/ 0 60000 65536"/>
                        <a:gd name="T11" fmla="*/ 0 60000 65536"/>
                        <a:gd name="T12" fmla="*/ 0 60000 65536"/>
                        <a:gd name="T13" fmla="*/ 0 60000 65536"/>
                        <a:gd name="T14" fmla="*/ 0 60000 65536"/>
                        <a:gd name="T15" fmla="*/ 0 w 78"/>
                        <a:gd name="T16" fmla="*/ 0 h 25"/>
                        <a:gd name="T17" fmla="*/ 78 w 78"/>
                        <a:gd name="T18" fmla="*/ 25 h 25"/>
                      </a:gdLst>
                      <a:ahLst/>
                      <a:cxnLst>
                        <a:cxn ang="T10">
                          <a:pos x="T0" y="T1"/>
                        </a:cxn>
                        <a:cxn ang="T11">
                          <a:pos x="T2" y="T3"/>
                        </a:cxn>
                        <a:cxn ang="T12">
                          <a:pos x="T4" y="T5"/>
                        </a:cxn>
                        <a:cxn ang="T13">
                          <a:pos x="T6" y="T7"/>
                        </a:cxn>
                        <a:cxn ang="T14">
                          <a:pos x="T8" y="T9"/>
                        </a:cxn>
                      </a:cxnLst>
                      <a:rect l="T15" t="T16" r="T17" b="T18"/>
                      <a:pathLst>
                        <a:path w="78" h="25">
                          <a:moveTo>
                            <a:pt x="1" y="0"/>
                          </a:moveTo>
                          <a:lnTo>
                            <a:pt x="78" y="21"/>
                          </a:lnTo>
                          <a:lnTo>
                            <a:pt x="76" y="25"/>
                          </a:lnTo>
                          <a:lnTo>
                            <a:pt x="0" y="4"/>
                          </a:lnTo>
                          <a:lnTo>
                            <a:pt x="1"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grpSp>
              <p:sp>
                <p:nvSpPr>
                  <p:cNvPr id="34030" name="Forma libre 777"/>
                  <p:cNvSpPr>
                    <a:spLocks/>
                  </p:cNvSpPr>
                  <p:nvPr/>
                </p:nvSpPr>
                <p:spPr bwMode="auto">
                  <a:xfrm>
                    <a:off x="1216" y="1240"/>
                    <a:ext cx="13" cy="7"/>
                  </a:xfrm>
                  <a:custGeom>
                    <a:avLst/>
                    <a:gdLst>
                      <a:gd name="T0" fmla="*/ 0 w 25"/>
                      <a:gd name="T1" fmla="*/ 1 h 13"/>
                      <a:gd name="T2" fmla="*/ 1 w 25"/>
                      <a:gd name="T3" fmla="*/ 0 h 13"/>
                      <a:gd name="T4" fmla="*/ 1 w 25"/>
                      <a:gd name="T5" fmla="*/ 1 h 13"/>
                      <a:gd name="T6" fmla="*/ 1 w 25"/>
                      <a:gd name="T7" fmla="*/ 1 h 13"/>
                      <a:gd name="T8" fmla="*/ 0 w 25"/>
                      <a:gd name="T9" fmla="*/ 1 h 13"/>
                      <a:gd name="T10" fmla="*/ 0 60000 65536"/>
                      <a:gd name="T11" fmla="*/ 0 60000 65536"/>
                      <a:gd name="T12" fmla="*/ 0 60000 65536"/>
                      <a:gd name="T13" fmla="*/ 0 60000 65536"/>
                      <a:gd name="T14" fmla="*/ 0 60000 65536"/>
                      <a:gd name="T15" fmla="*/ 0 w 25"/>
                      <a:gd name="T16" fmla="*/ 0 h 13"/>
                      <a:gd name="T17" fmla="*/ 25 w 25"/>
                      <a:gd name="T18" fmla="*/ 13 h 13"/>
                    </a:gdLst>
                    <a:ahLst/>
                    <a:cxnLst>
                      <a:cxn ang="T10">
                        <a:pos x="T0" y="T1"/>
                      </a:cxn>
                      <a:cxn ang="T11">
                        <a:pos x="T2" y="T3"/>
                      </a:cxn>
                      <a:cxn ang="T12">
                        <a:pos x="T4" y="T5"/>
                      </a:cxn>
                      <a:cxn ang="T13">
                        <a:pos x="T6" y="T7"/>
                      </a:cxn>
                      <a:cxn ang="T14">
                        <a:pos x="T8" y="T9"/>
                      </a:cxn>
                    </a:cxnLst>
                    <a:rect l="T15" t="T16" r="T17" b="T18"/>
                    <a:pathLst>
                      <a:path w="25" h="13">
                        <a:moveTo>
                          <a:pt x="0" y="7"/>
                        </a:moveTo>
                        <a:lnTo>
                          <a:pt x="1" y="0"/>
                        </a:lnTo>
                        <a:lnTo>
                          <a:pt x="25" y="5"/>
                        </a:lnTo>
                        <a:lnTo>
                          <a:pt x="23" y="13"/>
                        </a:lnTo>
                        <a:lnTo>
                          <a:pt x="0" y="7"/>
                        </a:lnTo>
                        <a:close/>
                      </a:path>
                    </a:pathLst>
                  </a:custGeom>
                  <a:solidFill>
                    <a:srgbClr val="C0C0C0"/>
                  </a:solidFill>
                  <a:ln w="1588">
                    <a:solidFill>
                      <a:srgbClr val="000000"/>
                    </a:solidFill>
                    <a:round/>
                    <a:headEnd/>
                    <a:tailEnd/>
                  </a:ln>
                </p:spPr>
                <p:txBody>
                  <a:bodyPr/>
                  <a:lstStyle/>
                  <a:p>
                    <a:endParaRPr lang="es-AR"/>
                  </a:p>
                </p:txBody>
              </p:sp>
              <p:sp>
                <p:nvSpPr>
                  <p:cNvPr id="34031" name="Forma libre 778"/>
                  <p:cNvSpPr>
                    <a:spLocks/>
                  </p:cNvSpPr>
                  <p:nvPr/>
                </p:nvSpPr>
                <p:spPr bwMode="auto">
                  <a:xfrm>
                    <a:off x="1216" y="1242"/>
                    <a:ext cx="12" cy="5"/>
                  </a:xfrm>
                  <a:custGeom>
                    <a:avLst/>
                    <a:gdLst>
                      <a:gd name="T0" fmla="*/ 0 w 23"/>
                      <a:gd name="T1" fmla="*/ 0 h 11"/>
                      <a:gd name="T2" fmla="*/ 1 w 23"/>
                      <a:gd name="T3" fmla="*/ 0 h 11"/>
                      <a:gd name="T4" fmla="*/ 1 w 23"/>
                      <a:gd name="T5" fmla="*/ 0 h 11"/>
                      <a:gd name="T6" fmla="*/ 0 w 23"/>
                      <a:gd name="T7" fmla="*/ 0 h 11"/>
                      <a:gd name="T8" fmla="*/ 0 w 23"/>
                      <a:gd name="T9" fmla="*/ 0 h 11"/>
                      <a:gd name="T10" fmla="*/ 0 60000 65536"/>
                      <a:gd name="T11" fmla="*/ 0 60000 65536"/>
                      <a:gd name="T12" fmla="*/ 0 60000 65536"/>
                      <a:gd name="T13" fmla="*/ 0 60000 65536"/>
                      <a:gd name="T14" fmla="*/ 0 60000 65536"/>
                      <a:gd name="T15" fmla="*/ 0 w 23"/>
                      <a:gd name="T16" fmla="*/ 0 h 11"/>
                      <a:gd name="T17" fmla="*/ 23 w 23"/>
                      <a:gd name="T18" fmla="*/ 11 h 11"/>
                    </a:gdLst>
                    <a:ahLst/>
                    <a:cxnLst>
                      <a:cxn ang="T10">
                        <a:pos x="T0" y="T1"/>
                      </a:cxn>
                      <a:cxn ang="T11">
                        <a:pos x="T2" y="T3"/>
                      </a:cxn>
                      <a:cxn ang="T12">
                        <a:pos x="T4" y="T5"/>
                      </a:cxn>
                      <a:cxn ang="T13">
                        <a:pos x="T6" y="T7"/>
                      </a:cxn>
                      <a:cxn ang="T14">
                        <a:pos x="T8" y="T9"/>
                      </a:cxn>
                    </a:cxnLst>
                    <a:rect l="T15" t="T16" r="T17" b="T18"/>
                    <a:pathLst>
                      <a:path w="23" h="11">
                        <a:moveTo>
                          <a:pt x="0" y="0"/>
                        </a:moveTo>
                        <a:lnTo>
                          <a:pt x="23" y="6"/>
                        </a:lnTo>
                        <a:lnTo>
                          <a:pt x="23" y="11"/>
                        </a:lnTo>
                        <a:lnTo>
                          <a:pt x="0" y="5"/>
                        </a:lnTo>
                        <a:lnTo>
                          <a:pt x="0" y="0"/>
                        </a:lnTo>
                        <a:close/>
                      </a:path>
                    </a:pathLst>
                  </a:custGeom>
                  <a:solidFill>
                    <a:srgbClr val="808080"/>
                  </a:solidFill>
                  <a:ln w="1588">
                    <a:solidFill>
                      <a:srgbClr val="000000"/>
                    </a:solidFill>
                    <a:round/>
                    <a:headEnd/>
                    <a:tailEnd/>
                  </a:ln>
                </p:spPr>
                <p:txBody>
                  <a:bodyPr/>
                  <a:lstStyle/>
                  <a:p>
                    <a:endParaRPr lang="es-AR"/>
                  </a:p>
                </p:txBody>
              </p:sp>
              <p:sp>
                <p:nvSpPr>
                  <p:cNvPr id="34032" name="Elipse 779"/>
                  <p:cNvSpPr>
                    <a:spLocks noChangeArrowheads="1"/>
                  </p:cNvSpPr>
                  <p:nvPr/>
                </p:nvSpPr>
                <p:spPr bwMode="auto">
                  <a:xfrm>
                    <a:off x="1187" y="1219"/>
                    <a:ext cx="1" cy="3"/>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4019" name="Grupo 780"/>
                <p:cNvGrpSpPr>
                  <a:grpSpLocks/>
                </p:cNvGrpSpPr>
                <p:nvPr/>
              </p:nvGrpSpPr>
              <p:grpSpPr bwMode="auto">
                <a:xfrm>
                  <a:off x="1097" y="1195"/>
                  <a:ext cx="50" cy="29"/>
                  <a:chOff x="1097" y="1195"/>
                  <a:chExt cx="50" cy="29"/>
                </a:xfrm>
              </p:grpSpPr>
              <p:sp>
                <p:nvSpPr>
                  <p:cNvPr id="34020" name="Forma libre 781"/>
                  <p:cNvSpPr>
                    <a:spLocks/>
                  </p:cNvSpPr>
                  <p:nvPr/>
                </p:nvSpPr>
                <p:spPr bwMode="auto">
                  <a:xfrm>
                    <a:off x="1097" y="1195"/>
                    <a:ext cx="50" cy="29"/>
                  </a:xfrm>
                  <a:custGeom>
                    <a:avLst/>
                    <a:gdLst>
                      <a:gd name="T0" fmla="*/ 0 w 101"/>
                      <a:gd name="T1" fmla="*/ 0 h 58"/>
                      <a:gd name="T2" fmla="*/ 0 w 101"/>
                      <a:gd name="T3" fmla="*/ 1 h 58"/>
                      <a:gd name="T4" fmla="*/ 0 w 101"/>
                      <a:gd name="T5" fmla="*/ 1 h 58"/>
                      <a:gd name="T6" fmla="*/ 0 w 101"/>
                      <a:gd name="T7" fmla="*/ 1 h 58"/>
                      <a:gd name="T8" fmla="*/ 0 w 101"/>
                      <a:gd name="T9" fmla="*/ 0 h 58"/>
                      <a:gd name="T10" fmla="*/ 0 60000 65536"/>
                      <a:gd name="T11" fmla="*/ 0 60000 65536"/>
                      <a:gd name="T12" fmla="*/ 0 60000 65536"/>
                      <a:gd name="T13" fmla="*/ 0 60000 65536"/>
                      <a:gd name="T14" fmla="*/ 0 60000 65536"/>
                      <a:gd name="T15" fmla="*/ 0 w 101"/>
                      <a:gd name="T16" fmla="*/ 0 h 58"/>
                      <a:gd name="T17" fmla="*/ 101 w 101"/>
                      <a:gd name="T18" fmla="*/ 58 h 58"/>
                    </a:gdLst>
                    <a:ahLst/>
                    <a:cxnLst>
                      <a:cxn ang="T10">
                        <a:pos x="T0" y="T1"/>
                      </a:cxn>
                      <a:cxn ang="T11">
                        <a:pos x="T2" y="T3"/>
                      </a:cxn>
                      <a:cxn ang="T12">
                        <a:pos x="T4" y="T5"/>
                      </a:cxn>
                      <a:cxn ang="T13">
                        <a:pos x="T6" y="T7"/>
                      </a:cxn>
                      <a:cxn ang="T14">
                        <a:pos x="T8" y="T9"/>
                      </a:cxn>
                    </a:cxnLst>
                    <a:rect l="T15" t="T16" r="T17" b="T18"/>
                    <a:pathLst>
                      <a:path w="101" h="58">
                        <a:moveTo>
                          <a:pt x="9" y="0"/>
                        </a:moveTo>
                        <a:lnTo>
                          <a:pt x="101" y="24"/>
                        </a:lnTo>
                        <a:lnTo>
                          <a:pt x="93" y="58"/>
                        </a:lnTo>
                        <a:lnTo>
                          <a:pt x="0" y="33"/>
                        </a:lnTo>
                        <a:lnTo>
                          <a:pt x="9" y="0"/>
                        </a:lnTo>
                        <a:close/>
                      </a:path>
                    </a:pathLst>
                  </a:custGeom>
                  <a:solidFill>
                    <a:srgbClr val="C0C0C0"/>
                  </a:solidFill>
                  <a:ln w="1588">
                    <a:solidFill>
                      <a:srgbClr val="000000"/>
                    </a:solidFill>
                    <a:round/>
                    <a:headEnd/>
                    <a:tailEnd/>
                  </a:ln>
                </p:spPr>
                <p:txBody>
                  <a:bodyPr/>
                  <a:lstStyle/>
                  <a:p>
                    <a:endParaRPr lang="es-AR"/>
                  </a:p>
                </p:txBody>
              </p:sp>
              <p:grpSp>
                <p:nvGrpSpPr>
                  <p:cNvPr id="34021" name="Grupo 782"/>
                  <p:cNvGrpSpPr>
                    <a:grpSpLocks/>
                  </p:cNvGrpSpPr>
                  <p:nvPr/>
                </p:nvGrpSpPr>
                <p:grpSpPr bwMode="auto">
                  <a:xfrm>
                    <a:off x="1104" y="1202"/>
                    <a:ext cx="35" cy="15"/>
                    <a:chOff x="1104" y="1202"/>
                    <a:chExt cx="35" cy="15"/>
                  </a:xfrm>
                </p:grpSpPr>
                <p:sp>
                  <p:nvSpPr>
                    <p:cNvPr id="34025" name="Forma libre 783"/>
                    <p:cNvSpPr>
                      <a:spLocks/>
                    </p:cNvSpPr>
                    <p:nvPr/>
                  </p:nvSpPr>
                  <p:spPr bwMode="auto">
                    <a:xfrm>
                      <a:off x="1113" y="1202"/>
                      <a:ext cx="16" cy="15"/>
                    </a:xfrm>
                    <a:custGeom>
                      <a:avLst/>
                      <a:gdLst>
                        <a:gd name="T0" fmla="*/ 1 w 32"/>
                        <a:gd name="T1" fmla="*/ 0 h 28"/>
                        <a:gd name="T2" fmla="*/ 1 w 32"/>
                        <a:gd name="T3" fmla="*/ 1 h 28"/>
                        <a:gd name="T4" fmla="*/ 1 w 32"/>
                        <a:gd name="T5" fmla="*/ 1 h 28"/>
                        <a:gd name="T6" fmla="*/ 0 w 32"/>
                        <a:gd name="T7" fmla="*/ 1 h 28"/>
                        <a:gd name="T8" fmla="*/ 1 w 32"/>
                        <a:gd name="T9" fmla="*/ 0 h 28"/>
                        <a:gd name="T10" fmla="*/ 0 60000 65536"/>
                        <a:gd name="T11" fmla="*/ 0 60000 65536"/>
                        <a:gd name="T12" fmla="*/ 0 60000 65536"/>
                        <a:gd name="T13" fmla="*/ 0 60000 65536"/>
                        <a:gd name="T14" fmla="*/ 0 60000 65536"/>
                        <a:gd name="T15" fmla="*/ 0 w 32"/>
                        <a:gd name="T16" fmla="*/ 0 h 28"/>
                        <a:gd name="T17" fmla="*/ 32 w 32"/>
                        <a:gd name="T18" fmla="*/ 28 h 28"/>
                      </a:gdLst>
                      <a:ahLst/>
                      <a:cxnLst>
                        <a:cxn ang="T10">
                          <a:pos x="T0" y="T1"/>
                        </a:cxn>
                        <a:cxn ang="T11">
                          <a:pos x="T2" y="T3"/>
                        </a:cxn>
                        <a:cxn ang="T12">
                          <a:pos x="T4" y="T5"/>
                        </a:cxn>
                        <a:cxn ang="T13">
                          <a:pos x="T6" y="T7"/>
                        </a:cxn>
                        <a:cxn ang="T14">
                          <a:pos x="T8" y="T9"/>
                        </a:cxn>
                      </a:cxnLst>
                      <a:rect l="T15" t="T16" r="T17" b="T18"/>
                      <a:pathLst>
                        <a:path w="32" h="28">
                          <a:moveTo>
                            <a:pt x="6" y="0"/>
                          </a:moveTo>
                          <a:lnTo>
                            <a:pt x="32" y="7"/>
                          </a:lnTo>
                          <a:lnTo>
                            <a:pt x="26" y="28"/>
                          </a:lnTo>
                          <a:lnTo>
                            <a:pt x="0" y="22"/>
                          </a:lnTo>
                          <a:lnTo>
                            <a:pt x="6" y="0"/>
                          </a:lnTo>
                          <a:close/>
                        </a:path>
                      </a:pathLst>
                    </a:custGeom>
                    <a:solidFill>
                      <a:srgbClr val="C0C0C0"/>
                    </a:solidFill>
                    <a:ln w="1588">
                      <a:solidFill>
                        <a:srgbClr val="000000"/>
                      </a:solidFill>
                      <a:round/>
                      <a:headEnd/>
                      <a:tailEnd/>
                    </a:ln>
                  </p:spPr>
                  <p:txBody>
                    <a:bodyPr/>
                    <a:lstStyle/>
                    <a:p>
                      <a:endParaRPr lang="es-AR"/>
                    </a:p>
                  </p:txBody>
                </p:sp>
                <p:sp>
                  <p:nvSpPr>
                    <p:cNvPr id="34026" name="Forma libre 784"/>
                    <p:cNvSpPr>
                      <a:spLocks/>
                    </p:cNvSpPr>
                    <p:nvPr/>
                  </p:nvSpPr>
                  <p:spPr bwMode="auto">
                    <a:xfrm>
                      <a:off x="1113" y="1202"/>
                      <a:ext cx="5" cy="12"/>
                    </a:xfrm>
                    <a:custGeom>
                      <a:avLst/>
                      <a:gdLst>
                        <a:gd name="T0" fmla="*/ 1 w 10"/>
                        <a:gd name="T1" fmla="*/ 0 h 22"/>
                        <a:gd name="T2" fmla="*/ 1 w 10"/>
                        <a:gd name="T3" fmla="*/ 1 h 22"/>
                        <a:gd name="T4" fmla="*/ 1 w 10"/>
                        <a:gd name="T5" fmla="*/ 1 h 22"/>
                        <a:gd name="T6" fmla="*/ 0 w 10"/>
                        <a:gd name="T7" fmla="*/ 1 h 22"/>
                        <a:gd name="T8" fmla="*/ 1 w 10"/>
                        <a:gd name="T9" fmla="*/ 0 h 22"/>
                        <a:gd name="T10" fmla="*/ 0 60000 65536"/>
                        <a:gd name="T11" fmla="*/ 0 60000 65536"/>
                        <a:gd name="T12" fmla="*/ 0 60000 65536"/>
                        <a:gd name="T13" fmla="*/ 0 60000 65536"/>
                        <a:gd name="T14" fmla="*/ 0 60000 65536"/>
                        <a:gd name="T15" fmla="*/ 0 w 10"/>
                        <a:gd name="T16" fmla="*/ 0 h 22"/>
                        <a:gd name="T17" fmla="*/ 10 w 10"/>
                        <a:gd name="T18" fmla="*/ 22 h 22"/>
                      </a:gdLst>
                      <a:ahLst/>
                      <a:cxnLst>
                        <a:cxn ang="T10">
                          <a:pos x="T0" y="T1"/>
                        </a:cxn>
                        <a:cxn ang="T11">
                          <a:pos x="T2" y="T3"/>
                        </a:cxn>
                        <a:cxn ang="T12">
                          <a:pos x="T4" y="T5"/>
                        </a:cxn>
                        <a:cxn ang="T13">
                          <a:pos x="T6" y="T7"/>
                        </a:cxn>
                        <a:cxn ang="T14">
                          <a:pos x="T8" y="T9"/>
                        </a:cxn>
                      </a:cxnLst>
                      <a:rect l="T15" t="T16" r="T17" b="T18"/>
                      <a:pathLst>
                        <a:path w="10" h="22">
                          <a:moveTo>
                            <a:pt x="6" y="0"/>
                          </a:moveTo>
                          <a:lnTo>
                            <a:pt x="10" y="10"/>
                          </a:lnTo>
                          <a:lnTo>
                            <a:pt x="9" y="18"/>
                          </a:lnTo>
                          <a:lnTo>
                            <a:pt x="0" y="22"/>
                          </a:lnTo>
                          <a:lnTo>
                            <a:pt x="6" y="0"/>
                          </a:lnTo>
                          <a:close/>
                        </a:path>
                      </a:pathLst>
                    </a:custGeom>
                    <a:solidFill>
                      <a:srgbClr val="808080"/>
                    </a:solidFill>
                    <a:ln w="1588">
                      <a:solidFill>
                        <a:srgbClr val="000000"/>
                      </a:solidFill>
                      <a:round/>
                      <a:headEnd/>
                      <a:tailEnd/>
                    </a:ln>
                  </p:spPr>
                  <p:txBody>
                    <a:bodyPr/>
                    <a:lstStyle/>
                    <a:p>
                      <a:endParaRPr lang="es-AR"/>
                    </a:p>
                  </p:txBody>
                </p:sp>
                <p:sp>
                  <p:nvSpPr>
                    <p:cNvPr id="34027" name="Forma libre 785"/>
                    <p:cNvSpPr>
                      <a:spLocks/>
                    </p:cNvSpPr>
                    <p:nvPr/>
                  </p:nvSpPr>
                  <p:spPr bwMode="auto">
                    <a:xfrm>
                      <a:off x="1104" y="1205"/>
                      <a:ext cx="35" cy="11"/>
                    </a:xfrm>
                    <a:custGeom>
                      <a:avLst/>
                      <a:gdLst>
                        <a:gd name="T0" fmla="*/ 0 w 70"/>
                        <a:gd name="T1" fmla="*/ 0 h 23"/>
                        <a:gd name="T2" fmla="*/ 1 w 70"/>
                        <a:gd name="T3" fmla="*/ 0 h 23"/>
                        <a:gd name="T4" fmla="*/ 1 w 70"/>
                        <a:gd name="T5" fmla="*/ 0 h 23"/>
                        <a:gd name="T6" fmla="*/ 0 w 70"/>
                        <a:gd name="T7" fmla="*/ 0 h 23"/>
                        <a:gd name="T8" fmla="*/ 0 w 70"/>
                        <a:gd name="T9" fmla="*/ 0 h 23"/>
                        <a:gd name="T10" fmla="*/ 0 60000 65536"/>
                        <a:gd name="T11" fmla="*/ 0 60000 65536"/>
                        <a:gd name="T12" fmla="*/ 0 60000 65536"/>
                        <a:gd name="T13" fmla="*/ 0 60000 65536"/>
                        <a:gd name="T14" fmla="*/ 0 60000 65536"/>
                        <a:gd name="T15" fmla="*/ 0 w 70"/>
                        <a:gd name="T16" fmla="*/ 0 h 23"/>
                        <a:gd name="T17" fmla="*/ 70 w 70"/>
                        <a:gd name="T18" fmla="*/ 23 h 23"/>
                      </a:gdLst>
                      <a:ahLst/>
                      <a:cxnLst>
                        <a:cxn ang="T10">
                          <a:pos x="T0" y="T1"/>
                        </a:cxn>
                        <a:cxn ang="T11">
                          <a:pos x="T2" y="T3"/>
                        </a:cxn>
                        <a:cxn ang="T12">
                          <a:pos x="T4" y="T5"/>
                        </a:cxn>
                        <a:cxn ang="T13">
                          <a:pos x="T6" y="T7"/>
                        </a:cxn>
                        <a:cxn ang="T14">
                          <a:pos x="T8" y="T9"/>
                        </a:cxn>
                      </a:cxnLst>
                      <a:rect l="T15" t="T16" r="T17" b="T18"/>
                      <a:pathLst>
                        <a:path w="70" h="23">
                          <a:moveTo>
                            <a:pt x="0" y="0"/>
                          </a:moveTo>
                          <a:lnTo>
                            <a:pt x="70" y="18"/>
                          </a:lnTo>
                          <a:lnTo>
                            <a:pt x="68" y="23"/>
                          </a:lnTo>
                          <a:lnTo>
                            <a:pt x="0" y="3"/>
                          </a:lnTo>
                          <a:lnTo>
                            <a:pt x="0"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grpSp>
              <p:sp>
                <p:nvSpPr>
                  <p:cNvPr id="34022" name="Forma libre 786"/>
                  <p:cNvSpPr>
                    <a:spLocks/>
                  </p:cNvSpPr>
                  <p:nvPr/>
                </p:nvSpPr>
                <p:spPr bwMode="auto">
                  <a:xfrm>
                    <a:off x="1128" y="1217"/>
                    <a:ext cx="11" cy="6"/>
                  </a:xfrm>
                  <a:custGeom>
                    <a:avLst/>
                    <a:gdLst>
                      <a:gd name="T0" fmla="*/ 0 w 22"/>
                      <a:gd name="T1" fmla="*/ 0 h 13"/>
                      <a:gd name="T2" fmla="*/ 1 w 22"/>
                      <a:gd name="T3" fmla="*/ 0 h 13"/>
                      <a:gd name="T4" fmla="*/ 1 w 22"/>
                      <a:gd name="T5" fmla="*/ 0 h 13"/>
                      <a:gd name="T6" fmla="*/ 1 w 22"/>
                      <a:gd name="T7" fmla="*/ 0 h 13"/>
                      <a:gd name="T8" fmla="*/ 0 w 22"/>
                      <a:gd name="T9" fmla="*/ 0 h 13"/>
                      <a:gd name="T10" fmla="*/ 0 60000 65536"/>
                      <a:gd name="T11" fmla="*/ 0 60000 65536"/>
                      <a:gd name="T12" fmla="*/ 0 60000 65536"/>
                      <a:gd name="T13" fmla="*/ 0 60000 65536"/>
                      <a:gd name="T14" fmla="*/ 0 60000 65536"/>
                      <a:gd name="T15" fmla="*/ 0 w 22"/>
                      <a:gd name="T16" fmla="*/ 0 h 13"/>
                      <a:gd name="T17" fmla="*/ 22 w 22"/>
                      <a:gd name="T18" fmla="*/ 13 h 13"/>
                    </a:gdLst>
                    <a:ahLst/>
                    <a:cxnLst>
                      <a:cxn ang="T10">
                        <a:pos x="T0" y="T1"/>
                      </a:cxn>
                      <a:cxn ang="T11">
                        <a:pos x="T2" y="T3"/>
                      </a:cxn>
                      <a:cxn ang="T12">
                        <a:pos x="T4" y="T5"/>
                      </a:cxn>
                      <a:cxn ang="T13">
                        <a:pos x="T6" y="T7"/>
                      </a:cxn>
                      <a:cxn ang="T14">
                        <a:pos x="T8" y="T9"/>
                      </a:cxn>
                    </a:cxnLst>
                    <a:rect l="T15" t="T16" r="T17" b="T18"/>
                    <a:pathLst>
                      <a:path w="22" h="13">
                        <a:moveTo>
                          <a:pt x="0" y="7"/>
                        </a:moveTo>
                        <a:lnTo>
                          <a:pt x="1" y="0"/>
                        </a:lnTo>
                        <a:lnTo>
                          <a:pt x="22" y="6"/>
                        </a:lnTo>
                        <a:lnTo>
                          <a:pt x="21" y="13"/>
                        </a:lnTo>
                        <a:lnTo>
                          <a:pt x="0" y="7"/>
                        </a:lnTo>
                        <a:close/>
                      </a:path>
                    </a:pathLst>
                  </a:custGeom>
                  <a:solidFill>
                    <a:srgbClr val="C0C0C0"/>
                  </a:solidFill>
                  <a:ln w="1588">
                    <a:solidFill>
                      <a:srgbClr val="000000"/>
                    </a:solidFill>
                    <a:round/>
                    <a:headEnd/>
                    <a:tailEnd/>
                  </a:ln>
                </p:spPr>
                <p:txBody>
                  <a:bodyPr/>
                  <a:lstStyle/>
                  <a:p>
                    <a:endParaRPr lang="es-AR"/>
                  </a:p>
                </p:txBody>
              </p:sp>
              <p:sp>
                <p:nvSpPr>
                  <p:cNvPr id="34023" name="Forma libre 787"/>
                  <p:cNvSpPr>
                    <a:spLocks/>
                  </p:cNvSpPr>
                  <p:nvPr/>
                </p:nvSpPr>
                <p:spPr bwMode="auto">
                  <a:xfrm>
                    <a:off x="1128" y="1218"/>
                    <a:ext cx="11" cy="4"/>
                  </a:xfrm>
                  <a:custGeom>
                    <a:avLst/>
                    <a:gdLst>
                      <a:gd name="T0" fmla="*/ 1 w 22"/>
                      <a:gd name="T1" fmla="*/ 0 h 9"/>
                      <a:gd name="T2" fmla="*/ 1 w 22"/>
                      <a:gd name="T3" fmla="*/ 0 h 9"/>
                      <a:gd name="T4" fmla="*/ 1 w 22"/>
                      <a:gd name="T5" fmla="*/ 0 h 9"/>
                      <a:gd name="T6" fmla="*/ 0 w 22"/>
                      <a:gd name="T7" fmla="*/ 0 h 9"/>
                      <a:gd name="T8" fmla="*/ 1 w 22"/>
                      <a:gd name="T9" fmla="*/ 0 h 9"/>
                      <a:gd name="T10" fmla="*/ 0 60000 65536"/>
                      <a:gd name="T11" fmla="*/ 0 60000 65536"/>
                      <a:gd name="T12" fmla="*/ 0 60000 65536"/>
                      <a:gd name="T13" fmla="*/ 0 60000 65536"/>
                      <a:gd name="T14" fmla="*/ 0 60000 65536"/>
                      <a:gd name="T15" fmla="*/ 0 w 22"/>
                      <a:gd name="T16" fmla="*/ 0 h 9"/>
                      <a:gd name="T17" fmla="*/ 22 w 22"/>
                      <a:gd name="T18" fmla="*/ 9 h 9"/>
                    </a:gdLst>
                    <a:ahLst/>
                    <a:cxnLst>
                      <a:cxn ang="T10">
                        <a:pos x="T0" y="T1"/>
                      </a:cxn>
                      <a:cxn ang="T11">
                        <a:pos x="T2" y="T3"/>
                      </a:cxn>
                      <a:cxn ang="T12">
                        <a:pos x="T4" y="T5"/>
                      </a:cxn>
                      <a:cxn ang="T13">
                        <a:pos x="T6" y="T7"/>
                      </a:cxn>
                      <a:cxn ang="T14">
                        <a:pos x="T8" y="T9"/>
                      </a:cxn>
                    </a:cxnLst>
                    <a:rect l="T15" t="T16" r="T17" b="T18"/>
                    <a:pathLst>
                      <a:path w="22" h="9">
                        <a:moveTo>
                          <a:pt x="1" y="0"/>
                        </a:moveTo>
                        <a:lnTo>
                          <a:pt x="22" y="6"/>
                        </a:lnTo>
                        <a:lnTo>
                          <a:pt x="21" y="9"/>
                        </a:lnTo>
                        <a:lnTo>
                          <a:pt x="0" y="4"/>
                        </a:lnTo>
                        <a:lnTo>
                          <a:pt x="1" y="0"/>
                        </a:lnTo>
                        <a:close/>
                      </a:path>
                    </a:pathLst>
                  </a:custGeom>
                  <a:solidFill>
                    <a:srgbClr val="808080"/>
                  </a:solidFill>
                  <a:ln w="1588">
                    <a:solidFill>
                      <a:srgbClr val="000000"/>
                    </a:solidFill>
                    <a:round/>
                    <a:headEnd/>
                    <a:tailEnd/>
                  </a:ln>
                </p:spPr>
                <p:txBody>
                  <a:bodyPr/>
                  <a:lstStyle/>
                  <a:p>
                    <a:endParaRPr lang="es-AR"/>
                  </a:p>
                </p:txBody>
              </p:sp>
              <p:sp>
                <p:nvSpPr>
                  <p:cNvPr id="34024" name="Elipse 788"/>
                  <p:cNvSpPr>
                    <a:spLocks noChangeArrowheads="1"/>
                  </p:cNvSpPr>
                  <p:nvPr/>
                </p:nvSpPr>
                <p:spPr bwMode="auto">
                  <a:xfrm>
                    <a:off x="1102" y="1197"/>
                    <a:ext cx="1" cy="2"/>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grpSp>
            <p:nvGrpSpPr>
              <p:cNvPr id="34008" name="Grupo 789"/>
              <p:cNvGrpSpPr>
                <a:grpSpLocks/>
              </p:cNvGrpSpPr>
              <p:nvPr/>
            </p:nvGrpSpPr>
            <p:grpSpPr bwMode="auto">
              <a:xfrm>
                <a:off x="1109" y="1124"/>
                <a:ext cx="136" cy="80"/>
                <a:chOff x="1109" y="1124"/>
                <a:chExt cx="136" cy="80"/>
              </a:xfrm>
            </p:grpSpPr>
            <p:sp>
              <p:nvSpPr>
                <p:cNvPr id="34013" name="Forma libre 790"/>
                <p:cNvSpPr>
                  <a:spLocks/>
                </p:cNvSpPr>
                <p:nvPr/>
              </p:nvSpPr>
              <p:spPr bwMode="auto">
                <a:xfrm>
                  <a:off x="1109" y="1124"/>
                  <a:ext cx="136" cy="80"/>
                </a:xfrm>
                <a:custGeom>
                  <a:avLst/>
                  <a:gdLst>
                    <a:gd name="T0" fmla="*/ 1 w 272"/>
                    <a:gd name="T1" fmla="*/ 0 h 160"/>
                    <a:gd name="T2" fmla="*/ 0 w 272"/>
                    <a:gd name="T3" fmla="*/ 1 h 160"/>
                    <a:gd name="T4" fmla="*/ 1 w 272"/>
                    <a:gd name="T5" fmla="*/ 1 h 160"/>
                    <a:gd name="T6" fmla="*/ 1 w 272"/>
                    <a:gd name="T7" fmla="*/ 1 h 160"/>
                    <a:gd name="T8" fmla="*/ 1 w 272"/>
                    <a:gd name="T9" fmla="*/ 0 h 160"/>
                    <a:gd name="T10" fmla="*/ 0 60000 65536"/>
                    <a:gd name="T11" fmla="*/ 0 60000 65536"/>
                    <a:gd name="T12" fmla="*/ 0 60000 65536"/>
                    <a:gd name="T13" fmla="*/ 0 60000 65536"/>
                    <a:gd name="T14" fmla="*/ 0 60000 65536"/>
                    <a:gd name="T15" fmla="*/ 0 w 272"/>
                    <a:gd name="T16" fmla="*/ 0 h 160"/>
                    <a:gd name="T17" fmla="*/ 272 w 272"/>
                    <a:gd name="T18" fmla="*/ 160 h 160"/>
                  </a:gdLst>
                  <a:ahLst/>
                  <a:cxnLst>
                    <a:cxn ang="T10">
                      <a:pos x="T0" y="T1"/>
                    </a:cxn>
                    <a:cxn ang="T11">
                      <a:pos x="T2" y="T3"/>
                    </a:cxn>
                    <a:cxn ang="T12">
                      <a:pos x="T4" y="T5"/>
                    </a:cxn>
                    <a:cxn ang="T13">
                      <a:pos x="T6" y="T7"/>
                    </a:cxn>
                    <a:cxn ang="T14">
                      <a:pos x="T8" y="T9"/>
                    </a:cxn>
                  </a:cxnLst>
                  <a:rect l="T15" t="T16" r="T17" b="T18"/>
                  <a:pathLst>
                    <a:path w="272" h="160">
                      <a:moveTo>
                        <a:pt x="21" y="0"/>
                      </a:moveTo>
                      <a:lnTo>
                        <a:pt x="0" y="96"/>
                      </a:lnTo>
                      <a:lnTo>
                        <a:pt x="247" y="160"/>
                      </a:lnTo>
                      <a:lnTo>
                        <a:pt x="272" y="53"/>
                      </a:lnTo>
                      <a:lnTo>
                        <a:pt x="21" y="0"/>
                      </a:lnTo>
                      <a:close/>
                    </a:path>
                  </a:pathLst>
                </a:custGeom>
                <a:solidFill>
                  <a:srgbClr val="008000"/>
                </a:solidFill>
                <a:ln w="1588">
                  <a:solidFill>
                    <a:srgbClr val="000000"/>
                  </a:solidFill>
                  <a:round/>
                  <a:headEnd/>
                  <a:tailEnd/>
                </a:ln>
              </p:spPr>
              <p:txBody>
                <a:bodyPr/>
                <a:lstStyle/>
                <a:p>
                  <a:endParaRPr lang="es-AR"/>
                </a:p>
              </p:txBody>
            </p:sp>
            <p:grpSp>
              <p:nvGrpSpPr>
                <p:cNvPr id="34014" name="Grupo 791"/>
                <p:cNvGrpSpPr>
                  <a:grpSpLocks/>
                </p:cNvGrpSpPr>
                <p:nvPr/>
              </p:nvGrpSpPr>
              <p:grpSpPr bwMode="auto">
                <a:xfrm>
                  <a:off x="1131" y="1144"/>
                  <a:ext cx="68" cy="24"/>
                  <a:chOff x="1131" y="1144"/>
                  <a:chExt cx="68" cy="24"/>
                </a:xfrm>
              </p:grpSpPr>
              <p:sp>
                <p:nvSpPr>
                  <p:cNvPr id="34016" name="Línea 792"/>
                  <p:cNvSpPr>
                    <a:spLocks noChangeShapeType="1"/>
                  </p:cNvSpPr>
                  <p:nvPr/>
                </p:nvSpPr>
                <p:spPr bwMode="auto">
                  <a:xfrm flipV="1">
                    <a:off x="1131" y="1144"/>
                    <a:ext cx="54" cy="21"/>
                  </a:xfrm>
                  <a:prstGeom prst="line">
                    <a:avLst/>
                  </a:prstGeom>
                  <a:noFill/>
                  <a:ln w="1588">
                    <a:solidFill>
                      <a:srgbClr val="FFFF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4017" name="Línea 793"/>
                  <p:cNvSpPr>
                    <a:spLocks noChangeShapeType="1"/>
                  </p:cNvSpPr>
                  <p:nvPr/>
                </p:nvSpPr>
                <p:spPr bwMode="auto">
                  <a:xfrm flipV="1">
                    <a:off x="1145" y="1148"/>
                    <a:ext cx="54" cy="20"/>
                  </a:xfrm>
                  <a:prstGeom prst="line">
                    <a:avLst/>
                  </a:prstGeom>
                  <a:noFill/>
                  <a:ln w="1588">
                    <a:solidFill>
                      <a:srgbClr val="FFFF00"/>
                    </a:solidFill>
                    <a:round/>
                    <a:headEnd/>
                    <a:tailEnd/>
                  </a:ln>
                  <a:extLst>
                    <a:ext uri="{909E8E84-426E-40DD-AFC4-6F175D3DCCD1}">
                      <a14:hiddenFill xmlns:a14="http://schemas.microsoft.com/office/drawing/2010/main">
                        <a:noFill/>
                      </a14:hiddenFill>
                    </a:ext>
                  </a:extLst>
                </p:spPr>
                <p:txBody>
                  <a:bodyPr/>
                  <a:lstStyle/>
                  <a:p>
                    <a:endParaRPr lang="es-AR"/>
                  </a:p>
                </p:txBody>
              </p:sp>
            </p:grpSp>
            <p:sp>
              <p:nvSpPr>
                <p:cNvPr id="34015" name="Forma libre 794"/>
                <p:cNvSpPr>
                  <a:spLocks/>
                </p:cNvSpPr>
                <p:nvPr/>
              </p:nvSpPr>
              <p:spPr bwMode="auto">
                <a:xfrm>
                  <a:off x="1109" y="1124"/>
                  <a:ext cx="13" cy="49"/>
                </a:xfrm>
                <a:custGeom>
                  <a:avLst/>
                  <a:gdLst>
                    <a:gd name="T0" fmla="*/ 1 w 26"/>
                    <a:gd name="T1" fmla="*/ 0 h 97"/>
                    <a:gd name="T2" fmla="*/ 0 w 26"/>
                    <a:gd name="T3" fmla="*/ 1 h 97"/>
                    <a:gd name="T4" fmla="*/ 1 w 26"/>
                    <a:gd name="T5" fmla="*/ 1 h 97"/>
                    <a:gd name="T6" fmla="*/ 1 w 26"/>
                    <a:gd name="T7" fmla="*/ 1 h 97"/>
                    <a:gd name="T8" fmla="*/ 1 w 26"/>
                    <a:gd name="T9" fmla="*/ 0 h 97"/>
                    <a:gd name="T10" fmla="*/ 0 60000 65536"/>
                    <a:gd name="T11" fmla="*/ 0 60000 65536"/>
                    <a:gd name="T12" fmla="*/ 0 60000 65536"/>
                    <a:gd name="T13" fmla="*/ 0 60000 65536"/>
                    <a:gd name="T14" fmla="*/ 0 60000 65536"/>
                    <a:gd name="T15" fmla="*/ 0 w 26"/>
                    <a:gd name="T16" fmla="*/ 0 h 97"/>
                    <a:gd name="T17" fmla="*/ 26 w 26"/>
                    <a:gd name="T18" fmla="*/ 97 h 97"/>
                  </a:gdLst>
                  <a:ahLst/>
                  <a:cxnLst>
                    <a:cxn ang="T10">
                      <a:pos x="T0" y="T1"/>
                    </a:cxn>
                    <a:cxn ang="T11">
                      <a:pos x="T2" y="T3"/>
                    </a:cxn>
                    <a:cxn ang="T12">
                      <a:pos x="T4" y="T5"/>
                    </a:cxn>
                    <a:cxn ang="T13">
                      <a:pos x="T6" y="T7"/>
                    </a:cxn>
                    <a:cxn ang="T14">
                      <a:pos x="T8" y="T9"/>
                    </a:cxn>
                  </a:cxnLst>
                  <a:rect l="T15" t="T16" r="T17" b="T18"/>
                  <a:pathLst>
                    <a:path w="26" h="97">
                      <a:moveTo>
                        <a:pt x="21" y="0"/>
                      </a:moveTo>
                      <a:lnTo>
                        <a:pt x="0" y="96"/>
                      </a:lnTo>
                      <a:lnTo>
                        <a:pt x="3" y="97"/>
                      </a:lnTo>
                      <a:lnTo>
                        <a:pt x="26" y="1"/>
                      </a:lnTo>
                      <a:lnTo>
                        <a:pt x="21" y="0"/>
                      </a:lnTo>
                      <a:close/>
                    </a:path>
                  </a:pathLst>
                </a:custGeom>
                <a:solidFill>
                  <a:srgbClr val="000000"/>
                </a:solidFill>
                <a:ln w="1588">
                  <a:solidFill>
                    <a:srgbClr val="000000"/>
                  </a:solidFill>
                  <a:round/>
                  <a:headEnd/>
                  <a:tailEnd/>
                </a:ln>
              </p:spPr>
              <p:txBody>
                <a:bodyPr/>
                <a:lstStyle/>
                <a:p>
                  <a:endParaRPr lang="es-AR"/>
                </a:p>
              </p:txBody>
            </p:sp>
          </p:grpSp>
          <p:sp>
            <p:nvSpPr>
              <p:cNvPr id="34009" name="Forma libre 795"/>
              <p:cNvSpPr>
                <a:spLocks/>
              </p:cNvSpPr>
              <p:nvPr/>
            </p:nvSpPr>
            <p:spPr bwMode="auto">
              <a:xfrm>
                <a:off x="1177" y="1201"/>
                <a:ext cx="12" cy="28"/>
              </a:xfrm>
              <a:custGeom>
                <a:avLst/>
                <a:gdLst>
                  <a:gd name="T0" fmla="*/ 1 w 24"/>
                  <a:gd name="T1" fmla="*/ 0 h 56"/>
                  <a:gd name="T2" fmla="*/ 1 w 24"/>
                  <a:gd name="T3" fmla="*/ 1 h 56"/>
                  <a:gd name="T4" fmla="*/ 1 w 24"/>
                  <a:gd name="T5" fmla="*/ 1 h 56"/>
                  <a:gd name="T6" fmla="*/ 0 w 24"/>
                  <a:gd name="T7" fmla="*/ 1 h 56"/>
                  <a:gd name="T8" fmla="*/ 1 w 24"/>
                  <a:gd name="T9" fmla="*/ 0 h 56"/>
                  <a:gd name="T10" fmla="*/ 0 60000 65536"/>
                  <a:gd name="T11" fmla="*/ 0 60000 65536"/>
                  <a:gd name="T12" fmla="*/ 0 60000 65536"/>
                  <a:gd name="T13" fmla="*/ 0 60000 65536"/>
                  <a:gd name="T14" fmla="*/ 0 60000 65536"/>
                  <a:gd name="T15" fmla="*/ 0 w 24"/>
                  <a:gd name="T16" fmla="*/ 0 h 56"/>
                  <a:gd name="T17" fmla="*/ 24 w 24"/>
                  <a:gd name="T18" fmla="*/ 56 h 56"/>
                </a:gdLst>
                <a:ahLst/>
                <a:cxnLst>
                  <a:cxn ang="T10">
                    <a:pos x="T0" y="T1"/>
                  </a:cxn>
                  <a:cxn ang="T11">
                    <a:pos x="T2" y="T3"/>
                  </a:cxn>
                  <a:cxn ang="T12">
                    <a:pos x="T4" y="T5"/>
                  </a:cxn>
                  <a:cxn ang="T13">
                    <a:pos x="T6" y="T7"/>
                  </a:cxn>
                  <a:cxn ang="T14">
                    <a:pos x="T8" y="T9"/>
                  </a:cxn>
                </a:cxnLst>
                <a:rect l="T15" t="T16" r="T17" b="T18"/>
                <a:pathLst>
                  <a:path w="24" h="56">
                    <a:moveTo>
                      <a:pt x="11" y="0"/>
                    </a:moveTo>
                    <a:lnTo>
                      <a:pt x="24" y="18"/>
                    </a:lnTo>
                    <a:lnTo>
                      <a:pt x="15" y="25"/>
                    </a:lnTo>
                    <a:lnTo>
                      <a:pt x="0" y="56"/>
                    </a:lnTo>
                    <a:lnTo>
                      <a:pt x="11" y="0"/>
                    </a:lnTo>
                    <a:close/>
                  </a:path>
                </a:pathLst>
              </a:custGeom>
              <a:solidFill>
                <a:srgbClr val="808080"/>
              </a:solidFill>
              <a:ln w="1588">
                <a:solidFill>
                  <a:srgbClr val="000000"/>
                </a:solidFill>
                <a:round/>
                <a:headEnd/>
                <a:tailEnd/>
              </a:ln>
            </p:spPr>
            <p:txBody>
              <a:bodyPr/>
              <a:lstStyle/>
              <a:p>
                <a:endParaRPr lang="es-AR"/>
              </a:p>
            </p:txBody>
          </p:sp>
          <p:grpSp>
            <p:nvGrpSpPr>
              <p:cNvPr id="34010" name="Grupo 796"/>
              <p:cNvGrpSpPr>
                <a:grpSpLocks/>
              </p:cNvGrpSpPr>
              <p:nvPr/>
            </p:nvGrpSpPr>
            <p:grpSpPr bwMode="auto">
              <a:xfrm>
                <a:off x="1146" y="1194"/>
                <a:ext cx="36" cy="35"/>
                <a:chOff x="1146" y="1194"/>
                <a:chExt cx="36" cy="35"/>
              </a:xfrm>
            </p:grpSpPr>
            <p:sp>
              <p:nvSpPr>
                <p:cNvPr id="34011" name="Forma libre 797"/>
                <p:cNvSpPr>
                  <a:spLocks/>
                </p:cNvSpPr>
                <p:nvPr/>
              </p:nvSpPr>
              <p:spPr bwMode="auto">
                <a:xfrm>
                  <a:off x="1146" y="1194"/>
                  <a:ext cx="36" cy="35"/>
                </a:xfrm>
                <a:custGeom>
                  <a:avLst/>
                  <a:gdLst>
                    <a:gd name="T0" fmla="*/ 0 w 73"/>
                    <a:gd name="T1" fmla="*/ 0 h 71"/>
                    <a:gd name="T2" fmla="*/ 0 w 73"/>
                    <a:gd name="T3" fmla="*/ 0 h 71"/>
                    <a:gd name="T4" fmla="*/ 0 w 73"/>
                    <a:gd name="T5" fmla="*/ 0 h 71"/>
                    <a:gd name="T6" fmla="*/ 0 w 73"/>
                    <a:gd name="T7" fmla="*/ 0 h 71"/>
                    <a:gd name="T8" fmla="*/ 0 w 73"/>
                    <a:gd name="T9" fmla="*/ 0 h 71"/>
                    <a:gd name="T10" fmla="*/ 0 60000 65536"/>
                    <a:gd name="T11" fmla="*/ 0 60000 65536"/>
                    <a:gd name="T12" fmla="*/ 0 60000 65536"/>
                    <a:gd name="T13" fmla="*/ 0 60000 65536"/>
                    <a:gd name="T14" fmla="*/ 0 60000 65536"/>
                    <a:gd name="T15" fmla="*/ 0 w 73"/>
                    <a:gd name="T16" fmla="*/ 0 h 71"/>
                    <a:gd name="T17" fmla="*/ 73 w 73"/>
                    <a:gd name="T18" fmla="*/ 71 h 71"/>
                  </a:gdLst>
                  <a:ahLst/>
                  <a:cxnLst>
                    <a:cxn ang="T10">
                      <a:pos x="T0" y="T1"/>
                    </a:cxn>
                    <a:cxn ang="T11">
                      <a:pos x="T2" y="T3"/>
                    </a:cxn>
                    <a:cxn ang="T12">
                      <a:pos x="T4" y="T5"/>
                    </a:cxn>
                    <a:cxn ang="T13">
                      <a:pos x="T6" y="T7"/>
                    </a:cxn>
                    <a:cxn ang="T14">
                      <a:pos x="T8" y="T9"/>
                    </a:cxn>
                  </a:cxnLst>
                  <a:rect l="T15" t="T16" r="T17" b="T18"/>
                  <a:pathLst>
                    <a:path w="73" h="71">
                      <a:moveTo>
                        <a:pt x="9" y="0"/>
                      </a:moveTo>
                      <a:lnTo>
                        <a:pt x="73" y="15"/>
                      </a:lnTo>
                      <a:lnTo>
                        <a:pt x="62" y="71"/>
                      </a:lnTo>
                      <a:lnTo>
                        <a:pt x="0" y="55"/>
                      </a:lnTo>
                      <a:lnTo>
                        <a:pt x="9" y="0"/>
                      </a:lnTo>
                      <a:close/>
                    </a:path>
                  </a:pathLst>
                </a:custGeom>
                <a:solidFill>
                  <a:srgbClr val="C0C0C0"/>
                </a:solidFill>
                <a:ln w="1588">
                  <a:solidFill>
                    <a:srgbClr val="000000"/>
                  </a:solidFill>
                  <a:round/>
                  <a:headEnd/>
                  <a:tailEnd/>
                </a:ln>
              </p:spPr>
              <p:txBody>
                <a:bodyPr/>
                <a:lstStyle/>
                <a:p>
                  <a:endParaRPr lang="es-AR"/>
                </a:p>
              </p:txBody>
            </p:sp>
            <p:sp>
              <p:nvSpPr>
                <p:cNvPr id="34012" name="Forma libre 798"/>
                <p:cNvSpPr>
                  <a:spLocks/>
                </p:cNvSpPr>
                <p:nvPr/>
              </p:nvSpPr>
              <p:spPr bwMode="auto">
                <a:xfrm>
                  <a:off x="1158" y="1217"/>
                  <a:ext cx="7" cy="8"/>
                </a:xfrm>
                <a:custGeom>
                  <a:avLst/>
                  <a:gdLst>
                    <a:gd name="T0" fmla="*/ 0 w 15"/>
                    <a:gd name="T1" fmla="*/ 0 h 18"/>
                    <a:gd name="T2" fmla="*/ 0 w 15"/>
                    <a:gd name="T3" fmla="*/ 0 h 18"/>
                    <a:gd name="T4" fmla="*/ 0 w 15"/>
                    <a:gd name="T5" fmla="*/ 0 h 18"/>
                    <a:gd name="T6" fmla="*/ 0 w 15"/>
                    <a:gd name="T7" fmla="*/ 0 h 18"/>
                    <a:gd name="T8" fmla="*/ 0 w 15"/>
                    <a:gd name="T9" fmla="*/ 0 h 18"/>
                    <a:gd name="T10" fmla="*/ 0 60000 65536"/>
                    <a:gd name="T11" fmla="*/ 0 60000 65536"/>
                    <a:gd name="T12" fmla="*/ 0 60000 65536"/>
                    <a:gd name="T13" fmla="*/ 0 60000 65536"/>
                    <a:gd name="T14" fmla="*/ 0 60000 65536"/>
                    <a:gd name="T15" fmla="*/ 0 w 15"/>
                    <a:gd name="T16" fmla="*/ 0 h 18"/>
                    <a:gd name="T17" fmla="*/ 15 w 15"/>
                    <a:gd name="T18" fmla="*/ 18 h 18"/>
                  </a:gdLst>
                  <a:ahLst/>
                  <a:cxnLst>
                    <a:cxn ang="T10">
                      <a:pos x="T0" y="T1"/>
                    </a:cxn>
                    <a:cxn ang="T11">
                      <a:pos x="T2" y="T3"/>
                    </a:cxn>
                    <a:cxn ang="T12">
                      <a:pos x="T4" y="T5"/>
                    </a:cxn>
                    <a:cxn ang="T13">
                      <a:pos x="T6" y="T7"/>
                    </a:cxn>
                    <a:cxn ang="T14">
                      <a:pos x="T8" y="T9"/>
                    </a:cxn>
                  </a:cxnLst>
                  <a:rect l="T15" t="T16" r="T17" b="T18"/>
                  <a:pathLst>
                    <a:path w="15" h="18">
                      <a:moveTo>
                        <a:pt x="1" y="0"/>
                      </a:moveTo>
                      <a:lnTo>
                        <a:pt x="0" y="15"/>
                      </a:lnTo>
                      <a:lnTo>
                        <a:pt x="12" y="18"/>
                      </a:lnTo>
                      <a:lnTo>
                        <a:pt x="15" y="4"/>
                      </a:lnTo>
                      <a:lnTo>
                        <a:pt x="1" y="0"/>
                      </a:lnTo>
                      <a:close/>
                    </a:path>
                  </a:pathLst>
                </a:custGeom>
                <a:solidFill>
                  <a:srgbClr val="808080"/>
                </a:solidFill>
                <a:ln w="1588">
                  <a:solidFill>
                    <a:srgbClr val="000000"/>
                  </a:solidFill>
                  <a:round/>
                  <a:headEnd/>
                  <a:tailEnd/>
                </a:ln>
              </p:spPr>
              <p:txBody>
                <a:bodyPr/>
                <a:lstStyle/>
                <a:p>
                  <a:endParaRPr lang="es-AR"/>
                </a:p>
              </p:txBody>
            </p:sp>
          </p:grpSp>
        </p:grpSp>
        <p:grpSp>
          <p:nvGrpSpPr>
            <p:cNvPr id="32795" name="Grupo 799"/>
            <p:cNvGrpSpPr>
              <a:grpSpLocks/>
            </p:cNvGrpSpPr>
            <p:nvPr/>
          </p:nvGrpSpPr>
          <p:grpSpPr bwMode="auto">
            <a:xfrm>
              <a:off x="1292" y="1187"/>
              <a:ext cx="334" cy="270"/>
              <a:chOff x="1292" y="1187"/>
              <a:chExt cx="334" cy="270"/>
            </a:xfrm>
          </p:grpSpPr>
          <p:grpSp>
            <p:nvGrpSpPr>
              <p:cNvPr id="33888" name="Grupo 800"/>
              <p:cNvGrpSpPr>
                <a:grpSpLocks/>
              </p:cNvGrpSpPr>
              <p:nvPr/>
            </p:nvGrpSpPr>
            <p:grpSpPr bwMode="auto">
              <a:xfrm>
                <a:off x="1292" y="1187"/>
                <a:ext cx="173" cy="162"/>
                <a:chOff x="1292" y="1187"/>
                <a:chExt cx="173" cy="162"/>
              </a:xfrm>
            </p:grpSpPr>
            <p:grpSp>
              <p:nvGrpSpPr>
                <p:cNvPr id="33968" name="Grupo 801"/>
                <p:cNvGrpSpPr>
                  <a:grpSpLocks/>
                </p:cNvGrpSpPr>
                <p:nvPr/>
              </p:nvGrpSpPr>
              <p:grpSpPr bwMode="auto">
                <a:xfrm>
                  <a:off x="1292" y="1187"/>
                  <a:ext cx="173" cy="162"/>
                  <a:chOff x="1292" y="1187"/>
                  <a:chExt cx="173" cy="162"/>
                </a:xfrm>
              </p:grpSpPr>
              <p:sp>
                <p:nvSpPr>
                  <p:cNvPr id="33991" name="Forma libre 802"/>
                  <p:cNvSpPr>
                    <a:spLocks/>
                  </p:cNvSpPr>
                  <p:nvPr/>
                </p:nvSpPr>
                <p:spPr bwMode="auto">
                  <a:xfrm>
                    <a:off x="1298" y="1189"/>
                    <a:ext cx="94" cy="111"/>
                  </a:xfrm>
                  <a:custGeom>
                    <a:avLst/>
                    <a:gdLst>
                      <a:gd name="T0" fmla="*/ 1 w 187"/>
                      <a:gd name="T1" fmla="*/ 0 h 223"/>
                      <a:gd name="T2" fmla="*/ 1 w 187"/>
                      <a:gd name="T3" fmla="*/ 0 h 223"/>
                      <a:gd name="T4" fmla="*/ 0 w 187"/>
                      <a:gd name="T5" fmla="*/ 0 h 223"/>
                      <a:gd name="T6" fmla="*/ 1 w 187"/>
                      <a:gd name="T7" fmla="*/ 0 h 223"/>
                      <a:gd name="T8" fmla="*/ 1 w 187"/>
                      <a:gd name="T9" fmla="*/ 0 h 223"/>
                      <a:gd name="T10" fmla="*/ 0 60000 65536"/>
                      <a:gd name="T11" fmla="*/ 0 60000 65536"/>
                      <a:gd name="T12" fmla="*/ 0 60000 65536"/>
                      <a:gd name="T13" fmla="*/ 0 60000 65536"/>
                      <a:gd name="T14" fmla="*/ 0 60000 65536"/>
                      <a:gd name="T15" fmla="*/ 0 w 187"/>
                      <a:gd name="T16" fmla="*/ 0 h 223"/>
                      <a:gd name="T17" fmla="*/ 187 w 187"/>
                      <a:gd name="T18" fmla="*/ 223 h 223"/>
                    </a:gdLst>
                    <a:ahLst/>
                    <a:cxnLst>
                      <a:cxn ang="T10">
                        <a:pos x="T0" y="T1"/>
                      </a:cxn>
                      <a:cxn ang="T11">
                        <a:pos x="T2" y="T3"/>
                      </a:cxn>
                      <a:cxn ang="T12">
                        <a:pos x="T4" y="T5"/>
                      </a:cxn>
                      <a:cxn ang="T13">
                        <a:pos x="T6" y="T7"/>
                      </a:cxn>
                      <a:cxn ang="T14">
                        <a:pos x="T8" y="T9"/>
                      </a:cxn>
                    </a:cxnLst>
                    <a:rect l="T15" t="T16" r="T17" b="T18"/>
                    <a:pathLst>
                      <a:path w="187" h="223">
                        <a:moveTo>
                          <a:pt x="187" y="0"/>
                        </a:moveTo>
                        <a:lnTo>
                          <a:pt x="187" y="52"/>
                        </a:lnTo>
                        <a:lnTo>
                          <a:pt x="0" y="223"/>
                        </a:lnTo>
                        <a:lnTo>
                          <a:pt x="19" y="153"/>
                        </a:lnTo>
                        <a:lnTo>
                          <a:pt x="187" y="0"/>
                        </a:lnTo>
                        <a:close/>
                      </a:path>
                    </a:pathLst>
                  </a:custGeom>
                  <a:solidFill>
                    <a:srgbClr val="404040"/>
                  </a:solidFill>
                  <a:ln w="1588">
                    <a:solidFill>
                      <a:srgbClr val="000000"/>
                    </a:solidFill>
                    <a:round/>
                    <a:headEnd/>
                    <a:tailEnd/>
                  </a:ln>
                </p:spPr>
                <p:txBody>
                  <a:bodyPr/>
                  <a:lstStyle/>
                  <a:p>
                    <a:endParaRPr lang="es-AR"/>
                  </a:p>
                </p:txBody>
              </p:sp>
              <p:sp>
                <p:nvSpPr>
                  <p:cNvPr id="33992" name="Forma libre 803"/>
                  <p:cNvSpPr>
                    <a:spLocks/>
                  </p:cNvSpPr>
                  <p:nvPr/>
                </p:nvSpPr>
                <p:spPr bwMode="auto">
                  <a:xfrm>
                    <a:off x="1310" y="1260"/>
                    <a:ext cx="83" cy="66"/>
                  </a:xfrm>
                  <a:custGeom>
                    <a:avLst/>
                    <a:gdLst>
                      <a:gd name="T0" fmla="*/ 1 w 166"/>
                      <a:gd name="T1" fmla="*/ 0 h 130"/>
                      <a:gd name="T2" fmla="*/ 0 w 166"/>
                      <a:gd name="T3" fmla="*/ 1 h 130"/>
                      <a:gd name="T4" fmla="*/ 1 w 166"/>
                      <a:gd name="T5" fmla="*/ 1 h 130"/>
                      <a:gd name="T6" fmla="*/ 1 w 166"/>
                      <a:gd name="T7" fmla="*/ 1 h 130"/>
                      <a:gd name="T8" fmla="*/ 1 w 166"/>
                      <a:gd name="T9" fmla="*/ 0 h 130"/>
                      <a:gd name="T10" fmla="*/ 0 60000 65536"/>
                      <a:gd name="T11" fmla="*/ 0 60000 65536"/>
                      <a:gd name="T12" fmla="*/ 0 60000 65536"/>
                      <a:gd name="T13" fmla="*/ 0 60000 65536"/>
                      <a:gd name="T14" fmla="*/ 0 60000 65536"/>
                      <a:gd name="T15" fmla="*/ 0 w 166"/>
                      <a:gd name="T16" fmla="*/ 0 h 130"/>
                      <a:gd name="T17" fmla="*/ 166 w 166"/>
                      <a:gd name="T18" fmla="*/ 130 h 130"/>
                    </a:gdLst>
                    <a:ahLst/>
                    <a:cxnLst>
                      <a:cxn ang="T10">
                        <a:pos x="T0" y="T1"/>
                      </a:cxn>
                      <a:cxn ang="T11">
                        <a:pos x="T2" y="T3"/>
                      </a:cxn>
                      <a:cxn ang="T12">
                        <a:pos x="T4" y="T5"/>
                      </a:cxn>
                      <a:cxn ang="T13">
                        <a:pos x="T6" y="T7"/>
                      </a:cxn>
                      <a:cxn ang="T14">
                        <a:pos x="T8" y="T9"/>
                      </a:cxn>
                    </a:cxnLst>
                    <a:rect l="T15" t="T16" r="T17" b="T18"/>
                    <a:pathLst>
                      <a:path w="166" h="130">
                        <a:moveTo>
                          <a:pt x="8" y="0"/>
                        </a:moveTo>
                        <a:lnTo>
                          <a:pt x="0" y="43"/>
                        </a:lnTo>
                        <a:lnTo>
                          <a:pt x="155" y="130"/>
                        </a:lnTo>
                        <a:lnTo>
                          <a:pt x="166" y="89"/>
                        </a:lnTo>
                        <a:lnTo>
                          <a:pt x="8" y="0"/>
                        </a:lnTo>
                        <a:close/>
                      </a:path>
                    </a:pathLst>
                  </a:custGeom>
                  <a:solidFill>
                    <a:srgbClr val="808080"/>
                  </a:solidFill>
                  <a:ln w="1588">
                    <a:solidFill>
                      <a:srgbClr val="000000"/>
                    </a:solidFill>
                    <a:round/>
                    <a:headEnd/>
                    <a:tailEnd/>
                  </a:ln>
                </p:spPr>
                <p:txBody>
                  <a:bodyPr/>
                  <a:lstStyle/>
                  <a:p>
                    <a:endParaRPr lang="es-AR"/>
                  </a:p>
                </p:txBody>
              </p:sp>
              <p:grpSp>
                <p:nvGrpSpPr>
                  <p:cNvPr id="33993" name="Grupo 804"/>
                  <p:cNvGrpSpPr>
                    <a:grpSpLocks/>
                  </p:cNvGrpSpPr>
                  <p:nvPr/>
                </p:nvGrpSpPr>
                <p:grpSpPr bwMode="auto">
                  <a:xfrm>
                    <a:off x="1292" y="1262"/>
                    <a:ext cx="98" cy="87"/>
                    <a:chOff x="1292" y="1262"/>
                    <a:chExt cx="98" cy="87"/>
                  </a:xfrm>
                </p:grpSpPr>
                <p:sp>
                  <p:nvSpPr>
                    <p:cNvPr id="33998" name="Forma libre 805"/>
                    <p:cNvSpPr>
                      <a:spLocks/>
                    </p:cNvSpPr>
                    <p:nvPr/>
                  </p:nvSpPr>
                  <p:spPr bwMode="auto">
                    <a:xfrm>
                      <a:off x="1304" y="1279"/>
                      <a:ext cx="84" cy="53"/>
                    </a:xfrm>
                    <a:custGeom>
                      <a:avLst/>
                      <a:gdLst>
                        <a:gd name="T0" fmla="*/ 1 w 167"/>
                        <a:gd name="T1" fmla="*/ 0 h 107"/>
                        <a:gd name="T2" fmla="*/ 0 w 167"/>
                        <a:gd name="T3" fmla="*/ 0 h 107"/>
                        <a:gd name="T4" fmla="*/ 1 w 167"/>
                        <a:gd name="T5" fmla="*/ 0 h 107"/>
                        <a:gd name="T6" fmla="*/ 1 w 167"/>
                        <a:gd name="T7" fmla="*/ 0 h 107"/>
                        <a:gd name="T8" fmla="*/ 1 w 167"/>
                        <a:gd name="T9" fmla="*/ 0 h 107"/>
                        <a:gd name="T10" fmla="*/ 0 60000 65536"/>
                        <a:gd name="T11" fmla="*/ 0 60000 65536"/>
                        <a:gd name="T12" fmla="*/ 0 60000 65536"/>
                        <a:gd name="T13" fmla="*/ 0 60000 65536"/>
                        <a:gd name="T14" fmla="*/ 0 60000 65536"/>
                        <a:gd name="T15" fmla="*/ 0 w 167"/>
                        <a:gd name="T16" fmla="*/ 0 h 107"/>
                        <a:gd name="T17" fmla="*/ 167 w 167"/>
                        <a:gd name="T18" fmla="*/ 107 h 107"/>
                      </a:gdLst>
                      <a:ahLst/>
                      <a:cxnLst>
                        <a:cxn ang="T10">
                          <a:pos x="T0" y="T1"/>
                        </a:cxn>
                        <a:cxn ang="T11">
                          <a:pos x="T2" y="T3"/>
                        </a:cxn>
                        <a:cxn ang="T12">
                          <a:pos x="T4" y="T5"/>
                        </a:cxn>
                        <a:cxn ang="T13">
                          <a:pos x="T6" y="T7"/>
                        </a:cxn>
                        <a:cxn ang="T14">
                          <a:pos x="T8" y="T9"/>
                        </a:cxn>
                      </a:cxnLst>
                      <a:rect l="T15" t="T16" r="T17" b="T18"/>
                      <a:pathLst>
                        <a:path w="167" h="107">
                          <a:moveTo>
                            <a:pt x="20" y="0"/>
                          </a:moveTo>
                          <a:lnTo>
                            <a:pt x="0" y="15"/>
                          </a:lnTo>
                          <a:lnTo>
                            <a:pt x="151" y="107"/>
                          </a:lnTo>
                          <a:lnTo>
                            <a:pt x="167" y="89"/>
                          </a:lnTo>
                          <a:lnTo>
                            <a:pt x="20" y="0"/>
                          </a:lnTo>
                          <a:close/>
                        </a:path>
                      </a:pathLst>
                    </a:custGeom>
                    <a:solidFill>
                      <a:srgbClr val="A0A0A0"/>
                    </a:solidFill>
                    <a:ln w="1588">
                      <a:solidFill>
                        <a:srgbClr val="000000"/>
                      </a:solidFill>
                      <a:round/>
                      <a:headEnd/>
                      <a:tailEnd/>
                    </a:ln>
                  </p:spPr>
                  <p:txBody>
                    <a:bodyPr/>
                    <a:lstStyle/>
                    <a:p>
                      <a:endParaRPr lang="es-AR"/>
                    </a:p>
                  </p:txBody>
                </p:sp>
                <p:sp>
                  <p:nvSpPr>
                    <p:cNvPr id="33999" name="Forma libre 806"/>
                    <p:cNvSpPr>
                      <a:spLocks/>
                    </p:cNvSpPr>
                    <p:nvPr/>
                  </p:nvSpPr>
                  <p:spPr bwMode="auto">
                    <a:xfrm>
                      <a:off x="1303" y="1286"/>
                      <a:ext cx="77" cy="57"/>
                    </a:xfrm>
                    <a:custGeom>
                      <a:avLst/>
                      <a:gdLst>
                        <a:gd name="T0" fmla="*/ 1 w 153"/>
                        <a:gd name="T1" fmla="*/ 0 h 112"/>
                        <a:gd name="T2" fmla="*/ 0 w 153"/>
                        <a:gd name="T3" fmla="*/ 1 h 112"/>
                        <a:gd name="T4" fmla="*/ 1 w 153"/>
                        <a:gd name="T5" fmla="*/ 1 h 112"/>
                        <a:gd name="T6" fmla="*/ 1 w 153"/>
                        <a:gd name="T7" fmla="*/ 1 h 112"/>
                        <a:gd name="T8" fmla="*/ 1 w 153"/>
                        <a:gd name="T9" fmla="*/ 0 h 112"/>
                        <a:gd name="T10" fmla="*/ 0 60000 65536"/>
                        <a:gd name="T11" fmla="*/ 0 60000 65536"/>
                        <a:gd name="T12" fmla="*/ 0 60000 65536"/>
                        <a:gd name="T13" fmla="*/ 0 60000 65536"/>
                        <a:gd name="T14" fmla="*/ 0 60000 65536"/>
                        <a:gd name="T15" fmla="*/ 0 w 153"/>
                        <a:gd name="T16" fmla="*/ 0 h 112"/>
                        <a:gd name="T17" fmla="*/ 153 w 153"/>
                        <a:gd name="T18" fmla="*/ 112 h 112"/>
                      </a:gdLst>
                      <a:ahLst/>
                      <a:cxnLst>
                        <a:cxn ang="T10">
                          <a:pos x="T0" y="T1"/>
                        </a:cxn>
                        <a:cxn ang="T11">
                          <a:pos x="T2" y="T3"/>
                        </a:cxn>
                        <a:cxn ang="T12">
                          <a:pos x="T4" y="T5"/>
                        </a:cxn>
                        <a:cxn ang="T13">
                          <a:pos x="T6" y="T7"/>
                        </a:cxn>
                        <a:cxn ang="T14">
                          <a:pos x="T8" y="T9"/>
                        </a:cxn>
                      </a:cxnLst>
                      <a:rect l="T15" t="T16" r="T17" b="T18"/>
                      <a:pathLst>
                        <a:path w="153" h="112">
                          <a:moveTo>
                            <a:pt x="1" y="0"/>
                          </a:moveTo>
                          <a:lnTo>
                            <a:pt x="0" y="19"/>
                          </a:lnTo>
                          <a:lnTo>
                            <a:pt x="149" y="112"/>
                          </a:lnTo>
                          <a:lnTo>
                            <a:pt x="153" y="92"/>
                          </a:lnTo>
                          <a:lnTo>
                            <a:pt x="1" y="0"/>
                          </a:lnTo>
                          <a:close/>
                        </a:path>
                      </a:pathLst>
                    </a:custGeom>
                    <a:solidFill>
                      <a:srgbClr val="808080"/>
                    </a:solidFill>
                    <a:ln w="1588">
                      <a:solidFill>
                        <a:srgbClr val="000000"/>
                      </a:solidFill>
                      <a:round/>
                      <a:headEnd/>
                      <a:tailEnd/>
                    </a:ln>
                  </p:spPr>
                  <p:txBody>
                    <a:bodyPr/>
                    <a:lstStyle/>
                    <a:p>
                      <a:endParaRPr lang="es-AR"/>
                    </a:p>
                  </p:txBody>
                </p:sp>
                <p:sp>
                  <p:nvSpPr>
                    <p:cNvPr id="34000" name="Forma libre 807"/>
                    <p:cNvSpPr>
                      <a:spLocks/>
                    </p:cNvSpPr>
                    <p:nvPr/>
                  </p:nvSpPr>
                  <p:spPr bwMode="auto">
                    <a:xfrm>
                      <a:off x="1292" y="1262"/>
                      <a:ext cx="17" cy="38"/>
                    </a:xfrm>
                    <a:custGeom>
                      <a:avLst/>
                      <a:gdLst>
                        <a:gd name="T0" fmla="*/ 1 w 32"/>
                        <a:gd name="T1" fmla="*/ 0 h 77"/>
                        <a:gd name="T2" fmla="*/ 1 w 32"/>
                        <a:gd name="T3" fmla="*/ 0 h 77"/>
                        <a:gd name="T4" fmla="*/ 0 w 32"/>
                        <a:gd name="T5" fmla="*/ 0 h 77"/>
                        <a:gd name="T6" fmla="*/ 1 w 32"/>
                        <a:gd name="T7" fmla="*/ 0 h 77"/>
                        <a:gd name="T8" fmla="*/ 1 w 32"/>
                        <a:gd name="T9" fmla="*/ 0 h 77"/>
                        <a:gd name="T10" fmla="*/ 0 60000 65536"/>
                        <a:gd name="T11" fmla="*/ 0 60000 65536"/>
                        <a:gd name="T12" fmla="*/ 0 60000 65536"/>
                        <a:gd name="T13" fmla="*/ 0 60000 65536"/>
                        <a:gd name="T14" fmla="*/ 0 60000 65536"/>
                        <a:gd name="T15" fmla="*/ 0 w 32"/>
                        <a:gd name="T16" fmla="*/ 0 h 77"/>
                        <a:gd name="T17" fmla="*/ 32 w 32"/>
                        <a:gd name="T18" fmla="*/ 77 h 77"/>
                      </a:gdLst>
                      <a:ahLst/>
                      <a:cxnLst>
                        <a:cxn ang="T10">
                          <a:pos x="T0" y="T1"/>
                        </a:cxn>
                        <a:cxn ang="T11">
                          <a:pos x="T2" y="T3"/>
                        </a:cxn>
                        <a:cxn ang="T12">
                          <a:pos x="T4" y="T5"/>
                        </a:cxn>
                        <a:cxn ang="T13">
                          <a:pos x="T6" y="T7"/>
                        </a:cxn>
                        <a:cxn ang="T14">
                          <a:pos x="T8" y="T9"/>
                        </a:cxn>
                      </a:cxnLst>
                      <a:rect l="T15" t="T16" r="T17" b="T18"/>
                      <a:pathLst>
                        <a:path w="32" h="77">
                          <a:moveTo>
                            <a:pt x="32" y="6"/>
                          </a:moveTo>
                          <a:lnTo>
                            <a:pt x="13" y="77"/>
                          </a:lnTo>
                          <a:lnTo>
                            <a:pt x="0" y="69"/>
                          </a:lnTo>
                          <a:lnTo>
                            <a:pt x="22" y="0"/>
                          </a:lnTo>
                          <a:lnTo>
                            <a:pt x="32" y="6"/>
                          </a:lnTo>
                          <a:close/>
                        </a:path>
                      </a:pathLst>
                    </a:custGeom>
                    <a:solidFill>
                      <a:srgbClr val="606060"/>
                    </a:solidFill>
                    <a:ln w="1588">
                      <a:solidFill>
                        <a:srgbClr val="000000"/>
                      </a:solidFill>
                      <a:round/>
                      <a:headEnd/>
                      <a:tailEnd/>
                    </a:ln>
                  </p:spPr>
                  <p:txBody>
                    <a:bodyPr/>
                    <a:lstStyle/>
                    <a:p>
                      <a:endParaRPr lang="es-AR"/>
                    </a:p>
                  </p:txBody>
                </p:sp>
                <p:sp>
                  <p:nvSpPr>
                    <p:cNvPr id="34001" name="Forma libre 808"/>
                    <p:cNvSpPr>
                      <a:spLocks/>
                    </p:cNvSpPr>
                    <p:nvPr/>
                  </p:nvSpPr>
                  <p:spPr bwMode="auto">
                    <a:xfrm>
                      <a:off x="1374" y="1311"/>
                      <a:ext cx="16" cy="38"/>
                    </a:xfrm>
                    <a:custGeom>
                      <a:avLst/>
                      <a:gdLst>
                        <a:gd name="T0" fmla="*/ 1 w 31"/>
                        <a:gd name="T1" fmla="*/ 0 h 75"/>
                        <a:gd name="T2" fmla="*/ 0 w 31"/>
                        <a:gd name="T3" fmla="*/ 1 h 75"/>
                        <a:gd name="T4" fmla="*/ 1 w 31"/>
                        <a:gd name="T5" fmla="*/ 1 h 75"/>
                        <a:gd name="T6" fmla="*/ 1 w 31"/>
                        <a:gd name="T7" fmla="*/ 1 h 75"/>
                        <a:gd name="T8" fmla="*/ 1 w 31"/>
                        <a:gd name="T9" fmla="*/ 0 h 75"/>
                        <a:gd name="T10" fmla="*/ 0 60000 65536"/>
                        <a:gd name="T11" fmla="*/ 0 60000 65536"/>
                        <a:gd name="T12" fmla="*/ 0 60000 65536"/>
                        <a:gd name="T13" fmla="*/ 0 60000 65536"/>
                        <a:gd name="T14" fmla="*/ 0 60000 65536"/>
                        <a:gd name="T15" fmla="*/ 0 w 31"/>
                        <a:gd name="T16" fmla="*/ 0 h 75"/>
                        <a:gd name="T17" fmla="*/ 31 w 31"/>
                        <a:gd name="T18" fmla="*/ 75 h 75"/>
                      </a:gdLst>
                      <a:ahLst/>
                      <a:cxnLst>
                        <a:cxn ang="T10">
                          <a:pos x="T0" y="T1"/>
                        </a:cxn>
                        <a:cxn ang="T11">
                          <a:pos x="T2" y="T3"/>
                        </a:cxn>
                        <a:cxn ang="T12">
                          <a:pos x="T4" y="T5"/>
                        </a:cxn>
                        <a:cxn ang="T13">
                          <a:pos x="T6" y="T7"/>
                        </a:cxn>
                        <a:cxn ang="T14">
                          <a:pos x="T8" y="T9"/>
                        </a:cxn>
                      </a:cxnLst>
                      <a:rect l="T15" t="T16" r="T17" b="T18"/>
                      <a:pathLst>
                        <a:path w="31" h="75">
                          <a:moveTo>
                            <a:pt x="21" y="0"/>
                          </a:moveTo>
                          <a:lnTo>
                            <a:pt x="0" y="69"/>
                          </a:lnTo>
                          <a:lnTo>
                            <a:pt x="12" y="75"/>
                          </a:lnTo>
                          <a:lnTo>
                            <a:pt x="31" y="5"/>
                          </a:lnTo>
                          <a:lnTo>
                            <a:pt x="21" y="0"/>
                          </a:lnTo>
                          <a:close/>
                        </a:path>
                      </a:pathLst>
                    </a:custGeom>
                    <a:solidFill>
                      <a:srgbClr val="606060"/>
                    </a:solidFill>
                    <a:ln w="1588">
                      <a:solidFill>
                        <a:srgbClr val="000000"/>
                      </a:solidFill>
                      <a:round/>
                      <a:headEnd/>
                      <a:tailEnd/>
                    </a:ln>
                  </p:spPr>
                  <p:txBody>
                    <a:bodyPr/>
                    <a:lstStyle/>
                    <a:p>
                      <a:endParaRPr lang="es-AR"/>
                    </a:p>
                  </p:txBody>
                </p:sp>
              </p:grpSp>
              <p:sp>
                <p:nvSpPr>
                  <p:cNvPr id="33994" name="Forma libre 809"/>
                  <p:cNvSpPr>
                    <a:spLocks/>
                  </p:cNvSpPr>
                  <p:nvPr/>
                </p:nvSpPr>
                <p:spPr bwMode="auto">
                  <a:xfrm>
                    <a:off x="1380" y="1225"/>
                    <a:ext cx="85" cy="124"/>
                  </a:xfrm>
                  <a:custGeom>
                    <a:avLst/>
                    <a:gdLst>
                      <a:gd name="T0" fmla="*/ 1 w 168"/>
                      <a:gd name="T1" fmla="*/ 0 h 246"/>
                      <a:gd name="T2" fmla="*/ 1 w 168"/>
                      <a:gd name="T3" fmla="*/ 1 h 246"/>
                      <a:gd name="T4" fmla="*/ 0 w 168"/>
                      <a:gd name="T5" fmla="*/ 1 h 246"/>
                      <a:gd name="T6" fmla="*/ 1 w 168"/>
                      <a:gd name="T7" fmla="*/ 1 h 246"/>
                      <a:gd name="T8" fmla="*/ 1 w 168"/>
                      <a:gd name="T9" fmla="*/ 0 h 246"/>
                      <a:gd name="T10" fmla="*/ 0 60000 65536"/>
                      <a:gd name="T11" fmla="*/ 0 60000 65536"/>
                      <a:gd name="T12" fmla="*/ 0 60000 65536"/>
                      <a:gd name="T13" fmla="*/ 0 60000 65536"/>
                      <a:gd name="T14" fmla="*/ 0 60000 65536"/>
                      <a:gd name="T15" fmla="*/ 0 w 168"/>
                      <a:gd name="T16" fmla="*/ 0 h 246"/>
                      <a:gd name="T17" fmla="*/ 168 w 168"/>
                      <a:gd name="T18" fmla="*/ 246 h 246"/>
                    </a:gdLst>
                    <a:ahLst/>
                    <a:cxnLst>
                      <a:cxn ang="T10">
                        <a:pos x="T0" y="T1"/>
                      </a:cxn>
                      <a:cxn ang="T11">
                        <a:pos x="T2" y="T3"/>
                      </a:cxn>
                      <a:cxn ang="T12">
                        <a:pos x="T4" y="T5"/>
                      </a:cxn>
                      <a:cxn ang="T13">
                        <a:pos x="T6" y="T7"/>
                      </a:cxn>
                      <a:cxn ang="T14">
                        <a:pos x="T8" y="T9"/>
                      </a:cxn>
                    </a:cxnLst>
                    <a:rect l="T15" t="T16" r="T17" b="T18"/>
                    <a:pathLst>
                      <a:path w="168" h="246">
                        <a:moveTo>
                          <a:pt x="168" y="0"/>
                        </a:moveTo>
                        <a:lnTo>
                          <a:pt x="19" y="173"/>
                        </a:lnTo>
                        <a:lnTo>
                          <a:pt x="0" y="246"/>
                        </a:lnTo>
                        <a:lnTo>
                          <a:pt x="168" y="44"/>
                        </a:lnTo>
                        <a:lnTo>
                          <a:pt x="168" y="0"/>
                        </a:lnTo>
                        <a:close/>
                      </a:path>
                    </a:pathLst>
                  </a:custGeom>
                  <a:solidFill>
                    <a:srgbClr val="404040"/>
                  </a:solidFill>
                  <a:ln w="1588">
                    <a:solidFill>
                      <a:srgbClr val="000000"/>
                    </a:solidFill>
                    <a:round/>
                    <a:headEnd/>
                    <a:tailEnd/>
                  </a:ln>
                </p:spPr>
                <p:txBody>
                  <a:bodyPr/>
                  <a:lstStyle/>
                  <a:p>
                    <a:endParaRPr lang="es-AR"/>
                  </a:p>
                </p:txBody>
              </p:sp>
              <p:sp>
                <p:nvSpPr>
                  <p:cNvPr id="33995" name="Forma libre 810"/>
                  <p:cNvSpPr>
                    <a:spLocks/>
                  </p:cNvSpPr>
                  <p:nvPr/>
                </p:nvSpPr>
                <p:spPr bwMode="auto">
                  <a:xfrm>
                    <a:off x="1314" y="1192"/>
                    <a:ext cx="142" cy="112"/>
                  </a:xfrm>
                  <a:custGeom>
                    <a:avLst/>
                    <a:gdLst>
                      <a:gd name="T0" fmla="*/ 0 w 285"/>
                      <a:gd name="T1" fmla="*/ 0 h 224"/>
                      <a:gd name="T2" fmla="*/ 0 w 285"/>
                      <a:gd name="T3" fmla="*/ 1 h 224"/>
                      <a:gd name="T4" fmla="*/ 0 w 285"/>
                      <a:gd name="T5" fmla="*/ 1 h 224"/>
                      <a:gd name="T6" fmla="*/ 0 w 285"/>
                      <a:gd name="T7" fmla="*/ 1 h 224"/>
                      <a:gd name="T8" fmla="*/ 0 w 285"/>
                      <a:gd name="T9" fmla="*/ 0 h 224"/>
                      <a:gd name="T10" fmla="*/ 0 60000 65536"/>
                      <a:gd name="T11" fmla="*/ 0 60000 65536"/>
                      <a:gd name="T12" fmla="*/ 0 60000 65536"/>
                      <a:gd name="T13" fmla="*/ 0 60000 65536"/>
                      <a:gd name="T14" fmla="*/ 0 60000 65536"/>
                      <a:gd name="T15" fmla="*/ 0 w 285"/>
                      <a:gd name="T16" fmla="*/ 0 h 224"/>
                      <a:gd name="T17" fmla="*/ 285 w 285"/>
                      <a:gd name="T18" fmla="*/ 224 h 224"/>
                    </a:gdLst>
                    <a:ahLst/>
                    <a:cxnLst>
                      <a:cxn ang="T10">
                        <a:pos x="T0" y="T1"/>
                      </a:cxn>
                      <a:cxn ang="T11">
                        <a:pos x="T2" y="T3"/>
                      </a:cxn>
                      <a:cxn ang="T12">
                        <a:pos x="T4" y="T5"/>
                      </a:cxn>
                      <a:cxn ang="T13">
                        <a:pos x="T6" y="T7"/>
                      </a:cxn>
                      <a:cxn ang="T14">
                        <a:pos x="T8" y="T9"/>
                      </a:cxn>
                    </a:cxnLst>
                    <a:rect l="T15" t="T16" r="T17" b="T18"/>
                    <a:pathLst>
                      <a:path w="285" h="224">
                        <a:moveTo>
                          <a:pt x="150" y="0"/>
                        </a:moveTo>
                        <a:lnTo>
                          <a:pt x="0" y="137"/>
                        </a:lnTo>
                        <a:lnTo>
                          <a:pt x="153" y="224"/>
                        </a:lnTo>
                        <a:lnTo>
                          <a:pt x="285" y="71"/>
                        </a:lnTo>
                        <a:lnTo>
                          <a:pt x="150" y="0"/>
                        </a:lnTo>
                        <a:close/>
                      </a:path>
                    </a:pathLst>
                  </a:custGeom>
                  <a:solidFill>
                    <a:srgbClr val="E0E0E0"/>
                  </a:solidFill>
                  <a:ln w="1588">
                    <a:solidFill>
                      <a:srgbClr val="000000"/>
                    </a:solidFill>
                    <a:round/>
                    <a:headEnd/>
                    <a:tailEnd/>
                  </a:ln>
                </p:spPr>
                <p:txBody>
                  <a:bodyPr/>
                  <a:lstStyle/>
                  <a:p>
                    <a:endParaRPr lang="es-AR"/>
                  </a:p>
                </p:txBody>
              </p:sp>
              <p:sp>
                <p:nvSpPr>
                  <p:cNvPr id="33996" name="Forma libre 811"/>
                  <p:cNvSpPr>
                    <a:spLocks/>
                  </p:cNvSpPr>
                  <p:nvPr/>
                </p:nvSpPr>
                <p:spPr bwMode="auto">
                  <a:xfrm>
                    <a:off x="1384" y="1223"/>
                    <a:ext cx="81" cy="91"/>
                  </a:xfrm>
                  <a:custGeom>
                    <a:avLst/>
                    <a:gdLst>
                      <a:gd name="T0" fmla="*/ 1 w 161"/>
                      <a:gd name="T1" fmla="*/ 0 h 181"/>
                      <a:gd name="T2" fmla="*/ 1 w 161"/>
                      <a:gd name="T3" fmla="*/ 1 h 181"/>
                      <a:gd name="T4" fmla="*/ 1 w 161"/>
                      <a:gd name="T5" fmla="*/ 1 h 181"/>
                      <a:gd name="T6" fmla="*/ 0 w 161"/>
                      <a:gd name="T7" fmla="*/ 1 h 181"/>
                      <a:gd name="T8" fmla="*/ 1 w 161"/>
                      <a:gd name="T9" fmla="*/ 0 h 181"/>
                      <a:gd name="T10" fmla="*/ 0 60000 65536"/>
                      <a:gd name="T11" fmla="*/ 0 60000 65536"/>
                      <a:gd name="T12" fmla="*/ 0 60000 65536"/>
                      <a:gd name="T13" fmla="*/ 0 60000 65536"/>
                      <a:gd name="T14" fmla="*/ 0 60000 65536"/>
                      <a:gd name="T15" fmla="*/ 0 w 161"/>
                      <a:gd name="T16" fmla="*/ 0 h 181"/>
                      <a:gd name="T17" fmla="*/ 161 w 161"/>
                      <a:gd name="T18" fmla="*/ 181 h 181"/>
                    </a:gdLst>
                    <a:ahLst/>
                    <a:cxnLst>
                      <a:cxn ang="T10">
                        <a:pos x="T0" y="T1"/>
                      </a:cxn>
                      <a:cxn ang="T11">
                        <a:pos x="T2" y="T3"/>
                      </a:cxn>
                      <a:cxn ang="T12">
                        <a:pos x="T4" y="T5"/>
                      </a:cxn>
                      <a:cxn ang="T13">
                        <a:pos x="T6" y="T7"/>
                      </a:cxn>
                      <a:cxn ang="T14">
                        <a:pos x="T8" y="T9"/>
                      </a:cxn>
                    </a:cxnLst>
                    <a:rect l="T15" t="T16" r="T17" b="T18"/>
                    <a:pathLst>
                      <a:path w="161" h="181">
                        <a:moveTo>
                          <a:pt x="152" y="0"/>
                        </a:moveTo>
                        <a:lnTo>
                          <a:pt x="161" y="6"/>
                        </a:lnTo>
                        <a:lnTo>
                          <a:pt x="12" y="181"/>
                        </a:lnTo>
                        <a:lnTo>
                          <a:pt x="0" y="176"/>
                        </a:lnTo>
                        <a:lnTo>
                          <a:pt x="152" y="0"/>
                        </a:lnTo>
                        <a:close/>
                      </a:path>
                    </a:pathLst>
                  </a:custGeom>
                  <a:solidFill>
                    <a:srgbClr val="A0A0A0"/>
                  </a:solidFill>
                  <a:ln w="1588">
                    <a:solidFill>
                      <a:srgbClr val="000000"/>
                    </a:solidFill>
                    <a:round/>
                    <a:headEnd/>
                    <a:tailEnd/>
                  </a:ln>
                </p:spPr>
                <p:txBody>
                  <a:bodyPr/>
                  <a:lstStyle/>
                  <a:p>
                    <a:endParaRPr lang="es-AR"/>
                  </a:p>
                </p:txBody>
              </p:sp>
              <p:sp>
                <p:nvSpPr>
                  <p:cNvPr id="33997" name="Forma libre 812"/>
                  <p:cNvSpPr>
                    <a:spLocks/>
                  </p:cNvSpPr>
                  <p:nvPr/>
                </p:nvSpPr>
                <p:spPr bwMode="auto">
                  <a:xfrm>
                    <a:off x="1303" y="1187"/>
                    <a:ext cx="89" cy="78"/>
                  </a:xfrm>
                  <a:custGeom>
                    <a:avLst/>
                    <a:gdLst>
                      <a:gd name="T0" fmla="*/ 0 w 177"/>
                      <a:gd name="T1" fmla="*/ 1 h 156"/>
                      <a:gd name="T2" fmla="*/ 1 w 177"/>
                      <a:gd name="T3" fmla="*/ 0 h 156"/>
                      <a:gd name="T4" fmla="*/ 1 w 177"/>
                      <a:gd name="T5" fmla="*/ 1 h 156"/>
                      <a:gd name="T6" fmla="*/ 1 w 177"/>
                      <a:gd name="T7" fmla="*/ 1 h 156"/>
                      <a:gd name="T8" fmla="*/ 0 w 177"/>
                      <a:gd name="T9" fmla="*/ 1 h 156"/>
                      <a:gd name="T10" fmla="*/ 0 60000 65536"/>
                      <a:gd name="T11" fmla="*/ 0 60000 65536"/>
                      <a:gd name="T12" fmla="*/ 0 60000 65536"/>
                      <a:gd name="T13" fmla="*/ 0 60000 65536"/>
                      <a:gd name="T14" fmla="*/ 0 60000 65536"/>
                      <a:gd name="T15" fmla="*/ 0 w 177"/>
                      <a:gd name="T16" fmla="*/ 0 h 156"/>
                      <a:gd name="T17" fmla="*/ 177 w 177"/>
                      <a:gd name="T18" fmla="*/ 156 h 156"/>
                    </a:gdLst>
                    <a:ahLst/>
                    <a:cxnLst>
                      <a:cxn ang="T10">
                        <a:pos x="T0" y="T1"/>
                      </a:cxn>
                      <a:cxn ang="T11">
                        <a:pos x="T2" y="T3"/>
                      </a:cxn>
                      <a:cxn ang="T12">
                        <a:pos x="T4" y="T5"/>
                      </a:cxn>
                      <a:cxn ang="T13">
                        <a:pos x="T6" y="T7"/>
                      </a:cxn>
                      <a:cxn ang="T14">
                        <a:pos x="T8" y="T9"/>
                      </a:cxn>
                    </a:cxnLst>
                    <a:rect l="T15" t="T16" r="T17" b="T18"/>
                    <a:pathLst>
                      <a:path w="177" h="156">
                        <a:moveTo>
                          <a:pt x="0" y="150"/>
                        </a:moveTo>
                        <a:lnTo>
                          <a:pt x="171" y="0"/>
                        </a:lnTo>
                        <a:lnTo>
                          <a:pt x="177" y="4"/>
                        </a:lnTo>
                        <a:lnTo>
                          <a:pt x="10" y="156"/>
                        </a:lnTo>
                        <a:lnTo>
                          <a:pt x="0" y="150"/>
                        </a:lnTo>
                        <a:close/>
                      </a:path>
                    </a:pathLst>
                  </a:custGeom>
                  <a:solidFill>
                    <a:srgbClr val="A0A0A0"/>
                  </a:solidFill>
                  <a:ln w="1588">
                    <a:solidFill>
                      <a:srgbClr val="000000"/>
                    </a:solidFill>
                    <a:round/>
                    <a:headEnd/>
                    <a:tailEnd/>
                  </a:ln>
                </p:spPr>
                <p:txBody>
                  <a:bodyPr/>
                  <a:lstStyle/>
                  <a:p>
                    <a:endParaRPr lang="es-AR"/>
                  </a:p>
                </p:txBody>
              </p:sp>
            </p:grpSp>
            <p:grpSp>
              <p:nvGrpSpPr>
                <p:cNvPr id="33969" name="Grupo 813"/>
                <p:cNvGrpSpPr>
                  <a:grpSpLocks/>
                </p:cNvGrpSpPr>
                <p:nvPr/>
              </p:nvGrpSpPr>
              <p:grpSpPr bwMode="auto">
                <a:xfrm>
                  <a:off x="1312" y="1282"/>
                  <a:ext cx="65" cy="45"/>
                  <a:chOff x="1312" y="1282"/>
                  <a:chExt cx="65" cy="45"/>
                </a:xfrm>
              </p:grpSpPr>
              <p:grpSp>
                <p:nvGrpSpPr>
                  <p:cNvPr id="33970" name="Grupo 814"/>
                  <p:cNvGrpSpPr>
                    <a:grpSpLocks/>
                  </p:cNvGrpSpPr>
                  <p:nvPr/>
                </p:nvGrpSpPr>
                <p:grpSpPr bwMode="auto">
                  <a:xfrm>
                    <a:off x="1312" y="1282"/>
                    <a:ext cx="6" cy="9"/>
                    <a:chOff x="1312" y="1282"/>
                    <a:chExt cx="6" cy="9"/>
                  </a:xfrm>
                </p:grpSpPr>
                <p:sp>
                  <p:nvSpPr>
                    <p:cNvPr id="33989" name="Elipse 815"/>
                    <p:cNvSpPr>
                      <a:spLocks noChangeArrowheads="1"/>
                    </p:cNvSpPr>
                    <p:nvPr/>
                  </p:nvSpPr>
                  <p:spPr bwMode="auto">
                    <a:xfrm>
                      <a:off x="1312" y="1284"/>
                      <a:ext cx="6" cy="7"/>
                    </a:xfrm>
                    <a:prstGeom prst="ellipse">
                      <a:avLst/>
                    </a:prstGeom>
                    <a:solidFill>
                      <a:srgbClr val="20202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990" name="Elipse 816"/>
                    <p:cNvSpPr>
                      <a:spLocks noChangeArrowheads="1"/>
                    </p:cNvSpPr>
                    <p:nvPr/>
                  </p:nvSpPr>
                  <p:spPr bwMode="auto">
                    <a:xfrm>
                      <a:off x="1312" y="1282"/>
                      <a:ext cx="6" cy="7"/>
                    </a:xfrm>
                    <a:prstGeom prst="ellipse">
                      <a:avLst/>
                    </a:prstGeom>
                    <a:solidFill>
                      <a:srgbClr val="40404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971" name="Grupo 817"/>
                  <p:cNvGrpSpPr>
                    <a:grpSpLocks/>
                  </p:cNvGrpSpPr>
                  <p:nvPr/>
                </p:nvGrpSpPr>
                <p:grpSpPr bwMode="auto">
                  <a:xfrm>
                    <a:off x="1327" y="1291"/>
                    <a:ext cx="50" cy="36"/>
                    <a:chOff x="1327" y="1291"/>
                    <a:chExt cx="50" cy="36"/>
                  </a:xfrm>
                </p:grpSpPr>
                <p:grpSp>
                  <p:nvGrpSpPr>
                    <p:cNvPr id="33972" name="Grupo 818"/>
                    <p:cNvGrpSpPr>
                      <a:grpSpLocks/>
                    </p:cNvGrpSpPr>
                    <p:nvPr/>
                  </p:nvGrpSpPr>
                  <p:grpSpPr bwMode="auto">
                    <a:xfrm>
                      <a:off x="1327" y="1294"/>
                      <a:ext cx="50" cy="33"/>
                      <a:chOff x="1327" y="1294"/>
                      <a:chExt cx="50" cy="33"/>
                    </a:xfrm>
                  </p:grpSpPr>
                  <p:sp>
                    <p:nvSpPr>
                      <p:cNvPr id="33982" name="Elipse 819"/>
                      <p:cNvSpPr>
                        <a:spLocks noChangeArrowheads="1"/>
                      </p:cNvSpPr>
                      <p:nvPr/>
                    </p:nvSpPr>
                    <p:spPr bwMode="auto">
                      <a:xfrm>
                        <a:off x="1364" y="1316"/>
                        <a:ext cx="6" cy="7"/>
                      </a:xfrm>
                      <a:prstGeom prst="ellipse">
                        <a:avLst/>
                      </a:prstGeom>
                      <a:solidFill>
                        <a:srgbClr val="80808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983" name="Elipse 820"/>
                      <p:cNvSpPr>
                        <a:spLocks noChangeArrowheads="1"/>
                      </p:cNvSpPr>
                      <p:nvPr/>
                    </p:nvSpPr>
                    <p:spPr bwMode="auto">
                      <a:xfrm>
                        <a:off x="1335" y="1298"/>
                        <a:ext cx="5" cy="7"/>
                      </a:xfrm>
                      <a:prstGeom prst="ellipse">
                        <a:avLst/>
                      </a:prstGeom>
                      <a:solidFill>
                        <a:srgbClr val="80808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984" name="Elipse 821"/>
                      <p:cNvSpPr>
                        <a:spLocks noChangeArrowheads="1"/>
                      </p:cNvSpPr>
                      <p:nvPr/>
                    </p:nvSpPr>
                    <p:spPr bwMode="auto">
                      <a:xfrm>
                        <a:off x="1349" y="1307"/>
                        <a:ext cx="6" cy="7"/>
                      </a:xfrm>
                      <a:prstGeom prst="ellipse">
                        <a:avLst/>
                      </a:prstGeom>
                      <a:solidFill>
                        <a:srgbClr val="80808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985" name="Elipse 822"/>
                      <p:cNvSpPr>
                        <a:spLocks noChangeArrowheads="1"/>
                      </p:cNvSpPr>
                      <p:nvPr/>
                    </p:nvSpPr>
                    <p:spPr bwMode="auto">
                      <a:xfrm>
                        <a:off x="1357" y="1312"/>
                        <a:ext cx="6" cy="6"/>
                      </a:xfrm>
                      <a:prstGeom prst="ellipse">
                        <a:avLst/>
                      </a:prstGeom>
                      <a:solidFill>
                        <a:srgbClr val="80808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986" name="Elipse 823"/>
                      <p:cNvSpPr>
                        <a:spLocks noChangeArrowheads="1"/>
                      </p:cNvSpPr>
                      <p:nvPr/>
                    </p:nvSpPr>
                    <p:spPr bwMode="auto">
                      <a:xfrm>
                        <a:off x="1341" y="1303"/>
                        <a:ext cx="7" cy="6"/>
                      </a:xfrm>
                      <a:prstGeom prst="ellipse">
                        <a:avLst/>
                      </a:prstGeom>
                      <a:solidFill>
                        <a:srgbClr val="80808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987" name="Elipse 824"/>
                      <p:cNvSpPr>
                        <a:spLocks noChangeArrowheads="1"/>
                      </p:cNvSpPr>
                      <p:nvPr/>
                    </p:nvSpPr>
                    <p:spPr bwMode="auto">
                      <a:xfrm>
                        <a:off x="1327" y="1294"/>
                        <a:ext cx="7" cy="6"/>
                      </a:xfrm>
                      <a:prstGeom prst="ellipse">
                        <a:avLst/>
                      </a:prstGeom>
                      <a:solidFill>
                        <a:srgbClr val="80808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988" name="Elipse 825"/>
                      <p:cNvSpPr>
                        <a:spLocks noChangeArrowheads="1"/>
                      </p:cNvSpPr>
                      <p:nvPr/>
                    </p:nvSpPr>
                    <p:spPr bwMode="auto">
                      <a:xfrm>
                        <a:off x="1371" y="1320"/>
                        <a:ext cx="6" cy="7"/>
                      </a:xfrm>
                      <a:prstGeom prst="ellipse">
                        <a:avLst/>
                      </a:prstGeom>
                      <a:solidFill>
                        <a:srgbClr val="80808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973" name="Grupo 826"/>
                    <p:cNvGrpSpPr>
                      <a:grpSpLocks/>
                    </p:cNvGrpSpPr>
                    <p:nvPr/>
                  </p:nvGrpSpPr>
                  <p:grpSpPr bwMode="auto">
                    <a:xfrm>
                      <a:off x="1327" y="1291"/>
                      <a:ext cx="50" cy="35"/>
                      <a:chOff x="1327" y="1291"/>
                      <a:chExt cx="50" cy="35"/>
                    </a:xfrm>
                  </p:grpSpPr>
                  <p:grpSp>
                    <p:nvGrpSpPr>
                      <p:cNvPr id="33974" name="Grupo 827"/>
                      <p:cNvGrpSpPr>
                        <a:grpSpLocks/>
                      </p:cNvGrpSpPr>
                      <p:nvPr/>
                    </p:nvGrpSpPr>
                    <p:grpSpPr bwMode="auto">
                      <a:xfrm>
                        <a:off x="1335" y="1296"/>
                        <a:ext cx="42" cy="30"/>
                        <a:chOff x="1335" y="1296"/>
                        <a:chExt cx="42" cy="30"/>
                      </a:xfrm>
                    </p:grpSpPr>
                    <p:sp>
                      <p:nvSpPr>
                        <p:cNvPr id="33976" name="Elipse 828"/>
                        <p:cNvSpPr>
                          <a:spLocks noChangeArrowheads="1"/>
                        </p:cNvSpPr>
                        <p:nvPr/>
                      </p:nvSpPr>
                      <p:spPr bwMode="auto">
                        <a:xfrm>
                          <a:off x="1371" y="1319"/>
                          <a:ext cx="6" cy="7"/>
                        </a:xfrm>
                        <a:prstGeom prst="ellipse">
                          <a:avLst/>
                        </a:prstGeom>
                        <a:solidFill>
                          <a:srgbClr val="FF000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977" name="Elipse 829"/>
                        <p:cNvSpPr>
                          <a:spLocks noChangeArrowheads="1"/>
                        </p:cNvSpPr>
                        <p:nvPr/>
                      </p:nvSpPr>
                      <p:spPr bwMode="auto">
                        <a:xfrm>
                          <a:off x="1342" y="1300"/>
                          <a:ext cx="6" cy="7"/>
                        </a:xfrm>
                        <a:prstGeom prst="ellipse">
                          <a:avLst/>
                        </a:prstGeom>
                        <a:solidFill>
                          <a:srgbClr val="FF000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978" name="Elipse 830"/>
                        <p:cNvSpPr>
                          <a:spLocks noChangeArrowheads="1"/>
                        </p:cNvSpPr>
                        <p:nvPr/>
                      </p:nvSpPr>
                      <p:spPr bwMode="auto">
                        <a:xfrm>
                          <a:off x="1357" y="1309"/>
                          <a:ext cx="6" cy="7"/>
                        </a:xfrm>
                        <a:prstGeom prst="ellipse">
                          <a:avLst/>
                        </a:prstGeom>
                        <a:solidFill>
                          <a:srgbClr val="FF000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979" name="Elipse 831"/>
                        <p:cNvSpPr>
                          <a:spLocks noChangeArrowheads="1"/>
                        </p:cNvSpPr>
                        <p:nvPr/>
                      </p:nvSpPr>
                      <p:spPr bwMode="auto">
                        <a:xfrm>
                          <a:off x="1364" y="1314"/>
                          <a:ext cx="6" cy="7"/>
                        </a:xfrm>
                        <a:prstGeom prst="ellipse">
                          <a:avLst/>
                        </a:prstGeom>
                        <a:solidFill>
                          <a:srgbClr val="FF000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980" name="Elipse 832"/>
                        <p:cNvSpPr>
                          <a:spLocks noChangeArrowheads="1"/>
                        </p:cNvSpPr>
                        <p:nvPr/>
                      </p:nvSpPr>
                      <p:spPr bwMode="auto">
                        <a:xfrm>
                          <a:off x="1349" y="1305"/>
                          <a:ext cx="5" cy="7"/>
                        </a:xfrm>
                        <a:prstGeom prst="ellipse">
                          <a:avLst/>
                        </a:prstGeom>
                        <a:solidFill>
                          <a:srgbClr val="FF000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981" name="Elipse 833"/>
                        <p:cNvSpPr>
                          <a:spLocks noChangeArrowheads="1"/>
                        </p:cNvSpPr>
                        <p:nvPr/>
                      </p:nvSpPr>
                      <p:spPr bwMode="auto">
                        <a:xfrm>
                          <a:off x="1335" y="1296"/>
                          <a:ext cx="5" cy="7"/>
                        </a:xfrm>
                        <a:prstGeom prst="ellipse">
                          <a:avLst/>
                        </a:prstGeom>
                        <a:solidFill>
                          <a:srgbClr val="FF000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sp>
                    <p:nvSpPr>
                      <p:cNvPr id="33975" name="Elipse 834"/>
                      <p:cNvSpPr>
                        <a:spLocks noChangeArrowheads="1"/>
                      </p:cNvSpPr>
                      <p:nvPr/>
                    </p:nvSpPr>
                    <p:spPr bwMode="auto">
                      <a:xfrm>
                        <a:off x="1327" y="1291"/>
                        <a:ext cx="6" cy="6"/>
                      </a:xfrm>
                      <a:prstGeom prst="ellipse">
                        <a:avLst/>
                      </a:prstGeom>
                      <a:solidFill>
                        <a:srgbClr val="FF000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grpSp>
          </p:grpSp>
          <p:grpSp>
            <p:nvGrpSpPr>
              <p:cNvPr id="33889" name="Grupo 835"/>
              <p:cNvGrpSpPr>
                <a:grpSpLocks/>
              </p:cNvGrpSpPr>
              <p:nvPr/>
            </p:nvGrpSpPr>
            <p:grpSpPr bwMode="auto">
              <a:xfrm>
                <a:off x="1379" y="1314"/>
                <a:ext cx="247" cy="143"/>
                <a:chOff x="1379" y="1314"/>
                <a:chExt cx="247" cy="143"/>
              </a:xfrm>
            </p:grpSpPr>
            <p:grpSp>
              <p:nvGrpSpPr>
                <p:cNvPr id="33890" name="Grupo 836"/>
                <p:cNvGrpSpPr>
                  <a:grpSpLocks/>
                </p:cNvGrpSpPr>
                <p:nvPr/>
              </p:nvGrpSpPr>
              <p:grpSpPr bwMode="auto">
                <a:xfrm>
                  <a:off x="1379" y="1339"/>
                  <a:ext cx="152" cy="44"/>
                  <a:chOff x="1379" y="1339"/>
                  <a:chExt cx="152" cy="44"/>
                </a:xfrm>
              </p:grpSpPr>
              <p:sp>
                <p:nvSpPr>
                  <p:cNvPr id="33940" name="Forma libre 837"/>
                  <p:cNvSpPr>
                    <a:spLocks/>
                  </p:cNvSpPr>
                  <p:nvPr/>
                </p:nvSpPr>
                <p:spPr bwMode="auto">
                  <a:xfrm>
                    <a:off x="1493" y="1353"/>
                    <a:ext cx="38" cy="16"/>
                  </a:xfrm>
                  <a:custGeom>
                    <a:avLst/>
                    <a:gdLst>
                      <a:gd name="T0" fmla="*/ 0 w 77"/>
                      <a:gd name="T1" fmla="*/ 0 h 31"/>
                      <a:gd name="T2" fmla="*/ 0 w 77"/>
                      <a:gd name="T3" fmla="*/ 1 h 31"/>
                      <a:gd name="T4" fmla="*/ 0 w 77"/>
                      <a:gd name="T5" fmla="*/ 1 h 31"/>
                      <a:gd name="T6" fmla="*/ 0 w 77"/>
                      <a:gd name="T7" fmla="*/ 1 h 31"/>
                      <a:gd name="T8" fmla="*/ 0 w 77"/>
                      <a:gd name="T9" fmla="*/ 1 h 31"/>
                      <a:gd name="T10" fmla="*/ 0 w 77"/>
                      <a:gd name="T11" fmla="*/ 1 h 31"/>
                      <a:gd name="T12" fmla="*/ 0 w 77"/>
                      <a:gd name="T13" fmla="*/ 1 h 31"/>
                      <a:gd name="T14" fmla="*/ 0 w 77"/>
                      <a:gd name="T15" fmla="*/ 1 h 31"/>
                      <a:gd name="T16" fmla="*/ 0 w 77"/>
                      <a:gd name="T17" fmla="*/ 1 h 31"/>
                      <a:gd name="T18" fmla="*/ 0 w 77"/>
                      <a:gd name="T19" fmla="*/ 1 h 31"/>
                      <a:gd name="T20" fmla="*/ 0 w 77"/>
                      <a:gd name="T21" fmla="*/ 1 h 31"/>
                      <a:gd name="T22" fmla="*/ 0 w 77"/>
                      <a:gd name="T23" fmla="*/ 1 h 31"/>
                      <a:gd name="T24" fmla="*/ 0 w 77"/>
                      <a:gd name="T25" fmla="*/ 1 h 31"/>
                      <a:gd name="T26" fmla="*/ 0 w 77"/>
                      <a:gd name="T27" fmla="*/ 1 h 31"/>
                      <a:gd name="T28" fmla="*/ 0 w 77"/>
                      <a:gd name="T29" fmla="*/ 1 h 31"/>
                      <a:gd name="T30" fmla="*/ 0 w 77"/>
                      <a:gd name="T31" fmla="*/ 1 h 31"/>
                      <a:gd name="T32" fmla="*/ 0 w 77"/>
                      <a:gd name="T33" fmla="*/ 1 h 31"/>
                      <a:gd name="T34" fmla="*/ 0 w 77"/>
                      <a:gd name="T35" fmla="*/ 1 h 31"/>
                      <a:gd name="T36" fmla="*/ 0 w 77"/>
                      <a:gd name="T37" fmla="*/ 1 h 31"/>
                      <a:gd name="T38" fmla="*/ 0 w 77"/>
                      <a:gd name="T39" fmla="*/ 1 h 31"/>
                      <a:gd name="T40" fmla="*/ 0 w 77"/>
                      <a:gd name="T41" fmla="*/ 1 h 31"/>
                      <a:gd name="T42" fmla="*/ 0 w 77"/>
                      <a:gd name="T43" fmla="*/ 1 h 31"/>
                      <a:gd name="T44" fmla="*/ 0 w 77"/>
                      <a:gd name="T45" fmla="*/ 1 h 31"/>
                      <a:gd name="T46" fmla="*/ 0 w 77"/>
                      <a:gd name="T47" fmla="*/ 1 h 31"/>
                      <a:gd name="T48" fmla="*/ 0 w 77"/>
                      <a:gd name="T49" fmla="*/ 1 h 31"/>
                      <a:gd name="T50" fmla="*/ 0 w 77"/>
                      <a:gd name="T51" fmla="*/ 1 h 31"/>
                      <a:gd name="T52" fmla="*/ 0 w 77"/>
                      <a:gd name="T53" fmla="*/ 0 h 31"/>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77"/>
                      <a:gd name="T82" fmla="*/ 0 h 31"/>
                      <a:gd name="T83" fmla="*/ 77 w 77"/>
                      <a:gd name="T84" fmla="*/ 31 h 31"/>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77" h="31">
                        <a:moveTo>
                          <a:pt x="77" y="0"/>
                        </a:moveTo>
                        <a:lnTo>
                          <a:pt x="77" y="13"/>
                        </a:lnTo>
                        <a:lnTo>
                          <a:pt x="58" y="31"/>
                        </a:lnTo>
                        <a:lnTo>
                          <a:pt x="53" y="31"/>
                        </a:lnTo>
                        <a:lnTo>
                          <a:pt x="50" y="18"/>
                        </a:lnTo>
                        <a:lnTo>
                          <a:pt x="39" y="31"/>
                        </a:lnTo>
                        <a:lnTo>
                          <a:pt x="33" y="31"/>
                        </a:lnTo>
                        <a:lnTo>
                          <a:pt x="27" y="16"/>
                        </a:lnTo>
                        <a:lnTo>
                          <a:pt x="21" y="31"/>
                        </a:lnTo>
                        <a:lnTo>
                          <a:pt x="14" y="31"/>
                        </a:lnTo>
                        <a:lnTo>
                          <a:pt x="11" y="19"/>
                        </a:lnTo>
                        <a:lnTo>
                          <a:pt x="8" y="18"/>
                        </a:lnTo>
                        <a:lnTo>
                          <a:pt x="0" y="18"/>
                        </a:lnTo>
                        <a:lnTo>
                          <a:pt x="0" y="8"/>
                        </a:lnTo>
                        <a:lnTo>
                          <a:pt x="6" y="8"/>
                        </a:lnTo>
                        <a:lnTo>
                          <a:pt x="14" y="11"/>
                        </a:lnTo>
                        <a:lnTo>
                          <a:pt x="16" y="21"/>
                        </a:lnTo>
                        <a:lnTo>
                          <a:pt x="27" y="2"/>
                        </a:lnTo>
                        <a:lnTo>
                          <a:pt x="30" y="2"/>
                        </a:lnTo>
                        <a:lnTo>
                          <a:pt x="31" y="3"/>
                        </a:lnTo>
                        <a:lnTo>
                          <a:pt x="37" y="19"/>
                        </a:lnTo>
                        <a:lnTo>
                          <a:pt x="49" y="3"/>
                        </a:lnTo>
                        <a:lnTo>
                          <a:pt x="50" y="2"/>
                        </a:lnTo>
                        <a:lnTo>
                          <a:pt x="53" y="2"/>
                        </a:lnTo>
                        <a:lnTo>
                          <a:pt x="55" y="5"/>
                        </a:lnTo>
                        <a:lnTo>
                          <a:pt x="58" y="19"/>
                        </a:lnTo>
                        <a:lnTo>
                          <a:pt x="77" y="0"/>
                        </a:lnTo>
                        <a:close/>
                      </a:path>
                    </a:pathLst>
                  </a:custGeom>
                  <a:solidFill>
                    <a:srgbClr val="0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3941" name="Forma libre 838"/>
                  <p:cNvSpPr>
                    <a:spLocks/>
                  </p:cNvSpPr>
                  <p:nvPr/>
                </p:nvSpPr>
                <p:spPr bwMode="auto">
                  <a:xfrm>
                    <a:off x="1398" y="1340"/>
                    <a:ext cx="99" cy="41"/>
                  </a:xfrm>
                  <a:custGeom>
                    <a:avLst/>
                    <a:gdLst>
                      <a:gd name="T0" fmla="*/ 0 w 198"/>
                      <a:gd name="T1" fmla="*/ 0 h 84"/>
                      <a:gd name="T2" fmla="*/ 0 w 198"/>
                      <a:gd name="T3" fmla="*/ 0 h 84"/>
                      <a:gd name="T4" fmla="*/ 1 w 198"/>
                      <a:gd name="T5" fmla="*/ 0 h 84"/>
                      <a:gd name="T6" fmla="*/ 1 w 198"/>
                      <a:gd name="T7" fmla="*/ 0 h 84"/>
                      <a:gd name="T8" fmla="*/ 1 w 198"/>
                      <a:gd name="T9" fmla="*/ 0 h 84"/>
                      <a:gd name="T10" fmla="*/ 1 w 198"/>
                      <a:gd name="T11" fmla="*/ 0 h 84"/>
                      <a:gd name="T12" fmla="*/ 1 w 198"/>
                      <a:gd name="T13" fmla="*/ 0 h 84"/>
                      <a:gd name="T14" fmla="*/ 1 w 198"/>
                      <a:gd name="T15" fmla="*/ 0 h 84"/>
                      <a:gd name="T16" fmla="*/ 1 w 198"/>
                      <a:gd name="T17" fmla="*/ 0 h 84"/>
                      <a:gd name="T18" fmla="*/ 1 w 198"/>
                      <a:gd name="T19" fmla="*/ 0 h 84"/>
                      <a:gd name="T20" fmla="*/ 1 w 198"/>
                      <a:gd name="T21" fmla="*/ 0 h 84"/>
                      <a:gd name="T22" fmla="*/ 1 w 198"/>
                      <a:gd name="T23" fmla="*/ 0 h 84"/>
                      <a:gd name="T24" fmla="*/ 1 w 198"/>
                      <a:gd name="T25" fmla="*/ 0 h 84"/>
                      <a:gd name="T26" fmla="*/ 1 w 198"/>
                      <a:gd name="T27" fmla="*/ 0 h 84"/>
                      <a:gd name="T28" fmla="*/ 1 w 198"/>
                      <a:gd name="T29" fmla="*/ 0 h 84"/>
                      <a:gd name="T30" fmla="*/ 0 w 198"/>
                      <a:gd name="T31" fmla="*/ 0 h 8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98"/>
                      <a:gd name="T49" fmla="*/ 0 h 84"/>
                      <a:gd name="T50" fmla="*/ 198 w 198"/>
                      <a:gd name="T51" fmla="*/ 84 h 8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98" h="84">
                        <a:moveTo>
                          <a:pt x="0" y="0"/>
                        </a:moveTo>
                        <a:lnTo>
                          <a:pt x="0" y="84"/>
                        </a:lnTo>
                        <a:lnTo>
                          <a:pt x="13" y="79"/>
                        </a:lnTo>
                        <a:lnTo>
                          <a:pt x="40" y="64"/>
                        </a:lnTo>
                        <a:lnTo>
                          <a:pt x="140" y="64"/>
                        </a:lnTo>
                        <a:lnTo>
                          <a:pt x="158" y="81"/>
                        </a:lnTo>
                        <a:lnTo>
                          <a:pt x="188" y="61"/>
                        </a:lnTo>
                        <a:lnTo>
                          <a:pt x="188" y="51"/>
                        </a:lnTo>
                        <a:lnTo>
                          <a:pt x="198" y="51"/>
                        </a:lnTo>
                        <a:lnTo>
                          <a:pt x="198" y="35"/>
                        </a:lnTo>
                        <a:lnTo>
                          <a:pt x="188" y="35"/>
                        </a:lnTo>
                        <a:lnTo>
                          <a:pt x="188" y="21"/>
                        </a:lnTo>
                        <a:lnTo>
                          <a:pt x="164" y="9"/>
                        </a:lnTo>
                        <a:lnTo>
                          <a:pt x="151" y="20"/>
                        </a:lnTo>
                        <a:lnTo>
                          <a:pt x="37" y="20"/>
                        </a:lnTo>
                        <a:lnTo>
                          <a:pt x="0" y="0"/>
                        </a:lnTo>
                        <a:close/>
                      </a:path>
                    </a:pathLst>
                  </a:custGeom>
                  <a:solidFill>
                    <a:srgbClr val="00C0C0"/>
                  </a:solidFill>
                  <a:ln w="1588">
                    <a:solidFill>
                      <a:srgbClr val="000000"/>
                    </a:solidFill>
                    <a:round/>
                    <a:headEnd/>
                    <a:tailEnd/>
                  </a:ln>
                </p:spPr>
                <p:txBody>
                  <a:bodyPr/>
                  <a:lstStyle/>
                  <a:p>
                    <a:endParaRPr lang="es-AR"/>
                  </a:p>
                </p:txBody>
              </p:sp>
              <p:grpSp>
                <p:nvGrpSpPr>
                  <p:cNvPr id="33942" name="Grupo 839"/>
                  <p:cNvGrpSpPr>
                    <a:grpSpLocks/>
                  </p:cNvGrpSpPr>
                  <p:nvPr/>
                </p:nvGrpSpPr>
                <p:grpSpPr bwMode="auto">
                  <a:xfrm>
                    <a:off x="1455" y="1340"/>
                    <a:ext cx="32" cy="43"/>
                    <a:chOff x="1455" y="1340"/>
                    <a:chExt cx="32" cy="43"/>
                  </a:xfrm>
                </p:grpSpPr>
                <p:sp>
                  <p:nvSpPr>
                    <p:cNvPr id="33954" name="Elipse 840"/>
                    <p:cNvSpPr>
                      <a:spLocks noChangeArrowheads="1"/>
                    </p:cNvSpPr>
                    <p:nvPr/>
                  </p:nvSpPr>
                  <p:spPr bwMode="auto">
                    <a:xfrm>
                      <a:off x="1455" y="1340"/>
                      <a:ext cx="32" cy="43"/>
                    </a:xfrm>
                    <a:prstGeom prst="ellipse">
                      <a:avLst/>
                    </a:prstGeom>
                    <a:solidFill>
                      <a:srgbClr val="00E0E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955" name="Elipse 841"/>
                    <p:cNvSpPr>
                      <a:spLocks noChangeArrowheads="1"/>
                    </p:cNvSpPr>
                    <p:nvPr/>
                  </p:nvSpPr>
                  <p:spPr bwMode="auto">
                    <a:xfrm>
                      <a:off x="1459" y="1340"/>
                      <a:ext cx="22" cy="43"/>
                    </a:xfrm>
                    <a:prstGeom prst="ellipse">
                      <a:avLst/>
                    </a:prstGeom>
                    <a:solidFill>
                      <a:srgbClr val="00FFFF"/>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956" name="Elipse 842"/>
                    <p:cNvSpPr>
                      <a:spLocks noChangeArrowheads="1"/>
                    </p:cNvSpPr>
                    <p:nvPr/>
                  </p:nvSpPr>
                  <p:spPr bwMode="auto">
                    <a:xfrm>
                      <a:off x="1457" y="1343"/>
                      <a:ext cx="17" cy="35"/>
                    </a:xfrm>
                    <a:prstGeom prst="ellipse">
                      <a:avLst/>
                    </a:prstGeom>
                    <a:solidFill>
                      <a:srgbClr val="00FFFF"/>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nvGrpSpPr>
                    <p:cNvPr id="33957" name="Grupo 843"/>
                    <p:cNvGrpSpPr>
                      <a:grpSpLocks/>
                    </p:cNvGrpSpPr>
                    <p:nvPr/>
                  </p:nvGrpSpPr>
                  <p:grpSpPr bwMode="auto">
                    <a:xfrm>
                      <a:off x="1461" y="1352"/>
                      <a:ext cx="9" cy="17"/>
                      <a:chOff x="1461" y="1352"/>
                      <a:chExt cx="9" cy="17"/>
                    </a:xfrm>
                  </p:grpSpPr>
                  <p:sp>
                    <p:nvSpPr>
                      <p:cNvPr id="33958" name="Elipse 844"/>
                      <p:cNvSpPr>
                        <a:spLocks noChangeArrowheads="1"/>
                      </p:cNvSpPr>
                      <p:nvPr/>
                    </p:nvSpPr>
                    <p:spPr bwMode="auto">
                      <a:xfrm>
                        <a:off x="1465" y="1365"/>
                        <a:ext cx="2" cy="4"/>
                      </a:xfrm>
                      <a:prstGeom prst="ellipse">
                        <a:avLst/>
                      </a:prstGeom>
                      <a:solidFill>
                        <a:srgbClr val="00E0E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959" name="Elipse 845"/>
                      <p:cNvSpPr>
                        <a:spLocks noChangeArrowheads="1"/>
                      </p:cNvSpPr>
                      <p:nvPr/>
                    </p:nvSpPr>
                    <p:spPr bwMode="auto">
                      <a:xfrm>
                        <a:off x="1464" y="1352"/>
                        <a:ext cx="3" cy="4"/>
                      </a:xfrm>
                      <a:prstGeom prst="ellipse">
                        <a:avLst/>
                      </a:prstGeom>
                      <a:solidFill>
                        <a:srgbClr val="00E0E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960" name="Elipse 846"/>
                      <p:cNvSpPr>
                        <a:spLocks noChangeArrowheads="1"/>
                      </p:cNvSpPr>
                      <p:nvPr/>
                    </p:nvSpPr>
                    <p:spPr bwMode="auto">
                      <a:xfrm>
                        <a:off x="1468" y="1365"/>
                        <a:ext cx="2" cy="4"/>
                      </a:xfrm>
                      <a:prstGeom prst="ellipse">
                        <a:avLst/>
                      </a:prstGeom>
                      <a:solidFill>
                        <a:srgbClr val="00E0E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961" name="Elipse 847"/>
                      <p:cNvSpPr>
                        <a:spLocks noChangeArrowheads="1"/>
                      </p:cNvSpPr>
                      <p:nvPr/>
                    </p:nvSpPr>
                    <p:spPr bwMode="auto">
                      <a:xfrm>
                        <a:off x="1461" y="1365"/>
                        <a:ext cx="3" cy="4"/>
                      </a:xfrm>
                      <a:prstGeom prst="ellipse">
                        <a:avLst/>
                      </a:prstGeom>
                      <a:solidFill>
                        <a:srgbClr val="00E0E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962" name="Elipse 848"/>
                      <p:cNvSpPr>
                        <a:spLocks noChangeArrowheads="1"/>
                      </p:cNvSpPr>
                      <p:nvPr/>
                    </p:nvSpPr>
                    <p:spPr bwMode="auto">
                      <a:xfrm>
                        <a:off x="1465" y="1361"/>
                        <a:ext cx="2" cy="3"/>
                      </a:xfrm>
                      <a:prstGeom prst="ellipse">
                        <a:avLst/>
                      </a:prstGeom>
                      <a:solidFill>
                        <a:srgbClr val="00E0E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963" name="Elipse 849"/>
                      <p:cNvSpPr>
                        <a:spLocks noChangeArrowheads="1"/>
                      </p:cNvSpPr>
                      <p:nvPr/>
                    </p:nvSpPr>
                    <p:spPr bwMode="auto">
                      <a:xfrm>
                        <a:off x="1468" y="1361"/>
                        <a:ext cx="2" cy="4"/>
                      </a:xfrm>
                      <a:prstGeom prst="ellipse">
                        <a:avLst/>
                      </a:prstGeom>
                      <a:solidFill>
                        <a:srgbClr val="00E0E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964" name="Elipse 850"/>
                      <p:cNvSpPr>
                        <a:spLocks noChangeArrowheads="1"/>
                      </p:cNvSpPr>
                      <p:nvPr/>
                    </p:nvSpPr>
                    <p:spPr bwMode="auto">
                      <a:xfrm>
                        <a:off x="1461" y="1361"/>
                        <a:ext cx="3" cy="4"/>
                      </a:xfrm>
                      <a:prstGeom prst="ellipse">
                        <a:avLst/>
                      </a:prstGeom>
                      <a:solidFill>
                        <a:srgbClr val="00E0E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965" name="Elipse 851"/>
                      <p:cNvSpPr>
                        <a:spLocks noChangeArrowheads="1"/>
                      </p:cNvSpPr>
                      <p:nvPr/>
                    </p:nvSpPr>
                    <p:spPr bwMode="auto">
                      <a:xfrm>
                        <a:off x="1465" y="1357"/>
                        <a:ext cx="2" cy="3"/>
                      </a:xfrm>
                      <a:prstGeom prst="ellipse">
                        <a:avLst/>
                      </a:prstGeom>
                      <a:solidFill>
                        <a:srgbClr val="00E0E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966" name="Elipse 852"/>
                      <p:cNvSpPr>
                        <a:spLocks noChangeArrowheads="1"/>
                      </p:cNvSpPr>
                      <p:nvPr/>
                    </p:nvSpPr>
                    <p:spPr bwMode="auto">
                      <a:xfrm>
                        <a:off x="1468" y="1357"/>
                        <a:ext cx="2" cy="3"/>
                      </a:xfrm>
                      <a:prstGeom prst="ellipse">
                        <a:avLst/>
                      </a:prstGeom>
                      <a:solidFill>
                        <a:srgbClr val="00E0E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967" name="Elipse 853"/>
                      <p:cNvSpPr>
                        <a:spLocks noChangeArrowheads="1"/>
                      </p:cNvSpPr>
                      <p:nvPr/>
                    </p:nvSpPr>
                    <p:spPr bwMode="auto">
                      <a:xfrm>
                        <a:off x="1461" y="1357"/>
                        <a:ext cx="3" cy="3"/>
                      </a:xfrm>
                      <a:prstGeom prst="ellipse">
                        <a:avLst/>
                      </a:prstGeom>
                      <a:solidFill>
                        <a:srgbClr val="00E0E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grpSp>
                <p:nvGrpSpPr>
                  <p:cNvPr id="33943" name="Grupo 854"/>
                  <p:cNvGrpSpPr>
                    <a:grpSpLocks/>
                  </p:cNvGrpSpPr>
                  <p:nvPr/>
                </p:nvGrpSpPr>
                <p:grpSpPr bwMode="auto">
                  <a:xfrm>
                    <a:off x="1379" y="1339"/>
                    <a:ext cx="37" cy="44"/>
                    <a:chOff x="1379" y="1339"/>
                    <a:chExt cx="37" cy="44"/>
                  </a:xfrm>
                </p:grpSpPr>
                <p:sp>
                  <p:nvSpPr>
                    <p:cNvPr id="33944" name="Elipse 855"/>
                    <p:cNvSpPr>
                      <a:spLocks noChangeArrowheads="1"/>
                    </p:cNvSpPr>
                    <p:nvPr/>
                  </p:nvSpPr>
                  <p:spPr bwMode="auto">
                    <a:xfrm>
                      <a:off x="1381" y="1339"/>
                      <a:ext cx="35" cy="44"/>
                    </a:xfrm>
                    <a:prstGeom prst="ellipse">
                      <a:avLst/>
                    </a:prstGeom>
                    <a:solidFill>
                      <a:srgbClr val="00E0E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945" name="Elipse 856"/>
                    <p:cNvSpPr>
                      <a:spLocks noChangeArrowheads="1"/>
                    </p:cNvSpPr>
                    <p:nvPr/>
                  </p:nvSpPr>
                  <p:spPr bwMode="auto">
                    <a:xfrm>
                      <a:off x="1379" y="1340"/>
                      <a:ext cx="29" cy="42"/>
                    </a:xfrm>
                    <a:prstGeom prst="ellipse">
                      <a:avLst/>
                    </a:prstGeom>
                    <a:solidFill>
                      <a:srgbClr val="00FFFF"/>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nvGrpSpPr>
                    <p:cNvPr id="33946" name="Grupo 857"/>
                    <p:cNvGrpSpPr>
                      <a:grpSpLocks/>
                    </p:cNvGrpSpPr>
                    <p:nvPr/>
                  </p:nvGrpSpPr>
                  <p:grpSpPr bwMode="auto">
                    <a:xfrm>
                      <a:off x="1381" y="1343"/>
                      <a:ext cx="23" cy="34"/>
                      <a:chOff x="1381" y="1343"/>
                      <a:chExt cx="23" cy="34"/>
                    </a:xfrm>
                  </p:grpSpPr>
                  <p:grpSp>
                    <p:nvGrpSpPr>
                      <p:cNvPr id="33947" name="Grupo 858"/>
                      <p:cNvGrpSpPr>
                        <a:grpSpLocks/>
                      </p:cNvGrpSpPr>
                      <p:nvPr/>
                    </p:nvGrpSpPr>
                    <p:grpSpPr bwMode="auto">
                      <a:xfrm>
                        <a:off x="1385" y="1351"/>
                        <a:ext cx="15" cy="20"/>
                        <a:chOff x="1385" y="1351"/>
                        <a:chExt cx="15" cy="20"/>
                      </a:xfrm>
                    </p:grpSpPr>
                    <p:sp>
                      <p:nvSpPr>
                        <p:cNvPr id="33949" name="Elipse 859"/>
                        <p:cNvSpPr>
                          <a:spLocks noChangeArrowheads="1"/>
                        </p:cNvSpPr>
                        <p:nvPr/>
                      </p:nvSpPr>
                      <p:spPr bwMode="auto">
                        <a:xfrm>
                          <a:off x="1391" y="1351"/>
                          <a:ext cx="3" cy="5"/>
                        </a:xfrm>
                        <a:prstGeom prst="ellipse">
                          <a:avLst/>
                        </a:prstGeom>
                        <a:solidFill>
                          <a:srgbClr val="00000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950" name="Elipse 860"/>
                        <p:cNvSpPr>
                          <a:spLocks noChangeArrowheads="1"/>
                        </p:cNvSpPr>
                        <p:nvPr/>
                      </p:nvSpPr>
                      <p:spPr bwMode="auto">
                        <a:xfrm>
                          <a:off x="1391" y="1366"/>
                          <a:ext cx="3" cy="5"/>
                        </a:xfrm>
                        <a:prstGeom prst="ellipse">
                          <a:avLst/>
                        </a:prstGeom>
                        <a:solidFill>
                          <a:srgbClr val="00000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951" name="Elipse 861"/>
                        <p:cNvSpPr>
                          <a:spLocks noChangeArrowheads="1"/>
                        </p:cNvSpPr>
                        <p:nvPr/>
                      </p:nvSpPr>
                      <p:spPr bwMode="auto">
                        <a:xfrm>
                          <a:off x="1391" y="1358"/>
                          <a:ext cx="3" cy="5"/>
                        </a:xfrm>
                        <a:prstGeom prst="ellipse">
                          <a:avLst/>
                        </a:prstGeom>
                        <a:solidFill>
                          <a:srgbClr val="00000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952" name="Elipse 862"/>
                        <p:cNvSpPr>
                          <a:spLocks noChangeArrowheads="1"/>
                        </p:cNvSpPr>
                        <p:nvPr/>
                      </p:nvSpPr>
                      <p:spPr bwMode="auto">
                        <a:xfrm>
                          <a:off x="1396" y="1358"/>
                          <a:ext cx="4" cy="5"/>
                        </a:xfrm>
                        <a:prstGeom prst="ellipse">
                          <a:avLst/>
                        </a:prstGeom>
                        <a:solidFill>
                          <a:srgbClr val="00000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953" name="Elipse 863"/>
                        <p:cNvSpPr>
                          <a:spLocks noChangeArrowheads="1"/>
                        </p:cNvSpPr>
                        <p:nvPr/>
                      </p:nvSpPr>
                      <p:spPr bwMode="auto">
                        <a:xfrm>
                          <a:off x="1385" y="1358"/>
                          <a:ext cx="4" cy="5"/>
                        </a:xfrm>
                        <a:prstGeom prst="ellipse">
                          <a:avLst/>
                        </a:prstGeom>
                        <a:solidFill>
                          <a:srgbClr val="00000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sp>
                    <p:nvSpPr>
                      <p:cNvPr id="33948" name="Elipse 864"/>
                      <p:cNvSpPr>
                        <a:spLocks noChangeArrowheads="1"/>
                      </p:cNvSpPr>
                      <p:nvPr/>
                    </p:nvSpPr>
                    <p:spPr bwMode="auto">
                      <a:xfrm>
                        <a:off x="1381" y="1343"/>
                        <a:ext cx="23" cy="34"/>
                      </a:xfrm>
                      <a:prstGeom prst="ellipse">
                        <a:avLst/>
                      </a:prstGeom>
                      <a:noFill/>
                      <a:ln w="158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grpSp>
            <p:grpSp>
              <p:nvGrpSpPr>
                <p:cNvPr id="33891" name="Grupo 865"/>
                <p:cNvGrpSpPr>
                  <a:grpSpLocks/>
                </p:cNvGrpSpPr>
                <p:nvPr/>
              </p:nvGrpSpPr>
              <p:grpSpPr bwMode="auto">
                <a:xfrm>
                  <a:off x="1528" y="1314"/>
                  <a:ext cx="98" cy="143"/>
                  <a:chOff x="1528" y="1314"/>
                  <a:chExt cx="98" cy="143"/>
                </a:xfrm>
              </p:grpSpPr>
              <p:sp>
                <p:nvSpPr>
                  <p:cNvPr id="33892" name="Forma libre 866"/>
                  <p:cNvSpPr>
                    <a:spLocks/>
                  </p:cNvSpPr>
                  <p:nvPr/>
                </p:nvSpPr>
                <p:spPr bwMode="auto">
                  <a:xfrm>
                    <a:off x="1528" y="1317"/>
                    <a:ext cx="98" cy="137"/>
                  </a:xfrm>
                  <a:custGeom>
                    <a:avLst/>
                    <a:gdLst>
                      <a:gd name="T0" fmla="*/ 0 w 197"/>
                      <a:gd name="T1" fmla="*/ 1 h 273"/>
                      <a:gd name="T2" fmla="*/ 0 w 197"/>
                      <a:gd name="T3" fmla="*/ 1 h 273"/>
                      <a:gd name="T4" fmla="*/ 0 w 197"/>
                      <a:gd name="T5" fmla="*/ 1 h 273"/>
                      <a:gd name="T6" fmla="*/ 0 w 197"/>
                      <a:gd name="T7" fmla="*/ 1 h 273"/>
                      <a:gd name="T8" fmla="*/ 0 w 197"/>
                      <a:gd name="T9" fmla="*/ 1 h 273"/>
                      <a:gd name="T10" fmla="*/ 0 w 197"/>
                      <a:gd name="T11" fmla="*/ 1 h 273"/>
                      <a:gd name="T12" fmla="*/ 0 w 197"/>
                      <a:gd name="T13" fmla="*/ 1 h 273"/>
                      <a:gd name="T14" fmla="*/ 0 w 197"/>
                      <a:gd name="T15" fmla="*/ 1 h 273"/>
                      <a:gd name="T16" fmla="*/ 0 w 197"/>
                      <a:gd name="T17" fmla="*/ 1 h 273"/>
                      <a:gd name="T18" fmla="*/ 0 w 197"/>
                      <a:gd name="T19" fmla="*/ 1 h 273"/>
                      <a:gd name="T20" fmla="*/ 0 w 197"/>
                      <a:gd name="T21" fmla="*/ 1 h 273"/>
                      <a:gd name="T22" fmla="*/ 0 w 197"/>
                      <a:gd name="T23" fmla="*/ 1 h 273"/>
                      <a:gd name="T24" fmla="*/ 0 w 197"/>
                      <a:gd name="T25" fmla="*/ 1 h 273"/>
                      <a:gd name="T26" fmla="*/ 0 w 197"/>
                      <a:gd name="T27" fmla="*/ 1 h 273"/>
                      <a:gd name="T28" fmla="*/ 0 w 197"/>
                      <a:gd name="T29" fmla="*/ 1 h 273"/>
                      <a:gd name="T30" fmla="*/ 0 w 197"/>
                      <a:gd name="T31" fmla="*/ 1 h 273"/>
                      <a:gd name="T32" fmla="*/ 0 w 197"/>
                      <a:gd name="T33" fmla="*/ 1 h 273"/>
                      <a:gd name="T34" fmla="*/ 0 w 197"/>
                      <a:gd name="T35" fmla="*/ 1 h 273"/>
                      <a:gd name="T36" fmla="*/ 0 w 197"/>
                      <a:gd name="T37" fmla="*/ 1 h 273"/>
                      <a:gd name="T38" fmla="*/ 0 w 197"/>
                      <a:gd name="T39" fmla="*/ 1 h 273"/>
                      <a:gd name="T40" fmla="*/ 0 w 197"/>
                      <a:gd name="T41" fmla="*/ 0 h 273"/>
                      <a:gd name="T42" fmla="*/ 0 w 197"/>
                      <a:gd name="T43" fmla="*/ 1 h 273"/>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97"/>
                      <a:gd name="T67" fmla="*/ 0 h 273"/>
                      <a:gd name="T68" fmla="*/ 197 w 197"/>
                      <a:gd name="T69" fmla="*/ 273 h 273"/>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97" h="273">
                        <a:moveTo>
                          <a:pt x="173" y="3"/>
                        </a:moveTo>
                        <a:lnTo>
                          <a:pt x="174" y="4"/>
                        </a:lnTo>
                        <a:lnTo>
                          <a:pt x="180" y="7"/>
                        </a:lnTo>
                        <a:lnTo>
                          <a:pt x="183" y="13"/>
                        </a:lnTo>
                        <a:lnTo>
                          <a:pt x="185" y="24"/>
                        </a:lnTo>
                        <a:lnTo>
                          <a:pt x="194" y="117"/>
                        </a:lnTo>
                        <a:lnTo>
                          <a:pt x="195" y="188"/>
                        </a:lnTo>
                        <a:lnTo>
                          <a:pt x="197" y="224"/>
                        </a:lnTo>
                        <a:lnTo>
                          <a:pt x="197" y="263"/>
                        </a:lnTo>
                        <a:lnTo>
                          <a:pt x="195" y="271"/>
                        </a:lnTo>
                        <a:lnTo>
                          <a:pt x="2" y="273"/>
                        </a:lnTo>
                        <a:lnTo>
                          <a:pt x="2" y="269"/>
                        </a:lnTo>
                        <a:lnTo>
                          <a:pt x="0" y="266"/>
                        </a:lnTo>
                        <a:lnTo>
                          <a:pt x="0" y="224"/>
                        </a:lnTo>
                        <a:lnTo>
                          <a:pt x="2" y="182"/>
                        </a:lnTo>
                        <a:lnTo>
                          <a:pt x="3" y="117"/>
                        </a:lnTo>
                        <a:lnTo>
                          <a:pt x="9" y="25"/>
                        </a:lnTo>
                        <a:lnTo>
                          <a:pt x="9" y="15"/>
                        </a:lnTo>
                        <a:lnTo>
                          <a:pt x="12" y="10"/>
                        </a:lnTo>
                        <a:lnTo>
                          <a:pt x="16" y="6"/>
                        </a:lnTo>
                        <a:lnTo>
                          <a:pt x="24" y="0"/>
                        </a:lnTo>
                        <a:lnTo>
                          <a:pt x="173" y="3"/>
                        </a:lnTo>
                        <a:close/>
                      </a:path>
                    </a:pathLst>
                  </a:custGeom>
                  <a:solidFill>
                    <a:srgbClr val="00C0C0"/>
                  </a:solidFill>
                  <a:ln w="1588">
                    <a:solidFill>
                      <a:srgbClr val="000000"/>
                    </a:solidFill>
                    <a:round/>
                    <a:headEnd/>
                    <a:tailEnd/>
                  </a:ln>
                </p:spPr>
                <p:txBody>
                  <a:bodyPr/>
                  <a:lstStyle/>
                  <a:p>
                    <a:endParaRPr lang="es-AR"/>
                  </a:p>
                </p:txBody>
              </p:sp>
              <p:sp>
                <p:nvSpPr>
                  <p:cNvPr id="33893" name="Forma libre 867"/>
                  <p:cNvSpPr>
                    <a:spLocks/>
                  </p:cNvSpPr>
                  <p:nvPr/>
                </p:nvSpPr>
                <p:spPr bwMode="auto">
                  <a:xfrm>
                    <a:off x="1530" y="1447"/>
                    <a:ext cx="96" cy="10"/>
                  </a:xfrm>
                  <a:custGeom>
                    <a:avLst/>
                    <a:gdLst>
                      <a:gd name="T0" fmla="*/ 1 w 192"/>
                      <a:gd name="T1" fmla="*/ 0 h 21"/>
                      <a:gd name="T2" fmla="*/ 0 w 192"/>
                      <a:gd name="T3" fmla="*/ 0 h 21"/>
                      <a:gd name="T4" fmla="*/ 1 w 192"/>
                      <a:gd name="T5" fmla="*/ 0 h 21"/>
                      <a:gd name="T6" fmla="*/ 1 w 192"/>
                      <a:gd name="T7" fmla="*/ 0 h 21"/>
                      <a:gd name="T8" fmla="*/ 1 w 192"/>
                      <a:gd name="T9" fmla="*/ 0 h 21"/>
                      <a:gd name="T10" fmla="*/ 1 w 192"/>
                      <a:gd name="T11" fmla="*/ 0 h 21"/>
                      <a:gd name="T12" fmla="*/ 1 w 192"/>
                      <a:gd name="T13" fmla="*/ 0 h 21"/>
                      <a:gd name="T14" fmla="*/ 1 w 192"/>
                      <a:gd name="T15" fmla="*/ 0 h 21"/>
                      <a:gd name="T16" fmla="*/ 1 w 192"/>
                      <a:gd name="T17" fmla="*/ 0 h 21"/>
                      <a:gd name="T18" fmla="*/ 1 w 192"/>
                      <a:gd name="T19" fmla="*/ 0 h 21"/>
                      <a:gd name="T20" fmla="*/ 1 w 192"/>
                      <a:gd name="T21" fmla="*/ 0 h 21"/>
                      <a:gd name="T22" fmla="*/ 1 w 192"/>
                      <a:gd name="T23" fmla="*/ 0 h 21"/>
                      <a:gd name="T24" fmla="*/ 1 w 192"/>
                      <a:gd name="T25" fmla="*/ 0 h 2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92"/>
                      <a:gd name="T40" fmla="*/ 0 h 21"/>
                      <a:gd name="T41" fmla="*/ 192 w 192"/>
                      <a:gd name="T42" fmla="*/ 21 h 21"/>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92" h="21">
                        <a:moveTo>
                          <a:pt x="19" y="2"/>
                        </a:moveTo>
                        <a:lnTo>
                          <a:pt x="0" y="15"/>
                        </a:lnTo>
                        <a:lnTo>
                          <a:pt x="3" y="16"/>
                        </a:lnTo>
                        <a:lnTo>
                          <a:pt x="7" y="19"/>
                        </a:lnTo>
                        <a:lnTo>
                          <a:pt x="9" y="21"/>
                        </a:lnTo>
                        <a:lnTo>
                          <a:pt x="12" y="21"/>
                        </a:lnTo>
                        <a:lnTo>
                          <a:pt x="182" y="21"/>
                        </a:lnTo>
                        <a:lnTo>
                          <a:pt x="186" y="21"/>
                        </a:lnTo>
                        <a:lnTo>
                          <a:pt x="189" y="19"/>
                        </a:lnTo>
                        <a:lnTo>
                          <a:pt x="191" y="16"/>
                        </a:lnTo>
                        <a:lnTo>
                          <a:pt x="192" y="13"/>
                        </a:lnTo>
                        <a:lnTo>
                          <a:pt x="173" y="0"/>
                        </a:lnTo>
                        <a:lnTo>
                          <a:pt x="19" y="2"/>
                        </a:lnTo>
                        <a:close/>
                      </a:path>
                    </a:pathLst>
                  </a:custGeom>
                  <a:solidFill>
                    <a:srgbClr val="008080"/>
                  </a:solidFill>
                  <a:ln w="1588">
                    <a:solidFill>
                      <a:srgbClr val="000000"/>
                    </a:solidFill>
                    <a:round/>
                    <a:headEnd/>
                    <a:tailEnd/>
                  </a:ln>
                </p:spPr>
                <p:txBody>
                  <a:bodyPr/>
                  <a:lstStyle/>
                  <a:p>
                    <a:endParaRPr lang="es-AR"/>
                  </a:p>
                </p:txBody>
              </p:sp>
              <p:sp>
                <p:nvSpPr>
                  <p:cNvPr id="33894" name="Forma libre 868"/>
                  <p:cNvSpPr>
                    <a:spLocks/>
                  </p:cNvSpPr>
                  <p:nvPr/>
                </p:nvSpPr>
                <p:spPr bwMode="auto">
                  <a:xfrm>
                    <a:off x="1539" y="1314"/>
                    <a:ext cx="76" cy="23"/>
                  </a:xfrm>
                  <a:custGeom>
                    <a:avLst/>
                    <a:gdLst>
                      <a:gd name="T0" fmla="*/ 1 w 151"/>
                      <a:gd name="T1" fmla="*/ 1 h 46"/>
                      <a:gd name="T2" fmla="*/ 0 w 151"/>
                      <a:gd name="T3" fmla="*/ 1 h 46"/>
                      <a:gd name="T4" fmla="*/ 1 w 151"/>
                      <a:gd name="T5" fmla="*/ 1 h 46"/>
                      <a:gd name="T6" fmla="*/ 1 w 151"/>
                      <a:gd name="T7" fmla="*/ 1 h 46"/>
                      <a:gd name="T8" fmla="*/ 1 w 151"/>
                      <a:gd name="T9" fmla="*/ 1 h 46"/>
                      <a:gd name="T10" fmla="*/ 1 w 151"/>
                      <a:gd name="T11" fmla="*/ 0 h 46"/>
                      <a:gd name="T12" fmla="*/ 1 w 151"/>
                      <a:gd name="T13" fmla="*/ 0 h 46"/>
                      <a:gd name="T14" fmla="*/ 1 w 151"/>
                      <a:gd name="T15" fmla="*/ 0 h 46"/>
                      <a:gd name="T16" fmla="*/ 1 w 151"/>
                      <a:gd name="T17" fmla="*/ 0 h 46"/>
                      <a:gd name="T18" fmla="*/ 1 w 151"/>
                      <a:gd name="T19" fmla="*/ 1 h 46"/>
                      <a:gd name="T20" fmla="*/ 1 w 151"/>
                      <a:gd name="T21" fmla="*/ 1 h 46"/>
                      <a:gd name="T22" fmla="*/ 1 w 151"/>
                      <a:gd name="T23" fmla="*/ 1 h 46"/>
                      <a:gd name="T24" fmla="*/ 1 w 151"/>
                      <a:gd name="T25" fmla="*/ 1 h 46"/>
                      <a:gd name="T26" fmla="*/ 1 w 151"/>
                      <a:gd name="T27" fmla="*/ 1 h 46"/>
                      <a:gd name="T28" fmla="*/ 1 w 151"/>
                      <a:gd name="T29" fmla="*/ 1 h 46"/>
                      <a:gd name="T30" fmla="*/ 1 w 151"/>
                      <a:gd name="T31" fmla="*/ 1 h 4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51"/>
                      <a:gd name="T49" fmla="*/ 0 h 46"/>
                      <a:gd name="T50" fmla="*/ 151 w 151"/>
                      <a:gd name="T51" fmla="*/ 46 h 4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51" h="46">
                        <a:moveTo>
                          <a:pt x="42" y="46"/>
                        </a:moveTo>
                        <a:lnTo>
                          <a:pt x="0" y="7"/>
                        </a:lnTo>
                        <a:lnTo>
                          <a:pt x="6" y="4"/>
                        </a:lnTo>
                        <a:lnTo>
                          <a:pt x="12" y="1"/>
                        </a:lnTo>
                        <a:lnTo>
                          <a:pt x="18" y="1"/>
                        </a:lnTo>
                        <a:lnTo>
                          <a:pt x="28" y="0"/>
                        </a:lnTo>
                        <a:lnTo>
                          <a:pt x="36" y="0"/>
                        </a:lnTo>
                        <a:lnTo>
                          <a:pt x="116" y="0"/>
                        </a:lnTo>
                        <a:lnTo>
                          <a:pt x="124" y="0"/>
                        </a:lnTo>
                        <a:lnTo>
                          <a:pt x="132" y="1"/>
                        </a:lnTo>
                        <a:lnTo>
                          <a:pt x="138" y="3"/>
                        </a:lnTo>
                        <a:lnTo>
                          <a:pt x="142" y="4"/>
                        </a:lnTo>
                        <a:lnTo>
                          <a:pt x="147" y="6"/>
                        </a:lnTo>
                        <a:lnTo>
                          <a:pt x="151" y="9"/>
                        </a:lnTo>
                        <a:lnTo>
                          <a:pt x="113" y="46"/>
                        </a:lnTo>
                        <a:lnTo>
                          <a:pt x="42" y="46"/>
                        </a:lnTo>
                        <a:close/>
                      </a:path>
                    </a:pathLst>
                  </a:custGeom>
                  <a:solidFill>
                    <a:srgbClr val="008080"/>
                  </a:solidFill>
                  <a:ln w="1588">
                    <a:solidFill>
                      <a:srgbClr val="000000"/>
                    </a:solidFill>
                    <a:round/>
                    <a:headEnd/>
                    <a:tailEnd/>
                  </a:ln>
                </p:spPr>
                <p:txBody>
                  <a:bodyPr/>
                  <a:lstStyle/>
                  <a:p>
                    <a:endParaRPr lang="es-AR"/>
                  </a:p>
                </p:txBody>
              </p:sp>
              <p:grpSp>
                <p:nvGrpSpPr>
                  <p:cNvPr id="33895" name="Grupo 869"/>
                  <p:cNvGrpSpPr>
                    <a:grpSpLocks/>
                  </p:cNvGrpSpPr>
                  <p:nvPr/>
                </p:nvGrpSpPr>
                <p:grpSpPr bwMode="auto">
                  <a:xfrm>
                    <a:off x="1535" y="1329"/>
                    <a:ext cx="85" cy="122"/>
                    <a:chOff x="1535" y="1329"/>
                    <a:chExt cx="85" cy="122"/>
                  </a:xfrm>
                </p:grpSpPr>
                <p:grpSp>
                  <p:nvGrpSpPr>
                    <p:cNvPr id="33896" name="Grupo 870"/>
                    <p:cNvGrpSpPr>
                      <a:grpSpLocks/>
                    </p:cNvGrpSpPr>
                    <p:nvPr/>
                  </p:nvGrpSpPr>
                  <p:grpSpPr bwMode="auto">
                    <a:xfrm>
                      <a:off x="1560" y="1329"/>
                      <a:ext cx="35" cy="29"/>
                      <a:chOff x="1560" y="1329"/>
                      <a:chExt cx="35" cy="29"/>
                    </a:xfrm>
                  </p:grpSpPr>
                  <p:sp>
                    <p:nvSpPr>
                      <p:cNvPr id="33936" name="Rectángulo 871"/>
                      <p:cNvSpPr>
                        <a:spLocks noChangeArrowheads="1"/>
                      </p:cNvSpPr>
                      <p:nvPr/>
                    </p:nvSpPr>
                    <p:spPr bwMode="auto">
                      <a:xfrm>
                        <a:off x="1591" y="1329"/>
                        <a:ext cx="3" cy="29"/>
                      </a:xfrm>
                      <a:prstGeom prst="rect">
                        <a:avLst/>
                      </a:prstGeom>
                      <a:solidFill>
                        <a:srgbClr val="00808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937" name="Rectángulo 872"/>
                      <p:cNvSpPr>
                        <a:spLocks noChangeArrowheads="1"/>
                      </p:cNvSpPr>
                      <p:nvPr/>
                    </p:nvSpPr>
                    <p:spPr bwMode="auto">
                      <a:xfrm>
                        <a:off x="1560" y="1329"/>
                        <a:ext cx="4" cy="29"/>
                      </a:xfrm>
                      <a:prstGeom prst="rect">
                        <a:avLst/>
                      </a:prstGeom>
                      <a:solidFill>
                        <a:srgbClr val="00808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938" name="Rectángulo 873"/>
                      <p:cNvSpPr>
                        <a:spLocks noChangeArrowheads="1"/>
                      </p:cNvSpPr>
                      <p:nvPr/>
                    </p:nvSpPr>
                    <p:spPr bwMode="auto">
                      <a:xfrm>
                        <a:off x="1560" y="1339"/>
                        <a:ext cx="4" cy="10"/>
                      </a:xfrm>
                      <a:prstGeom prst="rect">
                        <a:avLst/>
                      </a:prstGeom>
                      <a:solidFill>
                        <a:srgbClr val="00606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939" name="Rectángulo 874"/>
                      <p:cNvSpPr>
                        <a:spLocks noChangeArrowheads="1"/>
                      </p:cNvSpPr>
                      <p:nvPr/>
                    </p:nvSpPr>
                    <p:spPr bwMode="auto">
                      <a:xfrm>
                        <a:off x="1591" y="1340"/>
                        <a:ext cx="4" cy="9"/>
                      </a:xfrm>
                      <a:prstGeom prst="rect">
                        <a:avLst/>
                      </a:prstGeom>
                      <a:solidFill>
                        <a:srgbClr val="00606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897" name="Grupo 875"/>
                    <p:cNvGrpSpPr>
                      <a:grpSpLocks/>
                    </p:cNvGrpSpPr>
                    <p:nvPr/>
                  </p:nvGrpSpPr>
                  <p:grpSpPr bwMode="auto">
                    <a:xfrm>
                      <a:off x="1535" y="1360"/>
                      <a:ext cx="85" cy="91"/>
                      <a:chOff x="1535" y="1360"/>
                      <a:chExt cx="85" cy="91"/>
                    </a:xfrm>
                  </p:grpSpPr>
                  <p:sp>
                    <p:nvSpPr>
                      <p:cNvPr id="33898" name="Autoforma 876"/>
                      <p:cNvSpPr>
                        <a:spLocks noChangeArrowheads="1"/>
                      </p:cNvSpPr>
                      <p:nvPr/>
                    </p:nvSpPr>
                    <p:spPr bwMode="auto">
                      <a:xfrm>
                        <a:off x="1535" y="1360"/>
                        <a:ext cx="85" cy="91"/>
                      </a:xfrm>
                      <a:prstGeom prst="roundRect">
                        <a:avLst>
                          <a:gd name="adj" fmla="val 12282"/>
                        </a:avLst>
                      </a:prstGeom>
                      <a:solidFill>
                        <a:srgbClr val="00404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nvGrpSpPr>
                      <p:cNvPr id="33899" name="Grupo 877"/>
                      <p:cNvGrpSpPr>
                        <a:grpSpLocks/>
                      </p:cNvGrpSpPr>
                      <p:nvPr/>
                    </p:nvGrpSpPr>
                    <p:grpSpPr bwMode="auto">
                      <a:xfrm>
                        <a:off x="1554" y="1374"/>
                        <a:ext cx="49" cy="64"/>
                        <a:chOff x="1554" y="1374"/>
                        <a:chExt cx="49" cy="64"/>
                      </a:xfrm>
                    </p:grpSpPr>
                    <p:grpSp>
                      <p:nvGrpSpPr>
                        <p:cNvPr id="33900" name="Grupo 878"/>
                        <p:cNvGrpSpPr>
                          <a:grpSpLocks/>
                        </p:cNvGrpSpPr>
                        <p:nvPr/>
                      </p:nvGrpSpPr>
                      <p:grpSpPr bwMode="auto">
                        <a:xfrm>
                          <a:off x="1572" y="1374"/>
                          <a:ext cx="13" cy="14"/>
                          <a:chOff x="1572" y="1374"/>
                          <a:chExt cx="13" cy="14"/>
                        </a:xfrm>
                      </p:grpSpPr>
                      <p:sp>
                        <p:nvSpPr>
                          <p:cNvPr id="33934" name="Rectángulo 879"/>
                          <p:cNvSpPr>
                            <a:spLocks noChangeArrowheads="1"/>
                          </p:cNvSpPr>
                          <p:nvPr/>
                        </p:nvSpPr>
                        <p:spPr bwMode="auto">
                          <a:xfrm>
                            <a:off x="1572" y="1374"/>
                            <a:ext cx="13" cy="12"/>
                          </a:xfrm>
                          <a:prstGeom prst="rect">
                            <a:avLst/>
                          </a:prstGeom>
                          <a:solidFill>
                            <a:srgbClr val="A6A6A6"/>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935" name="Rectángulo 880"/>
                          <p:cNvSpPr>
                            <a:spLocks noChangeArrowheads="1"/>
                          </p:cNvSpPr>
                          <p:nvPr/>
                        </p:nvSpPr>
                        <p:spPr bwMode="auto">
                          <a:xfrm>
                            <a:off x="1572" y="1376"/>
                            <a:ext cx="13" cy="12"/>
                          </a:xfrm>
                          <a:prstGeom prst="rect">
                            <a:avLst/>
                          </a:prstGeom>
                          <a:solidFill>
                            <a:srgbClr val="E0E0E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901" name="Grupo 881"/>
                        <p:cNvGrpSpPr>
                          <a:grpSpLocks/>
                        </p:cNvGrpSpPr>
                        <p:nvPr/>
                      </p:nvGrpSpPr>
                      <p:grpSpPr bwMode="auto">
                        <a:xfrm>
                          <a:off x="1572" y="1391"/>
                          <a:ext cx="13" cy="13"/>
                          <a:chOff x="1572" y="1391"/>
                          <a:chExt cx="13" cy="13"/>
                        </a:xfrm>
                      </p:grpSpPr>
                      <p:sp>
                        <p:nvSpPr>
                          <p:cNvPr id="33932" name="Rectángulo 882"/>
                          <p:cNvSpPr>
                            <a:spLocks noChangeArrowheads="1"/>
                          </p:cNvSpPr>
                          <p:nvPr/>
                        </p:nvSpPr>
                        <p:spPr bwMode="auto">
                          <a:xfrm>
                            <a:off x="1572" y="1391"/>
                            <a:ext cx="13" cy="12"/>
                          </a:xfrm>
                          <a:prstGeom prst="rect">
                            <a:avLst/>
                          </a:prstGeom>
                          <a:solidFill>
                            <a:srgbClr val="A6A6A6"/>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933" name="Rectángulo 883"/>
                          <p:cNvSpPr>
                            <a:spLocks noChangeArrowheads="1"/>
                          </p:cNvSpPr>
                          <p:nvPr/>
                        </p:nvSpPr>
                        <p:spPr bwMode="auto">
                          <a:xfrm>
                            <a:off x="1572" y="1392"/>
                            <a:ext cx="13" cy="12"/>
                          </a:xfrm>
                          <a:prstGeom prst="rect">
                            <a:avLst/>
                          </a:prstGeom>
                          <a:solidFill>
                            <a:srgbClr val="E0E0E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902" name="Grupo 884"/>
                        <p:cNvGrpSpPr>
                          <a:grpSpLocks/>
                        </p:cNvGrpSpPr>
                        <p:nvPr/>
                      </p:nvGrpSpPr>
                      <p:grpSpPr bwMode="auto">
                        <a:xfrm>
                          <a:off x="1572" y="1407"/>
                          <a:ext cx="13" cy="14"/>
                          <a:chOff x="1572" y="1407"/>
                          <a:chExt cx="13" cy="14"/>
                        </a:xfrm>
                      </p:grpSpPr>
                      <p:sp>
                        <p:nvSpPr>
                          <p:cNvPr id="33930" name="Rectángulo 885"/>
                          <p:cNvSpPr>
                            <a:spLocks noChangeArrowheads="1"/>
                          </p:cNvSpPr>
                          <p:nvPr/>
                        </p:nvSpPr>
                        <p:spPr bwMode="auto">
                          <a:xfrm>
                            <a:off x="1572" y="1407"/>
                            <a:ext cx="13" cy="12"/>
                          </a:xfrm>
                          <a:prstGeom prst="rect">
                            <a:avLst/>
                          </a:prstGeom>
                          <a:solidFill>
                            <a:srgbClr val="A6A6A6"/>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931" name="Rectángulo 886"/>
                          <p:cNvSpPr>
                            <a:spLocks noChangeArrowheads="1"/>
                          </p:cNvSpPr>
                          <p:nvPr/>
                        </p:nvSpPr>
                        <p:spPr bwMode="auto">
                          <a:xfrm>
                            <a:off x="1572" y="1409"/>
                            <a:ext cx="13" cy="12"/>
                          </a:xfrm>
                          <a:prstGeom prst="rect">
                            <a:avLst/>
                          </a:prstGeom>
                          <a:solidFill>
                            <a:srgbClr val="E0E0E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903" name="Grupo 887"/>
                        <p:cNvGrpSpPr>
                          <a:grpSpLocks/>
                        </p:cNvGrpSpPr>
                        <p:nvPr/>
                      </p:nvGrpSpPr>
                      <p:grpSpPr bwMode="auto">
                        <a:xfrm>
                          <a:off x="1572" y="1424"/>
                          <a:ext cx="13" cy="14"/>
                          <a:chOff x="1572" y="1424"/>
                          <a:chExt cx="13" cy="14"/>
                        </a:xfrm>
                      </p:grpSpPr>
                      <p:sp>
                        <p:nvSpPr>
                          <p:cNvPr id="33928" name="Rectángulo 888"/>
                          <p:cNvSpPr>
                            <a:spLocks noChangeArrowheads="1"/>
                          </p:cNvSpPr>
                          <p:nvPr/>
                        </p:nvSpPr>
                        <p:spPr bwMode="auto">
                          <a:xfrm>
                            <a:off x="1572" y="1424"/>
                            <a:ext cx="13" cy="11"/>
                          </a:xfrm>
                          <a:prstGeom prst="rect">
                            <a:avLst/>
                          </a:prstGeom>
                          <a:solidFill>
                            <a:srgbClr val="A6A6A6"/>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929" name="Rectángulo 889"/>
                          <p:cNvSpPr>
                            <a:spLocks noChangeArrowheads="1"/>
                          </p:cNvSpPr>
                          <p:nvPr/>
                        </p:nvSpPr>
                        <p:spPr bwMode="auto">
                          <a:xfrm>
                            <a:off x="1572" y="1426"/>
                            <a:ext cx="13" cy="12"/>
                          </a:xfrm>
                          <a:prstGeom prst="rect">
                            <a:avLst/>
                          </a:prstGeom>
                          <a:solidFill>
                            <a:srgbClr val="E0E0E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904" name="Grupo 890"/>
                        <p:cNvGrpSpPr>
                          <a:grpSpLocks/>
                        </p:cNvGrpSpPr>
                        <p:nvPr/>
                      </p:nvGrpSpPr>
                      <p:grpSpPr bwMode="auto">
                        <a:xfrm>
                          <a:off x="1554" y="1374"/>
                          <a:ext cx="14" cy="14"/>
                          <a:chOff x="1554" y="1374"/>
                          <a:chExt cx="14" cy="14"/>
                        </a:xfrm>
                      </p:grpSpPr>
                      <p:sp>
                        <p:nvSpPr>
                          <p:cNvPr id="33926" name="Rectángulo 891"/>
                          <p:cNvSpPr>
                            <a:spLocks noChangeArrowheads="1"/>
                          </p:cNvSpPr>
                          <p:nvPr/>
                        </p:nvSpPr>
                        <p:spPr bwMode="auto">
                          <a:xfrm>
                            <a:off x="1554" y="1374"/>
                            <a:ext cx="14" cy="12"/>
                          </a:xfrm>
                          <a:prstGeom prst="rect">
                            <a:avLst/>
                          </a:prstGeom>
                          <a:solidFill>
                            <a:srgbClr val="A6A6A6"/>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927" name="Rectángulo 892"/>
                          <p:cNvSpPr>
                            <a:spLocks noChangeArrowheads="1"/>
                          </p:cNvSpPr>
                          <p:nvPr/>
                        </p:nvSpPr>
                        <p:spPr bwMode="auto">
                          <a:xfrm>
                            <a:off x="1554" y="1376"/>
                            <a:ext cx="14" cy="12"/>
                          </a:xfrm>
                          <a:prstGeom prst="rect">
                            <a:avLst/>
                          </a:prstGeom>
                          <a:solidFill>
                            <a:srgbClr val="E0E0E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905" name="Grupo 893"/>
                        <p:cNvGrpSpPr>
                          <a:grpSpLocks/>
                        </p:cNvGrpSpPr>
                        <p:nvPr/>
                      </p:nvGrpSpPr>
                      <p:grpSpPr bwMode="auto">
                        <a:xfrm>
                          <a:off x="1554" y="1391"/>
                          <a:ext cx="14" cy="13"/>
                          <a:chOff x="1554" y="1391"/>
                          <a:chExt cx="14" cy="13"/>
                        </a:xfrm>
                      </p:grpSpPr>
                      <p:sp>
                        <p:nvSpPr>
                          <p:cNvPr id="33924" name="Rectángulo 894"/>
                          <p:cNvSpPr>
                            <a:spLocks noChangeArrowheads="1"/>
                          </p:cNvSpPr>
                          <p:nvPr/>
                        </p:nvSpPr>
                        <p:spPr bwMode="auto">
                          <a:xfrm>
                            <a:off x="1554" y="1391"/>
                            <a:ext cx="14" cy="12"/>
                          </a:xfrm>
                          <a:prstGeom prst="rect">
                            <a:avLst/>
                          </a:prstGeom>
                          <a:solidFill>
                            <a:srgbClr val="A6A6A6"/>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925" name="Rectángulo 895"/>
                          <p:cNvSpPr>
                            <a:spLocks noChangeArrowheads="1"/>
                          </p:cNvSpPr>
                          <p:nvPr/>
                        </p:nvSpPr>
                        <p:spPr bwMode="auto">
                          <a:xfrm>
                            <a:off x="1554" y="1392"/>
                            <a:ext cx="14" cy="12"/>
                          </a:xfrm>
                          <a:prstGeom prst="rect">
                            <a:avLst/>
                          </a:prstGeom>
                          <a:solidFill>
                            <a:srgbClr val="E0E0E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906" name="Grupo 896"/>
                        <p:cNvGrpSpPr>
                          <a:grpSpLocks/>
                        </p:cNvGrpSpPr>
                        <p:nvPr/>
                      </p:nvGrpSpPr>
                      <p:grpSpPr bwMode="auto">
                        <a:xfrm>
                          <a:off x="1554" y="1407"/>
                          <a:ext cx="14" cy="14"/>
                          <a:chOff x="1554" y="1407"/>
                          <a:chExt cx="14" cy="14"/>
                        </a:xfrm>
                      </p:grpSpPr>
                      <p:sp>
                        <p:nvSpPr>
                          <p:cNvPr id="33922" name="Rectángulo 897"/>
                          <p:cNvSpPr>
                            <a:spLocks noChangeArrowheads="1"/>
                          </p:cNvSpPr>
                          <p:nvPr/>
                        </p:nvSpPr>
                        <p:spPr bwMode="auto">
                          <a:xfrm>
                            <a:off x="1554" y="1407"/>
                            <a:ext cx="14" cy="12"/>
                          </a:xfrm>
                          <a:prstGeom prst="rect">
                            <a:avLst/>
                          </a:prstGeom>
                          <a:solidFill>
                            <a:srgbClr val="A6A6A6"/>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923" name="Rectángulo 898"/>
                          <p:cNvSpPr>
                            <a:spLocks noChangeArrowheads="1"/>
                          </p:cNvSpPr>
                          <p:nvPr/>
                        </p:nvSpPr>
                        <p:spPr bwMode="auto">
                          <a:xfrm>
                            <a:off x="1554" y="1409"/>
                            <a:ext cx="14" cy="12"/>
                          </a:xfrm>
                          <a:prstGeom prst="rect">
                            <a:avLst/>
                          </a:prstGeom>
                          <a:solidFill>
                            <a:srgbClr val="E0E0E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907" name="Grupo 899"/>
                        <p:cNvGrpSpPr>
                          <a:grpSpLocks/>
                        </p:cNvGrpSpPr>
                        <p:nvPr/>
                      </p:nvGrpSpPr>
                      <p:grpSpPr bwMode="auto">
                        <a:xfrm>
                          <a:off x="1554" y="1424"/>
                          <a:ext cx="13" cy="14"/>
                          <a:chOff x="1554" y="1424"/>
                          <a:chExt cx="13" cy="14"/>
                        </a:xfrm>
                      </p:grpSpPr>
                      <p:sp>
                        <p:nvSpPr>
                          <p:cNvPr id="33920" name="Rectángulo 900"/>
                          <p:cNvSpPr>
                            <a:spLocks noChangeArrowheads="1"/>
                          </p:cNvSpPr>
                          <p:nvPr/>
                        </p:nvSpPr>
                        <p:spPr bwMode="auto">
                          <a:xfrm>
                            <a:off x="1554" y="1424"/>
                            <a:ext cx="13" cy="11"/>
                          </a:xfrm>
                          <a:prstGeom prst="rect">
                            <a:avLst/>
                          </a:prstGeom>
                          <a:solidFill>
                            <a:srgbClr val="A6A6A6"/>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921" name="Rectángulo 901"/>
                          <p:cNvSpPr>
                            <a:spLocks noChangeArrowheads="1"/>
                          </p:cNvSpPr>
                          <p:nvPr/>
                        </p:nvSpPr>
                        <p:spPr bwMode="auto">
                          <a:xfrm>
                            <a:off x="1554" y="1426"/>
                            <a:ext cx="13" cy="12"/>
                          </a:xfrm>
                          <a:prstGeom prst="rect">
                            <a:avLst/>
                          </a:prstGeom>
                          <a:solidFill>
                            <a:srgbClr val="E0E0E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908" name="Grupo 902"/>
                        <p:cNvGrpSpPr>
                          <a:grpSpLocks/>
                        </p:cNvGrpSpPr>
                        <p:nvPr/>
                      </p:nvGrpSpPr>
                      <p:grpSpPr bwMode="auto">
                        <a:xfrm>
                          <a:off x="1589" y="1374"/>
                          <a:ext cx="14" cy="14"/>
                          <a:chOff x="1589" y="1374"/>
                          <a:chExt cx="14" cy="14"/>
                        </a:xfrm>
                      </p:grpSpPr>
                      <p:sp>
                        <p:nvSpPr>
                          <p:cNvPr id="33918" name="Rectángulo 903"/>
                          <p:cNvSpPr>
                            <a:spLocks noChangeArrowheads="1"/>
                          </p:cNvSpPr>
                          <p:nvPr/>
                        </p:nvSpPr>
                        <p:spPr bwMode="auto">
                          <a:xfrm>
                            <a:off x="1589" y="1374"/>
                            <a:ext cx="14" cy="12"/>
                          </a:xfrm>
                          <a:prstGeom prst="rect">
                            <a:avLst/>
                          </a:prstGeom>
                          <a:solidFill>
                            <a:srgbClr val="A6A6A6"/>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919" name="Rectángulo 904"/>
                          <p:cNvSpPr>
                            <a:spLocks noChangeArrowheads="1"/>
                          </p:cNvSpPr>
                          <p:nvPr/>
                        </p:nvSpPr>
                        <p:spPr bwMode="auto">
                          <a:xfrm>
                            <a:off x="1589" y="1376"/>
                            <a:ext cx="14" cy="12"/>
                          </a:xfrm>
                          <a:prstGeom prst="rect">
                            <a:avLst/>
                          </a:prstGeom>
                          <a:solidFill>
                            <a:srgbClr val="E0E0E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909" name="Grupo 905"/>
                        <p:cNvGrpSpPr>
                          <a:grpSpLocks/>
                        </p:cNvGrpSpPr>
                        <p:nvPr/>
                      </p:nvGrpSpPr>
                      <p:grpSpPr bwMode="auto">
                        <a:xfrm>
                          <a:off x="1589" y="1391"/>
                          <a:ext cx="14" cy="13"/>
                          <a:chOff x="1589" y="1391"/>
                          <a:chExt cx="14" cy="13"/>
                        </a:xfrm>
                      </p:grpSpPr>
                      <p:sp>
                        <p:nvSpPr>
                          <p:cNvPr id="33916" name="Rectángulo 906"/>
                          <p:cNvSpPr>
                            <a:spLocks noChangeArrowheads="1"/>
                          </p:cNvSpPr>
                          <p:nvPr/>
                        </p:nvSpPr>
                        <p:spPr bwMode="auto">
                          <a:xfrm>
                            <a:off x="1589" y="1391"/>
                            <a:ext cx="14" cy="12"/>
                          </a:xfrm>
                          <a:prstGeom prst="rect">
                            <a:avLst/>
                          </a:prstGeom>
                          <a:solidFill>
                            <a:srgbClr val="A6A6A6"/>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917" name="Rectángulo 907"/>
                          <p:cNvSpPr>
                            <a:spLocks noChangeArrowheads="1"/>
                          </p:cNvSpPr>
                          <p:nvPr/>
                        </p:nvSpPr>
                        <p:spPr bwMode="auto">
                          <a:xfrm>
                            <a:off x="1589" y="1392"/>
                            <a:ext cx="14" cy="12"/>
                          </a:xfrm>
                          <a:prstGeom prst="rect">
                            <a:avLst/>
                          </a:prstGeom>
                          <a:solidFill>
                            <a:srgbClr val="E0E0E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910" name="Grupo 908"/>
                        <p:cNvGrpSpPr>
                          <a:grpSpLocks/>
                        </p:cNvGrpSpPr>
                        <p:nvPr/>
                      </p:nvGrpSpPr>
                      <p:grpSpPr bwMode="auto">
                        <a:xfrm>
                          <a:off x="1589" y="1407"/>
                          <a:ext cx="14" cy="14"/>
                          <a:chOff x="1589" y="1407"/>
                          <a:chExt cx="14" cy="14"/>
                        </a:xfrm>
                      </p:grpSpPr>
                      <p:sp>
                        <p:nvSpPr>
                          <p:cNvPr id="33914" name="Rectángulo 909"/>
                          <p:cNvSpPr>
                            <a:spLocks noChangeArrowheads="1"/>
                          </p:cNvSpPr>
                          <p:nvPr/>
                        </p:nvSpPr>
                        <p:spPr bwMode="auto">
                          <a:xfrm>
                            <a:off x="1589" y="1407"/>
                            <a:ext cx="14" cy="12"/>
                          </a:xfrm>
                          <a:prstGeom prst="rect">
                            <a:avLst/>
                          </a:prstGeom>
                          <a:solidFill>
                            <a:srgbClr val="A6A6A6"/>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915" name="Rectángulo 910"/>
                          <p:cNvSpPr>
                            <a:spLocks noChangeArrowheads="1"/>
                          </p:cNvSpPr>
                          <p:nvPr/>
                        </p:nvSpPr>
                        <p:spPr bwMode="auto">
                          <a:xfrm>
                            <a:off x="1589" y="1409"/>
                            <a:ext cx="14" cy="12"/>
                          </a:xfrm>
                          <a:prstGeom prst="rect">
                            <a:avLst/>
                          </a:prstGeom>
                          <a:solidFill>
                            <a:srgbClr val="E0E0E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911" name="Grupo 911"/>
                        <p:cNvGrpSpPr>
                          <a:grpSpLocks/>
                        </p:cNvGrpSpPr>
                        <p:nvPr/>
                      </p:nvGrpSpPr>
                      <p:grpSpPr bwMode="auto">
                        <a:xfrm>
                          <a:off x="1589" y="1424"/>
                          <a:ext cx="14" cy="14"/>
                          <a:chOff x="1589" y="1424"/>
                          <a:chExt cx="14" cy="14"/>
                        </a:xfrm>
                      </p:grpSpPr>
                      <p:sp>
                        <p:nvSpPr>
                          <p:cNvPr id="33912" name="Rectángulo 912"/>
                          <p:cNvSpPr>
                            <a:spLocks noChangeArrowheads="1"/>
                          </p:cNvSpPr>
                          <p:nvPr/>
                        </p:nvSpPr>
                        <p:spPr bwMode="auto">
                          <a:xfrm>
                            <a:off x="1589" y="1424"/>
                            <a:ext cx="14" cy="11"/>
                          </a:xfrm>
                          <a:prstGeom prst="rect">
                            <a:avLst/>
                          </a:prstGeom>
                          <a:solidFill>
                            <a:srgbClr val="A6A6A6"/>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913" name="Rectángulo 913"/>
                          <p:cNvSpPr>
                            <a:spLocks noChangeArrowheads="1"/>
                          </p:cNvSpPr>
                          <p:nvPr/>
                        </p:nvSpPr>
                        <p:spPr bwMode="auto">
                          <a:xfrm>
                            <a:off x="1589" y="1426"/>
                            <a:ext cx="14" cy="12"/>
                          </a:xfrm>
                          <a:prstGeom prst="rect">
                            <a:avLst/>
                          </a:prstGeom>
                          <a:solidFill>
                            <a:srgbClr val="E0E0E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grpSp>
              </p:grpSp>
            </p:grpSp>
          </p:grpSp>
        </p:grpSp>
        <p:grpSp>
          <p:nvGrpSpPr>
            <p:cNvPr id="32796" name="Grupo 914"/>
            <p:cNvGrpSpPr>
              <a:grpSpLocks/>
            </p:cNvGrpSpPr>
            <p:nvPr/>
          </p:nvGrpSpPr>
          <p:grpSpPr bwMode="auto">
            <a:xfrm>
              <a:off x="2994" y="3199"/>
              <a:ext cx="847" cy="534"/>
              <a:chOff x="2994" y="3199"/>
              <a:chExt cx="847" cy="534"/>
            </a:xfrm>
          </p:grpSpPr>
          <p:grpSp>
            <p:nvGrpSpPr>
              <p:cNvPr id="33504" name="Grupo 915"/>
              <p:cNvGrpSpPr>
                <a:grpSpLocks/>
              </p:cNvGrpSpPr>
              <p:nvPr/>
            </p:nvGrpSpPr>
            <p:grpSpPr bwMode="auto">
              <a:xfrm>
                <a:off x="3019" y="3414"/>
                <a:ext cx="613" cy="197"/>
                <a:chOff x="3019" y="3414"/>
                <a:chExt cx="613" cy="197"/>
              </a:xfrm>
            </p:grpSpPr>
            <p:sp>
              <p:nvSpPr>
                <p:cNvPr id="33881" name="Rectángulo 916"/>
                <p:cNvSpPr>
                  <a:spLocks noChangeArrowheads="1"/>
                </p:cNvSpPr>
                <p:nvPr/>
              </p:nvSpPr>
              <p:spPr bwMode="auto">
                <a:xfrm>
                  <a:off x="3548" y="3527"/>
                  <a:ext cx="9" cy="84"/>
                </a:xfrm>
                <a:prstGeom prst="rect">
                  <a:avLst/>
                </a:prstGeom>
                <a:solidFill>
                  <a:srgbClr val="114FF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882" name="Rectángulo 917"/>
                <p:cNvSpPr>
                  <a:spLocks noChangeArrowheads="1"/>
                </p:cNvSpPr>
                <p:nvPr/>
              </p:nvSpPr>
              <p:spPr bwMode="auto">
                <a:xfrm>
                  <a:off x="3308" y="3525"/>
                  <a:ext cx="8" cy="82"/>
                </a:xfrm>
                <a:prstGeom prst="rect">
                  <a:avLst/>
                </a:prstGeom>
                <a:solidFill>
                  <a:srgbClr val="114FF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883" name="Rectángulo 918"/>
                <p:cNvSpPr>
                  <a:spLocks noChangeArrowheads="1"/>
                </p:cNvSpPr>
                <p:nvPr/>
              </p:nvSpPr>
              <p:spPr bwMode="auto">
                <a:xfrm>
                  <a:off x="3294" y="3447"/>
                  <a:ext cx="9" cy="83"/>
                </a:xfrm>
                <a:prstGeom prst="rect">
                  <a:avLst/>
                </a:prstGeom>
                <a:solidFill>
                  <a:srgbClr val="114FF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884" name="Rectángulo 919"/>
                <p:cNvSpPr>
                  <a:spLocks noChangeArrowheads="1"/>
                </p:cNvSpPr>
                <p:nvPr/>
              </p:nvSpPr>
              <p:spPr bwMode="auto">
                <a:xfrm>
                  <a:off x="3076" y="3527"/>
                  <a:ext cx="9" cy="83"/>
                </a:xfrm>
                <a:prstGeom prst="rect">
                  <a:avLst/>
                </a:prstGeom>
                <a:solidFill>
                  <a:srgbClr val="114FF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885" name="Rectángulo 920"/>
                <p:cNvSpPr>
                  <a:spLocks noChangeArrowheads="1"/>
                </p:cNvSpPr>
                <p:nvPr/>
              </p:nvSpPr>
              <p:spPr bwMode="auto">
                <a:xfrm>
                  <a:off x="3045" y="3445"/>
                  <a:ext cx="8" cy="83"/>
                </a:xfrm>
                <a:prstGeom prst="rect">
                  <a:avLst/>
                </a:prstGeom>
                <a:solidFill>
                  <a:srgbClr val="114FF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886" name="Rectángulo 921"/>
                <p:cNvSpPr>
                  <a:spLocks noChangeArrowheads="1"/>
                </p:cNvSpPr>
                <p:nvPr/>
              </p:nvSpPr>
              <p:spPr bwMode="auto">
                <a:xfrm>
                  <a:off x="3322" y="3414"/>
                  <a:ext cx="170" cy="9"/>
                </a:xfrm>
                <a:prstGeom prst="rect">
                  <a:avLst/>
                </a:prstGeom>
                <a:solidFill>
                  <a:srgbClr val="114FF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887" name="Rectángulo 922"/>
                <p:cNvSpPr>
                  <a:spLocks noChangeArrowheads="1"/>
                </p:cNvSpPr>
                <p:nvPr/>
              </p:nvSpPr>
              <p:spPr bwMode="auto">
                <a:xfrm>
                  <a:off x="3019" y="3523"/>
                  <a:ext cx="613" cy="10"/>
                </a:xfrm>
                <a:prstGeom prst="rect">
                  <a:avLst/>
                </a:prstGeom>
                <a:solidFill>
                  <a:srgbClr val="114FF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505" name="Grupo 923"/>
              <p:cNvGrpSpPr>
                <a:grpSpLocks/>
              </p:cNvGrpSpPr>
              <p:nvPr/>
            </p:nvGrpSpPr>
            <p:grpSpPr bwMode="auto">
              <a:xfrm>
                <a:off x="2994" y="3199"/>
                <a:ext cx="847" cy="534"/>
                <a:chOff x="2994" y="3199"/>
                <a:chExt cx="847" cy="534"/>
              </a:xfrm>
            </p:grpSpPr>
            <p:grpSp>
              <p:nvGrpSpPr>
                <p:cNvPr id="33506" name="Grupo 924"/>
                <p:cNvGrpSpPr>
                  <a:grpSpLocks/>
                </p:cNvGrpSpPr>
                <p:nvPr/>
              </p:nvGrpSpPr>
              <p:grpSpPr bwMode="auto">
                <a:xfrm>
                  <a:off x="3616" y="3450"/>
                  <a:ext cx="225" cy="221"/>
                  <a:chOff x="3616" y="3450"/>
                  <a:chExt cx="225" cy="221"/>
                </a:xfrm>
              </p:grpSpPr>
              <p:grpSp>
                <p:nvGrpSpPr>
                  <p:cNvPr id="33767" name="Grupo 925"/>
                  <p:cNvGrpSpPr>
                    <a:grpSpLocks/>
                  </p:cNvGrpSpPr>
                  <p:nvPr/>
                </p:nvGrpSpPr>
                <p:grpSpPr bwMode="auto">
                  <a:xfrm>
                    <a:off x="3616" y="3450"/>
                    <a:ext cx="116" cy="132"/>
                    <a:chOff x="3616" y="3450"/>
                    <a:chExt cx="116" cy="132"/>
                  </a:xfrm>
                </p:grpSpPr>
                <p:grpSp>
                  <p:nvGrpSpPr>
                    <p:cNvPr id="33847" name="Grupo 926"/>
                    <p:cNvGrpSpPr>
                      <a:grpSpLocks/>
                    </p:cNvGrpSpPr>
                    <p:nvPr/>
                  </p:nvGrpSpPr>
                  <p:grpSpPr bwMode="auto">
                    <a:xfrm>
                      <a:off x="3616" y="3450"/>
                      <a:ext cx="116" cy="132"/>
                      <a:chOff x="3616" y="3450"/>
                      <a:chExt cx="116" cy="132"/>
                    </a:xfrm>
                  </p:grpSpPr>
                  <p:sp>
                    <p:nvSpPr>
                      <p:cNvPr id="33870" name="Forma libre 927"/>
                      <p:cNvSpPr>
                        <a:spLocks/>
                      </p:cNvSpPr>
                      <p:nvPr/>
                    </p:nvSpPr>
                    <p:spPr bwMode="auto">
                      <a:xfrm>
                        <a:off x="3620" y="3452"/>
                        <a:ext cx="64" cy="91"/>
                      </a:xfrm>
                      <a:custGeom>
                        <a:avLst/>
                        <a:gdLst>
                          <a:gd name="T0" fmla="*/ 1 w 127"/>
                          <a:gd name="T1" fmla="*/ 0 h 183"/>
                          <a:gd name="T2" fmla="*/ 1 w 127"/>
                          <a:gd name="T3" fmla="*/ 0 h 183"/>
                          <a:gd name="T4" fmla="*/ 0 w 127"/>
                          <a:gd name="T5" fmla="*/ 0 h 183"/>
                          <a:gd name="T6" fmla="*/ 1 w 127"/>
                          <a:gd name="T7" fmla="*/ 0 h 183"/>
                          <a:gd name="T8" fmla="*/ 1 w 127"/>
                          <a:gd name="T9" fmla="*/ 0 h 183"/>
                          <a:gd name="T10" fmla="*/ 0 60000 65536"/>
                          <a:gd name="T11" fmla="*/ 0 60000 65536"/>
                          <a:gd name="T12" fmla="*/ 0 60000 65536"/>
                          <a:gd name="T13" fmla="*/ 0 60000 65536"/>
                          <a:gd name="T14" fmla="*/ 0 60000 65536"/>
                          <a:gd name="T15" fmla="*/ 0 w 127"/>
                          <a:gd name="T16" fmla="*/ 0 h 183"/>
                          <a:gd name="T17" fmla="*/ 127 w 127"/>
                          <a:gd name="T18" fmla="*/ 183 h 183"/>
                        </a:gdLst>
                        <a:ahLst/>
                        <a:cxnLst>
                          <a:cxn ang="T10">
                            <a:pos x="T0" y="T1"/>
                          </a:cxn>
                          <a:cxn ang="T11">
                            <a:pos x="T2" y="T3"/>
                          </a:cxn>
                          <a:cxn ang="T12">
                            <a:pos x="T4" y="T5"/>
                          </a:cxn>
                          <a:cxn ang="T13">
                            <a:pos x="T6" y="T7"/>
                          </a:cxn>
                          <a:cxn ang="T14">
                            <a:pos x="T8" y="T9"/>
                          </a:cxn>
                        </a:cxnLst>
                        <a:rect l="T15" t="T16" r="T17" b="T18"/>
                        <a:pathLst>
                          <a:path w="127" h="183">
                            <a:moveTo>
                              <a:pt x="127" y="0"/>
                            </a:moveTo>
                            <a:lnTo>
                              <a:pt x="127" y="43"/>
                            </a:lnTo>
                            <a:lnTo>
                              <a:pt x="0" y="183"/>
                            </a:lnTo>
                            <a:lnTo>
                              <a:pt x="14" y="125"/>
                            </a:lnTo>
                            <a:lnTo>
                              <a:pt x="127" y="0"/>
                            </a:lnTo>
                            <a:close/>
                          </a:path>
                        </a:pathLst>
                      </a:custGeom>
                      <a:solidFill>
                        <a:srgbClr val="404040"/>
                      </a:solidFill>
                      <a:ln w="1588">
                        <a:solidFill>
                          <a:srgbClr val="000000"/>
                        </a:solidFill>
                        <a:round/>
                        <a:headEnd/>
                        <a:tailEnd/>
                      </a:ln>
                    </p:spPr>
                    <p:txBody>
                      <a:bodyPr/>
                      <a:lstStyle/>
                      <a:p>
                        <a:endParaRPr lang="es-AR"/>
                      </a:p>
                    </p:txBody>
                  </p:sp>
                  <p:sp>
                    <p:nvSpPr>
                      <p:cNvPr id="33871" name="Forma libre 928"/>
                      <p:cNvSpPr>
                        <a:spLocks/>
                      </p:cNvSpPr>
                      <p:nvPr/>
                    </p:nvSpPr>
                    <p:spPr bwMode="auto">
                      <a:xfrm>
                        <a:off x="3628" y="3510"/>
                        <a:ext cx="56" cy="54"/>
                      </a:xfrm>
                      <a:custGeom>
                        <a:avLst/>
                        <a:gdLst>
                          <a:gd name="T0" fmla="*/ 1 w 110"/>
                          <a:gd name="T1" fmla="*/ 0 h 107"/>
                          <a:gd name="T2" fmla="*/ 0 w 110"/>
                          <a:gd name="T3" fmla="*/ 1 h 107"/>
                          <a:gd name="T4" fmla="*/ 1 w 110"/>
                          <a:gd name="T5" fmla="*/ 1 h 107"/>
                          <a:gd name="T6" fmla="*/ 1 w 110"/>
                          <a:gd name="T7" fmla="*/ 1 h 107"/>
                          <a:gd name="T8" fmla="*/ 1 w 110"/>
                          <a:gd name="T9" fmla="*/ 0 h 107"/>
                          <a:gd name="T10" fmla="*/ 0 60000 65536"/>
                          <a:gd name="T11" fmla="*/ 0 60000 65536"/>
                          <a:gd name="T12" fmla="*/ 0 60000 65536"/>
                          <a:gd name="T13" fmla="*/ 0 60000 65536"/>
                          <a:gd name="T14" fmla="*/ 0 60000 65536"/>
                          <a:gd name="T15" fmla="*/ 0 w 110"/>
                          <a:gd name="T16" fmla="*/ 0 h 107"/>
                          <a:gd name="T17" fmla="*/ 110 w 110"/>
                          <a:gd name="T18" fmla="*/ 107 h 107"/>
                        </a:gdLst>
                        <a:ahLst/>
                        <a:cxnLst>
                          <a:cxn ang="T10">
                            <a:pos x="T0" y="T1"/>
                          </a:cxn>
                          <a:cxn ang="T11">
                            <a:pos x="T2" y="T3"/>
                          </a:cxn>
                          <a:cxn ang="T12">
                            <a:pos x="T4" y="T5"/>
                          </a:cxn>
                          <a:cxn ang="T13">
                            <a:pos x="T6" y="T7"/>
                          </a:cxn>
                          <a:cxn ang="T14">
                            <a:pos x="T8" y="T9"/>
                          </a:cxn>
                        </a:cxnLst>
                        <a:rect l="T15" t="T16" r="T17" b="T18"/>
                        <a:pathLst>
                          <a:path w="110" h="107">
                            <a:moveTo>
                              <a:pt x="4" y="0"/>
                            </a:moveTo>
                            <a:lnTo>
                              <a:pt x="0" y="35"/>
                            </a:lnTo>
                            <a:lnTo>
                              <a:pt x="105" y="107"/>
                            </a:lnTo>
                            <a:lnTo>
                              <a:pt x="110" y="72"/>
                            </a:lnTo>
                            <a:lnTo>
                              <a:pt x="4" y="0"/>
                            </a:lnTo>
                            <a:close/>
                          </a:path>
                        </a:pathLst>
                      </a:custGeom>
                      <a:solidFill>
                        <a:srgbClr val="808080"/>
                      </a:solidFill>
                      <a:ln w="1588">
                        <a:solidFill>
                          <a:srgbClr val="000000"/>
                        </a:solidFill>
                        <a:round/>
                        <a:headEnd/>
                        <a:tailEnd/>
                      </a:ln>
                    </p:spPr>
                    <p:txBody>
                      <a:bodyPr/>
                      <a:lstStyle/>
                      <a:p>
                        <a:endParaRPr lang="es-AR"/>
                      </a:p>
                    </p:txBody>
                  </p:sp>
                  <p:grpSp>
                    <p:nvGrpSpPr>
                      <p:cNvPr id="33872" name="Grupo 929"/>
                      <p:cNvGrpSpPr>
                        <a:grpSpLocks/>
                      </p:cNvGrpSpPr>
                      <p:nvPr/>
                    </p:nvGrpSpPr>
                    <p:grpSpPr bwMode="auto">
                      <a:xfrm>
                        <a:off x="3616" y="3511"/>
                        <a:ext cx="66" cy="71"/>
                        <a:chOff x="3616" y="3511"/>
                        <a:chExt cx="66" cy="71"/>
                      </a:xfrm>
                    </p:grpSpPr>
                    <p:sp>
                      <p:nvSpPr>
                        <p:cNvPr id="33877" name="Forma libre 930"/>
                        <p:cNvSpPr>
                          <a:spLocks/>
                        </p:cNvSpPr>
                        <p:nvPr/>
                      </p:nvSpPr>
                      <p:spPr bwMode="auto">
                        <a:xfrm>
                          <a:off x="3624" y="3525"/>
                          <a:ext cx="56" cy="44"/>
                        </a:xfrm>
                        <a:custGeom>
                          <a:avLst/>
                          <a:gdLst>
                            <a:gd name="T0" fmla="*/ 1 w 112"/>
                            <a:gd name="T1" fmla="*/ 0 h 88"/>
                            <a:gd name="T2" fmla="*/ 0 w 112"/>
                            <a:gd name="T3" fmla="*/ 1 h 88"/>
                            <a:gd name="T4" fmla="*/ 1 w 112"/>
                            <a:gd name="T5" fmla="*/ 1 h 88"/>
                            <a:gd name="T6" fmla="*/ 1 w 112"/>
                            <a:gd name="T7" fmla="*/ 1 h 88"/>
                            <a:gd name="T8" fmla="*/ 1 w 112"/>
                            <a:gd name="T9" fmla="*/ 0 h 88"/>
                            <a:gd name="T10" fmla="*/ 0 60000 65536"/>
                            <a:gd name="T11" fmla="*/ 0 60000 65536"/>
                            <a:gd name="T12" fmla="*/ 0 60000 65536"/>
                            <a:gd name="T13" fmla="*/ 0 60000 65536"/>
                            <a:gd name="T14" fmla="*/ 0 60000 65536"/>
                            <a:gd name="T15" fmla="*/ 0 w 112"/>
                            <a:gd name="T16" fmla="*/ 0 h 88"/>
                            <a:gd name="T17" fmla="*/ 112 w 112"/>
                            <a:gd name="T18" fmla="*/ 88 h 88"/>
                          </a:gdLst>
                          <a:ahLst/>
                          <a:cxnLst>
                            <a:cxn ang="T10">
                              <a:pos x="T0" y="T1"/>
                            </a:cxn>
                            <a:cxn ang="T11">
                              <a:pos x="T2" y="T3"/>
                            </a:cxn>
                            <a:cxn ang="T12">
                              <a:pos x="T4" y="T5"/>
                            </a:cxn>
                            <a:cxn ang="T13">
                              <a:pos x="T6" y="T7"/>
                            </a:cxn>
                            <a:cxn ang="T14">
                              <a:pos x="T8" y="T9"/>
                            </a:cxn>
                          </a:cxnLst>
                          <a:rect l="T15" t="T16" r="T17" b="T18"/>
                          <a:pathLst>
                            <a:path w="112" h="88">
                              <a:moveTo>
                                <a:pt x="13" y="0"/>
                              </a:moveTo>
                              <a:lnTo>
                                <a:pt x="0" y="12"/>
                              </a:lnTo>
                              <a:lnTo>
                                <a:pt x="102" y="88"/>
                              </a:lnTo>
                              <a:lnTo>
                                <a:pt x="112" y="73"/>
                              </a:lnTo>
                              <a:lnTo>
                                <a:pt x="13" y="0"/>
                              </a:lnTo>
                              <a:close/>
                            </a:path>
                          </a:pathLst>
                        </a:custGeom>
                        <a:solidFill>
                          <a:srgbClr val="A0A0A0"/>
                        </a:solidFill>
                        <a:ln w="1588">
                          <a:solidFill>
                            <a:srgbClr val="000000"/>
                          </a:solidFill>
                          <a:round/>
                          <a:headEnd/>
                          <a:tailEnd/>
                        </a:ln>
                      </p:spPr>
                      <p:txBody>
                        <a:bodyPr/>
                        <a:lstStyle/>
                        <a:p>
                          <a:endParaRPr lang="es-AR"/>
                        </a:p>
                      </p:txBody>
                    </p:sp>
                    <p:sp>
                      <p:nvSpPr>
                        <p:cNvPr id="33878" name="Forma libre 931"/>
                        <p:cNvSpPr>
                          <a:spLocks/>
                        </p:cNvSpPr>
                        <p:nvPr/>
                      </p:nvSpPr>
                      <p:spPr bwMode="auto">
                        <a:xfrm>
                          <a:off x="3623" y="3531"/>
                          <a:ext cx="52" cy="46"/>
                        </a:xfrm>
                        <a:custGeom>
                          <a:avLst/>
                          <a:gdLst>
                            <a:gd name="T0" fmla="*/ 1 w 104"/>
                            <a:gd name="T1" fmla="*/ 0 h 92"/>
                            <a:gd name="T2" fmla="*/ 0 w 104"/>
                            <a:gd name="T3" fmla="*/ 1 h 92"/>
                            <a:gd name="T4" fmla="*/ 1 w 104"/>
                            <a:gd name="T5" fmla="*/ 1 h 92"/>
                            <a:gd name="T6" fmla="*/ 1 w 104"/>
                            <a:gd name="T7" fmla="*/ 1 h 92"/>
                            <a:gd name="T8" fmla="*/ 1 w 104"/>
                            <a:gd name="T9" fmla="*/ 0 h 92"/>
                            <a:gd name="T10" fmla="*/ 0 60000 65536"/>
                            <a:gd name="T11" fmla="*/ 0 60000 65536"/>
                            <a:gd name="T12" fmla="*/ 0 60000 65536"/>
                            <a:gd name="T13" fmla="*/ 0 60000 65536"/>
                            <a:gd name="T14" fmla="*/ 0 60000 65536"/>
                            <a:gd name="T15" fmla="*/ 0 w 104"/>
                            <a:gd name="T16" fmla="*/ 0 h 92"/>
                            <a:gd name="T17" fmla="*/ 104 w 104"/>
                            <a:gd name="T18" fmla="*/ 92 h 92"/>
                          </a:gdLst>
                          <a:ahLst/>
                          <a:cxnLst>
                            <a:cxn ang="T10">
                              <a:pos x="T0" y="T1"/>
                            </a:cxn>
                            <a:cxn ang="T11">
                              <a:pos x="T2" y="T3"/>
                            </a:cxn>
                            <a:cxn ang="T12">
                              <a:pos x="T4" y="T5"/>
                            </a:cxn>
                            <a:cxn ang="T13">
                              <a:pos x="T6" y="T7"/>
                            </a:cxn>
                            <a:cxn ang="T14">
                              <a:pos x="T8" y="T9"/>
                            </a:cxn>
                          </a:cxnLst>
                          <a:rect l="T15" t="T16" r="T17" b="T18"/>
                          <a:pathLst>
                            <a:path w="104" h="92">
                              <a:moveTo>
                                <a:pt x="2" y="0"/>
                              </a:moveTo>
                              <a:lnTo>
                                <a:pt x="0" y="16"/>
                              </a:lnTo>
                              <a:lnTo>
                                <a:pt x="101" y="92"/>
                              </a:lnTo>
                              <a:lnTo>
                                <a:pt x="104" y="74"/>
                              </a:lnTo>
                              <a:lnTo>
                                <a:pt x="2" y="0"/>
                              </a:lnTo>
                              <a:close/>
                            </a:path>
                          </a:pathLst>
                        </a:custGeom>
                        <a:solidFill>
                          <a:srgbClr val="808080"/>
                        </a:solidFill>
                        <a:ln w="1588">
                          <a:solidFill>
                            <a:srgbClr val="000000"/>
                          </a:solidFill>
                          <a:round/>
                          <a:headEnd/>
                          <a:tailEnd/>
                        </a:ln>
                      </p:spPr>
                      <p:txBody>
                        <a:bodyPr/>
                        <a:lstStyle/>
                        <a:p>
                          <a:endParaRPr lang="es-AR"/>
                        </a:p>
                      </p:txBody>
                    </p:sp>
                    <p:sp>
                      <p:nvSpPr>
                        <p:cNvPr id="33879" name="Forma libre 932"/>
                        <p:cNvSpPr>
                          <a:spLocks/>
                        </p:cNvSpPr>
                        <p:nvPr/>
                      </p:nvSpPr>
                      <p:spPr bwMode="auto">
                        <a:xfrm>
                          <a:off x="3616" y="3511"/>
                          <a:ext cx="11" cy="32"/>
                        </a:xfrm>
                        <a:custGeom>
                          <a:avLst/>
                          <a:gdLst>
                            <a:gd name="T0" fmla="*/ 1 w 21"/>
                            <a:gd name="T1" fmla="*/ 1 h 64"/>
                            <a:gd name="T2" fmla="*/ 1 w 21"/>
                            <a:gd name="T3" fmla="*/ 1 h 64"/>
                            <a:gd name="T4" fmla="*/ 0 w 21"/>
                            <a:gd name="T5" fmla="*/ 1 h 64"/>
                            <a:gd name="T6" fmla="*/ 1 w 21"/>
                            <a:gd name="T7" fmla="*/ 0 h 64"/>
                            <a:gd name="T8" fmla="*/ 1 w 21"/>
                            <a:gd name="T9" fmla="*/ 1 h 64"/>
                            <a:gd name="T10" fmla="*/ 0 60000 65536"/>
                            <a:gd name="T11" fmla="*/ 0 60000 65536"/>
                            <a:gd name="T12" fmla="*/ 0 60000 65536"/>
                            <a:gd name="T13" fmla="*/ 0 60000 65536"/>
                            <a:gd name="T14" fmla="*/ 0 60000 65536"/>
                            <a:gd name="T15" fmla="*/ 0 w 21"/>
                            <a:gd name="T16" fmla="*/ 0 h 64"/>
                            <a:gd name="T17" fmla="*/ 21 w 21"/>
                            <a:gd name="T18" fmla="*/ 64 h 64"/>
                          </a:gdLst>
                          <a:ahLst/>
                          <a:cxnLst>
                            <a:cxn ang="T10">
                              <a:pos x="T0" y="T1"/>
                            </a:cxn>
                            <a:cxn ang="T11">
                              <a:pos x="T2" y="T3"/>
                            </a:cxn>
                            <a:cxn ang="T12">
                              <a:pos x="T4" y="T5"/>
                            </a:cxn>
                            <a:cxn ang="T13">
                              <a:pos x="T6" y="T7"/>
                            </a:cxn>
                            <a:cxn ang="T14">
                              <a:pos x="T8" y="T9"/>
                            </a:cxn>
                          </a:cxnLst>
                          <a:rect l="T15" t="T16" r="T17" b="T18"/>
                          <a:pathLst>
                            <a:path w="21" h="64">
                              <a:moveTo>
                                <a:pt x="21" y="6"/>
                              </a:moveTo>
                              <a:lnTo>
                                <a:pt x="9" y="64"/>
                              </a:lnTo>
                              <a:lnTo>
                                <a:pt x="0" y="56"/>
                              </a:lnTo>
                              <a:lnTo>
                                <a:pt x="15" y="0"/>
                              </a:lnTo>
                              <a:lnTo>
                                <a:pt x="21" y="6"/>
                              </a:lnTo>
                              <a:close/>
                            </a:path>
                          </a:pathLst>
                        </a:custGeom>
                        <a:solidFill>
                          <a:srgbClr val="606060"/>
                        </a:solidFill>
                        <a:ln w="1588">
                          <a:solidFill>
                            <a:srgbClr val="000000"/>
                          </a:solidFill>
                          <a:round/>
                          <a:headEnd/>
                          <a:tailEnd/>
                        </a:ln>
                      </p:spPr>
                      <p:txBody>
                        <a:bodyPr/>
                        <a:lstStyle/>
                        <a:p>
                          <a:endParaRPr lang="es-AR"/>
                        </a:p>
                      </p:txBody>
                    </p:sp>
                    <p:sp>
                      <p:nvSpPr>
                        <p:cNvPr id="33880" name="Forma libre 933"/>
                        <p:cNvSpPr>
                          <a:spLocks/>
                        </p:cNvSpPr>
                        <p:nvPr/>
                      </p:nvSpPr>
                      <p:spPr bwMode="auto">
                        <a:xfrm>
                          <a:off x="3672" y="3551"/>
                          <a:ext cx="10" cy="31"/>
                        </a:xfrm>
                        <a:custGeom>
                          <a:avLst/>
                          <a:gdLst>
                            <a:gd name="T0" fmla="*/ 1 w 20"/>
                            <a:gd name="T1" fmla="*/ 0 h 62"/>
                            <a:gd name="T2" fmla="*/ 0 w 20"/>
                            <a:gd name="T3" fmla="*/ 1 h 62"/>
                            <a:gd name="T4" fmla="*/ 1 w 20"/>
                            <a:gd name="T5" fmla="*/ 1 h 62"/>
                            <a:gd name="T6" fmla="*/ 1 w 20"/>
                            <a:gd name="T7" fmla="*/ 1 h 62"/>
                            <a:gd name="T8" fmla="*/ 1 w 20"/>
                            <a:gd name="T9" fmla="*/ 0 h 62"/>
                            <a:gd name="T10" fmla="*/ 0 60000 65536"/>
                            <a:gd name="T11" fmla="*/ 0 60000 65536"/>
                            <a:gd name="T12" fmla="*/ 0 60000 65536"/>
                            <a:gd name="T13" fmla="*/ 0 60000 65536"/>
                            <a:gd name="T14" fmla="*/ 0 60000 65536"/>
                            <a:gd name="T15" fmla="*/ 0 w 20"/>
                            <a:gd name="T16" fmla="*/ 0 h 62"/>
                            <a:gd name="T17" fmla="*/ 20 w 20"/>
                            <a:gd name="T18" fmla="*/ 62 h 62"/>
                          </a:gdLst>
                          <a:ahLst/>
                          <a:cxnLst>
                            <a:cxn ang="T10">
                              <a:pos x="T0" y="T1"/>
                            </a:cxn>
                            <a:cxn ang="T11">
                              <a:pos x="T2" y="T3"/>
                            </a:cxn>
                            <a:cxn ang="T12">
                              <a:pos x="T4" y="T5"/>
                            </a:cxn>
                            <a:cxn ang="T13">
                              <a:pos x="T6" y="T7"/>
                            </a:cxn>
                            <a:cxn ang="T14">
                              <a:pos x="T8" y="T9"/>
                            </a:cxn>
                          </a:cxnLst>
                          <a:rect l="T15" t="T16" r="T17" b="T18"/>
                          <a:pathLst>
                            <a:path w="20" h="62">
                              <a:moveTo>
                                <a:pt x="13" y="0"/>
                              </a:moveTo>
                              <a:lnTo>
                                <a:pt x="0" y="56"/>
                              </a:lnTo>
                              <a:lnTo>
                                <a:pt x="7" y="62"/>
                              </a:lnTo>
                              <a:lnTo>
                                <a:pt x="20" y="5"/>
                              </a:lnTo>
                              <a:lnTo>
                                <a:pt x="13" y="0"/>
                              </a:lnTo>
                              <a:close/>
                            </a:path>
                          </a:pathLst>
                        </a:custGeom>
                        <a:solidFill>
                          <a:srgbClr val="606060"/>
                        </a:solidFill>
                        <a:ln w="1588">
                          <a:solidFill>
                            <a:srgbClr val="000000"/>
                          </a:solidFill>
                          <a:round/>
                          <a:headEnd/>
                          <a:tailEnd/>
                        </a:ln>
                      </p:spPr>
                      <p:txBody>
                        <a:bodyPr/>
                        <a:lstStyle/>
                        <a:p>
                          <a:endParaRPr lang="es-AR"/>
                        </a:p>
                      </p:txBody>
                    </p:sp>
                  </p:grpSp>
                  <p:sp>
                    <p:nvSpPr>
                      <p:cNvPr id="33873" name="Forma libre 934"/>
                      <p:cNvSpPr>
                        <a:spLocks/>
                      </p:cNvSpPr>
                      <p:nvPr/>
                    </p:nvSpPr>
                    <p:spPr bwMode="auto">
                      <a:xfrm>
                        <a:off x="3676" y="3481"/>
                        <a:ext cx="56" cy="101"/>
                      </a:xfrm>
                      <a:custGeom>
                        <a:avLst/>
                        <a:gdLst>
                          <a:gd name="T0" fmla="*/ 1 w 112"/>
                          <a:gd name="T1" fmla="*/ 0 h 201"/>
                          <a:gd name="T2" fmla="*/ 1 w 112"/>
                          <a:gd name="T3" fmla="*/ 1 h 201"/>
                          <a:gd name="T4" fmla="*/ 0 w 112"/>
                          <a:gd name="T5" fmla="*/ 1 h 201"/>
                          <a:gd name="T6" fmla="*/ 1 w 112"/>
                          <a:gd name="T7" fmla="*/ 1 h 201"/>
                          <a:gd name="T8" fmla="*/ 1 w 112"/>
                          <a:gd name="T9" fmla="*/ 0 h 201"/>
                          <a:gd name="T10" fmla="*/ 0 60000 65536"/>
                          <a:gd name="T11" fmla="*/ 0 60000 65536"/>
                          <a:gd name="T12" fmla="*/ 0 60000 65536"/>
                          <a:gd name="T13" fmla="*/ 0 60000 65536"/>
                          <a:gd name="T14" fmla="*/ 0 60000 65536"/>
                          <a:gd name="T15" fmla="*/ 0 w 112"/>
                          <a:gd name="T16" fmla="*/ 0 h 201"/>
                          <a:gd name="T17" fmla="*/ 112 w 112"/>
                          <a:gd name="T18" fmla="*/ 201 h 201"/>
                        </a:gdLst>
                        <a:ahLst/>
                        <a:cxnLst>
                          <a:cxn ang="T10">
                            <a:pos x="T0" y="T1"/>
                          </a:cxn>
                          <a:cxn ang="T11">
                            <a:pos x="T2" y="T3"/>
                          </a:cxn>
                          <a:cxn ang="T12">
                            <a:pos x="T4" y="T5"/>
                          </a:cxn>
                          <a:cxn ang="T13">
                            <a:pos x="T6" y="T7"/>
                          </a:cxn>
                          <a:cxn ang="T14">
                            <a:pos x="T8" y="T9"/>
                          </a:cxn>
                        </a:cxnLst>
                        <a:rect l="T15" t="T16" r="T17" b="T18"/>
                        <a:pathLst>
                          <a:path w="112" h="201">
                            <a:moveTo>
                              <a:pt x="112" y="0"/>
                            </a:moveTo>
                            <a:lnTo>
                              <a:pt x="13" y="141"/>
                            </a:lnTo>
                            <a:lnTo>
                              <a:pt x="0" y="201"/>
                            </a:lnTo>
                            <a:lnTo>
                              <a:pt x="112" y="37"/>
                            </a:lnTo>
                            <a:lnTo>
                              <a:pt x="112" y="0"/>
                            </a:lnTo>
                            <a:close/>
                          </a:path>
                        </a:pathLst>
                      </a:custGeom>
                      <a:solidFill>
                        <a:srgbClr val="404040"/>
                      </a:solidFill>
                      <a:ln w="1588">
                        <a:solidFill>
                          <a:srgbClr val="000000"/>
                        </a:solidFill>
                        <a:round/>
                        <a:headEnd/>
                        <a:tailEnd/>
                      </a:ln>
                    </p:spPr>
                    <p:txBody>
                      <a:bodyPr/>
                      <a:lstStyle/>
                      <a:p>
                        <a:endParaRPr lang="es-AR"/>
                      </a:p>
                    </p:txBody>
                  </p:sp>
                  <p:sp>
                    <p:nvSpPr>
                      <p:cNvPr id="33874" name="Forma libre 935"/>
                      <p:cNvSpPr>
                        <a:spLocks/>
                      </p:cNvSpPr>
                      <p:nvPr/>
                    </p:nvSpPr>
                    <p:spPr bwMode="auto">
                      <a:xfrm>
                        <a:off x="3631" y="3455"/>
                        <a:ext cx="96" cy="91"/>
                      </a:xfrm>
                      <a:custGeom>
                        <a:avLst/>
                        <a:gdLst>
                          <a:gd name="T0" fmla="*/ 1 w 192"/>
                          <a:gd name="T1" fmla="*/ 0 h 183"/>
                          <a:gd name="T2" fmla="*/ 0 w 192"/>
                          <a:gd name="T3" fmla="*/ 0 h 183"/>
                          <a:gd name="T4" fmla="*/ 1 w 192"/>
                          <a:gd name="T5" fmla="*/ 0 h 183"/>
                          <a:gd name="T6" fmla="*/ 1 w 192"/>
                          <a:gd name="T7" fmla="*/ 0 h 183"/>
                          <a:gd name="T8" fmla="*/ 1 w 192"/>
                          <a:gd name="T9" fmla="*/ 0 h 183"/>
                          <a:gd name="T10" fmla="*/ 0 60000 65536"/>
                          <a:gd name="T11" fmla="*/ 0 60000 65536"/>
                          <a:gd name="T12" fmla="*/ 0 60000 65536"/>
                          <a:gd name="T13" fmla="*/ 0 60000 65536"/>
                          <a:gd name="T14" fmla="*/ 0 60000 65536"/>
                          <a:gd name="T15" fmla="*/ 0 w 192"/>
                          <a:gd name="T16" fmla="*/ 0 h 183"/>
                          <a:gd name="T17" fmla="*/ 192 w 192"/>
                          <a:gd name="T18" fmla="*/ 183 h 183"/>
                        </a:gdLst>
                        <a:ahLst/>
                        <a:cxnLst>
                          <a:cxn ang="T10">
                            <a:pos x="T0" y="T1"/>
                          </a:cxn>
                          <a:cxn ang="T11">
                            <a:pos x="T2" y="T3"/>
                          </a:cxn>
                          <a:cxn ang="T12">
                            <a:pos x="T4" y="T5"/>
                          </a:cxn>
                          <a:cxn ang="T13">
                            <a:pos x="T6" y="T7"/>
                          </a:cxn>
                          <a:cxn ang="T14">
                            <a:pos x="T8" y="T9"/>
                          </a:cxn>
                        </a:cxnLst>
                        <a:rect l="T15" t="T16" r="T17" b="T18"/>
                        <a:pathLst>
                          <a:path w="192" h="183">
                            <a:moveTo>
                              <a:pt x="102" y="0"/>
                            </a:moveTo>
                            <a:lnTo>
                              <a:pt x="0" y="110"/>
                            </a:lnTo>
                            <a:lnTo>
                              <a:pt x="103" y="183"/>
                            </a:lnTo>
                            <a:lnTo>
                              <a:pt x="192" y="58"/>
                            </a:lnTo>
                            <a:lnTo>
                              <a:pt x="102" y="0"/>
                            </a:lnTo>
                            <a:close/>
                          </a:path>
                        </a:pathLst>
                      </a:custGeom>
                      <a:solidFill>
                        <a:srgbClr val="E0E0E0"/>
                      </a:solidFill>
                      <a:ln w="1588">
                        <a:solidFill>
                          <a:srgbClr val="000000"/>
                        </a:solidFill>
                        <a:round/>
                        <a:headEnd/>
                        <a:tailEnd/>
                      </a:ln>
                    </p:spPr>
                    <p:txBody>
                      <a:bodyPr/>
                      <a:lstStyle/>
                      <a:p>
                        <a:endParaRPr lang="es-AR"/>
                      </a:p>
                    </p:txBody>
                  </p:sp>
                  <p:sp>
                    <p:nvSpPr>
                      <p:cNvPr id="33875" name="Forma libre 936"/>
                      <p:cNvSpPr>
                        <a:spLocks/>
                      </p:cNvSpPr>
                      <p:nvPr/>
                    </p:nvSpPr>
                    <p:spPr bwMode="auto">
                      <a:xfrm>
                        <a:off x="3678" y="3480"/>
                        <a:ext cx="54" cy="74"/>
                      </a:xfrm>
                      <a:custGeom>
                        <a:avLst/>
                        <a:gdLst>
                          <a:gd name="T0" fmla="*/ 1 w 107"/>
                          <a:gd name="T1" fmla="*/ 0 h 148"/>
                          <a:gd name="T2" fmla="*/ 1 w 107"/>
                          <a:gd name="T3" fmla="*/ 1 h 148"/>
                          <a:gd name="T4" fmla="*/ 1 w 107"/>
                          <a:gd name="T5" fmla="*/ 1 h 148"/>
                          <a:gd name="T6" fmla="*/ 0 w 107"/>
                          <a:gd name="T7" fmla="*/ 1 h 148"/>
                          <a:gd name="T8" fmla="*/ 1 w 107"/>
                          <a:gd name="T9" fmla="*/ 0 h 148"/>
                          <a:gd name="T10" fmla="*/ 0 60000 65536"/>
                          <a:gd name="T11" fmla="*/ 0 60000 65536"/>
                          <a:gd name="T12" fmla="*/ 0 60000 65536"/>
                          <a:gd name="T13" fmla="*/ 0 60000 65536"/>
                          <a:gd name="T14" fmla="*/ 0 60000 65536"/>
                          <a:gd name="T15" fmla="*/ 0 w 107"/>
                          <a:gd name="T16" fmla="*/ 0 h 148"/>
                          <a:gd name="T17" fmla="*/ 107 w 107"/>
                          <a:gd name="T18" fmla="*/ 148 h 148"/>
                        </a:gdLst>
                        <a:ahLst/>
                        <a:cxnLst>
                          <a:cxn ang="T10">
                            <a:pos x="T0" y="T1"/>
                          </a:cxn>
                          <a:cxn ang="T11">
                            <a:pos x="T2" y="T3"/>
                          </a:cxn>
                          <a:cxn ang="T12">
                            <a:pos x="T4" y="T5"/>
                          </a:cxn>
                          <a:cxn ang="T13">
                            <a:pos x="T6" y="T7"/>
                          </a:cxn>
                          <a:cxn ang="T14">
                            <a:pos x="T8" y="T9"/>
                          </a:cxn>
                        </a:cxnLst>
                        <a:rect l="T15" t="T16" r="T17" b="T18"/>
                        <a:pathLst>
                          <a:path w="107" h="148">
                            <a:moveTo>
                              <a:pt x="102" y="0"/>
                            </a:moveTo>
                            <a:lnTo>
                              <a:pt x="107" y="4"/>
                            </a:lnTo>
                            <a:lnTo>
                              <a:pt x="7" y="148"/>
                            </a:lnTo>
                            <a:lnTo>
                              <a:pt x="0" y="142"/>
                            </a:lnTo>
                            <a:lnTo>
                              <a:pt x="102" y="0"/>
                            </a:lnTo>
                            <a:close/>
                          </a:path>
                        </a:pathLst>
                      </a:custGeom>
                      <a:solidFill>
                        <a:srgbClr val="A0A0A0"/>
                      </a:solidFill>
                      <a:ln w="1588">
                        <a:solidFill>
                          <a:srgbClr val="000000"/>
                        </a:solidFill>
                        <a:round/>
                        <a:headEnd/>
                        <a:tailEnd/>
                      </a:ln>
                    </p:spPr>
                    <p:txBody>
                      <a:bodyPr/>
                      <a:lstStyle/>
                      <a:p>
                        <a:endParaRPr lang="es-AR"/>
                      </a:p>
                    </p:txBody>
                  </p:sp>
                  <p:sp>
                    <p:nvSpPr>
                      <p:cNvPr id="33876" name="Forma libre 937"/>
                      <p:cNvSpPr>
                        <a:spLocks/>
                      </p:cNvSpPr>
                      <p:nvPr/>
                    </p:nvSpPr>
                    <p:spPr bwMode="auto">
                      <a:xfrm>
                        <a:off x="3624" y="3450"/>
                        <a:ext cx="60" cy="64"/>
                      </a:xfrm>
                      <a:custGeom>
                        <a:avLst/>
                        <a:gdLst>
                          <a:gd name="T0" fmla="*/ 0 w 119"/>
                          <a:gd name="T1" fmla="*/ 1 h 128"/>
                          <a:gd name="T2" fmla="*/ 1 w 119"/>
                          <a:gd name="T3" fmla="*/ 0 h 128"/>
                          <a:gd name="T4" fmla="*/ 1 w 119"/>
                          <a:gd name="T5" fmla="*/ 1 h 128"/>
                          <a:gd name="T6" fmla="*/ 1 w 119"/>
                          <a:gd name="T7" fmla="*/ 1 h 128"/>
                          <a:gd name="T8" fmla="*/ 0 w 119"/>
                          <a:gd name="T9" fmla="*/ 1 h 128"/>
                          <a:gd name="T10" fmla="*/ 0 60000 65536"/>
                          <a:gd name="T11" fmla="*/ 0 60000 65536"/>
                          <a:gd name="T12" fmla="*/ 0 60000 65536"/>
                          <a:gd name="T13" fmla="*/ 0 60000 65536"/>
                          <a:gd name="T14" fmla="*/ 0 60000 65536"/>
                          <a:gd name="T15" fmla="*/ 0 w 119"/>
                          <a:gd name="T16" fmla="*/ 0 h 128"/>
                          <a:gd name="T17" fmla="*/ 119 w 119"/>
                          <a:gd name="T18" fmla="*/ 128 h 128"/>
                        </a:gdLst>
                        <a:ahLst/>
                        <a:cxnLst>
                          <a:cxn ang="T10">
                            <a:pos x="T0" y="T1"/>
                          </a:cxn>
                          <a:cxn ang="T11">
                            <a:pos x="T2" y="T3"/>
                          </a:cxn>
                          <a:cxn ang="T12">
                            <a:pos x="T4" y="T5"/>
                          </a:cxn>
                          <a:cxn ang="T13">
                            <a:pos x="T6" y="T7"/>
                          </a:cxn>
                          <a:cxn ang="T14">
                            <a:pos x="T8" y="T9"/>
                          </a:cxn>
                        </a:cxnLst>
                        <a:rect l="T15" t="T16" r="T17" b="T18"/>
                        <a:pathLst>
                          <a:path w="119" h="128">
                            <a:moveTo>
                              <a:pt x="0" y="122"/>
                            </a:moveTo>
                            <a:lnTo>
                              <a:pt x="115" y="0"/>
                            </a:lnTo>
                            <a:lnTo>
                              <a:pt x="119" y="3"/>
                            </a:lnTo>
                            <a:lnTo>
                              <a:pt x="6" y="128"/>
                            </a:lnTo>
                            <a:lnTo>
                              <a:pt x="0" y="122"/>
                            </a:lnTo>
                            <a:close/>
                          </a:path>
                        </a:pathLst>
                      </a:custGeom>
                      <a:solidFill>
                        <a:srgbClr val="A0A0A0"/>
                      </a:solidFill>
                      <a:ln w="1588">
                        <a:solidFill>
                          <a:srgbClr val="000000"/>
                        </a:solidFill>
                        <a:round/>
                        <a:headEnd/>
                        <a:tailEnd/>
                      </a:ln>
                    </p:spPr>
                    <p:txBody>
                      <a:bodyPr/>
                      <a:lstStyle/>
                      <a:p>
                        <a:endParaRPr lang="es-AR"/>
                      </a:p>
                    </p:txBody>
                  </p:sp>
                </p:grpSp>
                <p:grpSp>
                  <p:nvGrpSpPr>
                    <p:cNvPr id="33848" name="Grupo 938"/>
                    <p:cNvGrpSpPr>
                      <a:grpSpLocks/>
                    </p:cNvGrpSpPr>
                    <p:nvPr/>
                  </p:nvGrpSpPr>
                  <p:grpSpPr bwMode="auto">
                    <a:xfrm>
                      <a:off x="3630" y="3527"/>
                      <a:ext cx="43" cy="37"/>
                      <a:chOff x="3630" y="3527"/>
                      <a:chExt cx="43" cy="37"/>
                    </a:xfrm>
                  </p:grpSpPr>
                  <p:grpSp>
                    <p:nvGrpSpPr>
                      <p:cNvPr id="33849" name="Grupo 939"/>
                      <p:cNvGrpSpPr>
                        <a:grpSpLocks/>
                      </p:cNvGrpSpPr>
                      <p:nvPr/>
                    </p:nvGrpSpPr>
                    <p:grpSpPr bwMode="auto">
                      <a:xfrm>
                        <a:off x="3630" y="3527"/>
                        <a:ext cx="3" cy="8"/>
                        <a:chOff x="3630" y="3527"/>
                        <a:chExt cx="3" cy="8"/>
                      </a:xfrm>
                    </p:grpSpPr>
                    <p:sp>
                      <p:nvSpPr>
                        <p:cNvPr id="33868" name="Elipse 940"/>
                        <p:cNvSpPr>
                          <a:spLocks noChangeArrowheads="1"/>
                        </p:cNvSpPr>
                        <p:nvPr/>
                      </p:nvSpPr>
                      <p:spPr bwMode="auto">
                        <a:xfrm>
                          <a:off x="3630" y="3529"/>
                          <a:ext cx="3" cy="6"/>
                        </a:xfrm>
                        <a:prstGeom prst="ellipse">
                          <a:avLst/>
                        </a:prstGeom>
                        <a:solidFill>
                          <a:srgbClr val="20202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869" name="Elipse 941"/>
                        <p:cNvSpPr>
                          <a:spLocks noChangeArrowheads="1"/>
                        </p:cNvSpPr>
                        <p:nvPr/>
                      </p:nvSpPr>
                      <p:spPr bwMode="auto">
                        <a:xfrm>
                          <a:off x="3630" y="3527"/>
                          <a:ext cx="3" cy="7"/>
                        </a:xfrm>
                        <a:prstGeom prst="ellipse">
                          <a:avLst/>
                        </a:prstGeom>
                        <a:solidFill>
                          <a:srgbClr val="40404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850" name="Grupo 942"/>
                      <p:cNvGrpSpPr>
                        <a:grpSpLocks/>
                      </p:cNvGrpSpPr>
                      <p:nvPr/>
                    </p:nvGrpSpPr>
                    <p:grpSpPr bwMode="auto">
                      <a:xfrm>
                        <a:off x="3639" y="3535"/>
                        <a:ext cx="34" cy="29"/>
                        <a:chOff x="3639" y="3535"/>
                        <a:chExt cx="34" cy="29"/>
                      </a:xfrm>
                    </p:grpSpPr>
                    <p:grpSp>
                      <p:nvGrpSpPr>
                        <p:cNvPr id="33851" name="Grupo 943"/>
                        <p:cNvGrpSpPr>
                          <a:grpSpLocks/>
                        </p:cNvGrpSpPr>
                        <p:nvPr/>
                      </p:nvGrpSpPr>
                      <p:grpSpPr bwMode="auto">
                        <a:xfrm>
                          <a:off x="3639" y="3537"/>
                          <a:ext cx="34" cy="27"/>
                          <a:chOff x="3639" y="3537"/>
                          <a:chExt cx="34" cy="27"/>
                        </a:xfrm>
                      </p:grpSpPr>
                      <p:sp>
                        <p:nvSpPr>
                          <p:cNvPr id="33861" name="Elipse 944"/>
                          <p:cNvSpPr>
                            <a:spLocks noChangeArrowheads="1"/>
                          </p:cNvSpPr>
                          <p:nvPr/>
                        </p:nvSpPr>
                        <p:spPr bwMode="auto">
                          <a:xfrm>
                            <a:off x="3665" y="3555"/>
                            <a:ext cx="4" cy="6"/>
                          </a:xfrm>
                          <a:prstGeom prst="ellipse">
                            <a:avLst/>
                          </a:prstGeom>
                          <a:solidFill>
                            <a:srgbClr val="80808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862" name="Elipse 945"/>
                          <p:cNvSpPr>
                            <a:spLocks noChangeArrowheads="1"/>
                          </p:cNvSpPr>
                          <p:nvPr/>
                        </p:nvSpPr>
                        <p:spPr bwMode="auto">
                          <a:xfrm>
                            <a:off x="3645" y="3541"/>
                            <a:ext cx="4" cy="5"/>
                          </a:xfrm>
                          <a:prstGeom prst="ellipse">
                            <a:avLst/>
                          </a:prstGeom>
                          <a:solidFill>
                            <a:srgbClr val="80808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863" name="Elipse 946"/>
                          <p:cNvSpPr>
                            <a:spLocks noChangeArrowheads="1"/>
                          </p:cNvSpPr>
                          <p:nvPr/>
                        </p:nvSpPr>
                        <p:spPr bwMode="auto">
                          <a:xfrm>
                            <a:off x="3654" y="3548"/>
                            <a:ext cx="5" cy="5"/>
                          </a:xfrm>
                          <a:prstGeom prst="ellipse">
                            <a:avLst/>
                          </a:prstGeom>
                          <a:solidFill>
                            <a:srgbClr val="80808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864" name="Elipse 947"/>
                          <p:cNvSpPr>
                            <a:spLocks noChangeArrowheads="1"/>
                          </p:cNvSpPr>
                          <p:nvPr/>
                        </p:nvSpPr>
                        <p:spPr bwMode="auto">
                          <a:xfrm>
                            <a:off x="3659" y="3552"/>
                            <a:ext cx="5" cy="5"/>
                          </a:xfrm>
                          <a:prstGeom prst="ellipse">
                            <a:avLst/>
                          </a:prstGeom>
                          <a:solidFill>
                            <a:srgbClr val="80808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865" name="Elipse 948"/>
                          <p:cNvSpPr>
                            <a:spLocks noChangeArrowheads="1"/>
                          </p:cNvSpPr>
                          <p:nvPr/>
                        </p:nvSpPr>
                        <p:spPr bwMode="auto">
                          <a:xfrm>
                            <a:off x="3649" y="3544"/>
                            <a:ext cx="4" cy="6"/>
                          </a:xfrm>
                          <a:prstGeom prst="ellipse">
                            <a:avLst/>
                          </a:prstGeom>
                          <a:solidFill>
                            <a:srgbClr val="80808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866" name="Elipse 949"/>
                          <p:cNvSpPr>
                            <a:spLocks noChangeArrowheads="1"/>
                          </p:cNvSpPr>
                          <p:nvPr/>
                        </p:nvSpPr>
                        <p:spPr bwMode="auto">
                          <a:xfrm>
                            <a:off x="3639" y="3537"/>
                            <a:ext cx="5" cy="6"/>
                          </a:xfrm>
                          <a:prstGeom prst="ellipse">
                            <a:avLst/>
                          </a:prstGeom>
                          <a:solidFill>
                            <a:srgbClr val="80808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867" name="Elipse 950"/>
                          <p:cNvSpPr>
                            <a:spLocks noChangeArrowheads="1"/>
                          </p:cNvSpPr>
                          <p:nvPr/>
                        </p:nvSpPr>
                        <p:spPr bwMode="auto">
                          <a:xfrm>
                            <a:off x="3669" y="3558"/>
                            <a:ext cx="4" cy="6"/>
                          </a:xfrm>
                          <a:prstGeom prst="ellipse">
                            <a:avLst/>
                          </a:prstGeom>
                          <a:solidFill>
                            <a:srgbClr val="80808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852" name="Grupo 951"/>
                        <p:cNvGrpSpPr>
                          <a:grpSpLocks/>
                        </p:cNvGrpSpPr>
                        <p:nvPr/>
                      </p:nvGrpSpPr>
                      <p:grpSpPr bwMode="auto">
                        <a:xfrm>
                          <a:off x="3639" y="3535"/>
                          <a:ext cx="34" cy="28"/>
                          <a:chOff x="3639" y="3535"/>
                          <a:chExt cx="34" cy="28"/>
                        </a:xfrm>
                      </p:grpSpPr>
                      <p:grpSp>
                        <p:nvGrpSpPr>
                          <p:cNvPr id="33853" name="Grupo 952"/>
                          <p:cNvGrpSpPr>
                            <a:grpSpLocks/>
                          </p:cNvGrpSpPr>
                          <p:nvPr/>
                        </p:nvGrpSpPr>
                        <p:grpSpPr bwMode="auto">
                          <a:xfrm>
                            <a:off x="3645" y="3538"/>
                            <a:ext cx="28" cy="25"/>
                            <a:chOff x="3645" y="3538"/>
                            <a:chExt cx="28" cy="25"/>
                          </a:xfrm>
                        </p:grpSpPr>
                        <p:sp>
                          <p:nvSpPr>
                            <p:cNvPr id="33855" name="Elipse 953"/>
                            <p:cNvSpPr>
                              <a:spLocks noChangeArrowheads="1"/>
                            </p:cNvSpPr>
                            <p:nvPr/>
                          </p:nvSpPr>
                          <p:spPr bwMode="auto">
                            <a:xfrm>
                              <a:off x="3669" y="3558"/>
                              <a:ext cx="4" cy="5"/>
                            </a:xfrm>
                            <a:prstGeom prst="ellipse">
                              <a:avLst/>
                            </a:prstGeom>
                            <a:solidFill>
                              <a:srgbClr val="FF000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856" name="Elipse 954"/>
                            <p:cNvSpPr>
                              <a:spLocks noChangeArrowheads="1"/>
                            </p:cNvSpPr>
                            <p:nvPr/>
                          </p:nvSpPr>
                          <p:spPr bwMode="auto">
                            <a:xfrm>
                              <a:off x="3650" y="3543"/>
                              <a:ext cx="3" cy="5"/>
                            </a:xfrm>
                            <a:prstGeom prst="ellipse">
                              <a:avLst/>
                            </a:prstGeom>
                            <a:solidFill>
                              <a:srgbClr val="FF000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857" name="Elipse 955"/>
                            <p:cNvSpPr>
                              <a:spLocks noChangeArrowheads="1"/>
                            </p:cNvSpPr>
                            <p:nvPr/>
                          </p:nvSpPr>
                          <p:spPr bwMode="auto">
                            <a:xfrm>
                              <a:off x="3659" y="3550"/>
                              <a:ext cx="5" cy="5"/>
                            </a:xfrm>
                            <a:prstGeom prst="ellipse">
                              <a:avLst/>
                            </a:prstGeom>
                            <a:solidFill>
                              <a:srgbClr val="FF000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858" name="Elipse 956"/>
                            <p:cNvSpPr>
                              <a:spLocks noChangeArrowheads="1"/>
                            </p:cNvSpPr>
                            <p:nvPr/>
                          </p:nvSpPr>
                          <p:spPr bwMode="auto">
                            <a:xfrm>
                              <a:off x="3665" y="3554"/>
                              <a:ext cx="3" cy="5"/>
                            </a:xfrm>
                            <a:prstGeom prst="ellipse">
                              <a:avLst/>
                            </a:prstGeom>
                            <a:solidFill>
                              <a:srgbClr val="FF000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859" name="Elipse 957"/>
                            <p:cNvSpPr>
                              <a:spLocks noChangeArrowheads="1"/>
                            </p:cNvSpPr>
                            <p:nvPr/>
                          </p:nvSpPr>
                          <p:spPr bwMode="auto">
                            <a:xfrm>
                              <a:off x="3654" y="3546"/>
                              <a:ext cx="5" cy="5"/>
                            </a:xfrm>
                            <a:prstGeom prst="ellipse">
                              <a:avLst/>
                            </a:prstGeom>
                            <a:solidFill>
                              <a:srgbClr val="FF000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860" name="Elipse 958"/>
                            <p:cNvSpPr>
                              <a:spLocks noChangeArrowheads="1"/>
                            </p:cNvSpPr>
                            <p:nvPr/>
                          </p:nvSpPr>
                          <p:spPr bwMode="auto">
                            <a:xfrm>
                              <a:off x="3645" y="3538"/>
                              <a:ext cx="4" cy="6"/>
                            </a:xfrm>
                            <a:prstGeom prst="ellipse">
                              <a:avLst/>
                            </a:prstGeom>
                            <a:solidFill>
                              <a:srgbClr val="FF000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sp>
                        <p:nvSpPr>
                          <p:cNvPr id="33854" name="Elipse 959"/>
                          <p:cNvSpPr>
                            <a:spLocks noChangeArrowheads="1"/>
                          </p:cNvSpPr>
                          <p:nvPr/>
                        </p:nvSpPr>
                        <p:spPr bwMode="auto">
                          <a:xfrm>
                            <a:off x="3639" y="3535"/>
                            <a:ext cx="5" cy="5"/>
                          </a:xfrm>
                          <a:prstGeom prst="ellipse">
                            <a:avLst/>
                          </a:prstGeom>
                          <a:solidFill>
                            <a:srgbClr val="FF000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grpSp>
              </p:grpSp>
              <p:grpSp>
                <p:nvGrpSpPr>
                  <p:cNvPr id="33768" name="Grupo 960"/>
                  <p:cNvGrpSpPr>
                    <a:grpSpLocks/>
                  </p:cNvGrpSpPr>
                  <p:nvPr/>
                </p:nvGrpSpPr>
                <p:grpSpPr bwMode="auto">
                  <a:xfrm>
                    <a:off x="3674" y="3554"/>
                    <a:ext cx="167" cy="117"/>
                    <a:chOff x="3674" y="3554"/>
                    <a:chExt cx="167" cy="117"/>
                  </a:xfrm>
                </p:grpSpPr>
                <p:grpSp>
                  <p:nvGrpSpPr>
                    <p:cNvPr id="33769" name="Grupo 961"/>
                    <p:cNvGrpSpPr>
                      <a:grpSpLocks/>
                    </p:cNvGrpSpPr>
                    <p:nvPr/>
                  </p:nvGrpSpPr>
                  <p:grpSpPr bwMode="auto">
                    <a:xfrm>
                      <a:off x="3674" y="3574"/>
                      <a:ext cx="103" cy="36"/>
                      <a:chOff x="3674" y="3574"/>
                      <a:chExt cx="103" cy="36"/>
                    </a:xfrm>
                  </p:grpSpPr>
                  <p:sp>
                    <p:nvSpPr>
                      <p:cNvPr id="33819" name="Forma libre 962"/>
                      <p:cNvSpPr>
                        <a:spLocks/>
                      </p:cNvSpPr>
                      <p:nvPr/>
                    </p:nvSpPr>
                    <p:spPr bwMode="auto">
                      <a:xfrm>
                        <a:off x="3751" y="3586"/>
                        <a:ext cx="26" cy="12"/>
                      </a:xfrm>
                      <a:custGeom>
                        <a:avLst/>
                        <a:gdLst>
                          <a:gd name="T0" fmla="*/ 1 w 52"/>
                          <a:gd name="T1" fmla="*/ 0 h 24"/>
                          <a:gd name="T2" fmla="*/ 1 w 52"/>
                          <a:gd name="T3" fmla="*/ 1 h 24"/>
                          <a:gd name="T4" fmla="*/ 1 w 52"/>
                          <a:gd name="T5" fmla="*/ 1 h 24"/>
                          <a:gd name="T6" fmla="*/ 1 w 52"/>
                          <a:gd name="T7" fmla="*/ 1 h 24"/>
                          <a:gd name="T8" fmla="*/ 1 w 52"/>
                          <a:gd name="T9" fmla="*/ 1 h 24"/>
                          <a:gd name="T10" fmla="*/ 1 w 52"/>
                          <a:gd name="T11" fmla="*/ 1 h 24"/>
                          <a:gd name="T12" fmla="*/ 1 w 52"/>
                          <a:gd name="T13" fmla="*/ 1 h 24"/>
                          <a:gd name="T14" fmla="*/ 1 w 52"/>
                          <a:gd name="T15" fmla="*/ 1 h 24"/>
                          <a:gd name="T16" fmla="*/ 1 w 52"/>
                          <a:gd name="T17" fmla="*/ 1 h 24"/>
                          <a:gd name="T18" fmla="*/ 1 w 52"/>
                          <a:gd name="T19" fmla="*/ 1 h 24"/>
                          <a:gd name="T20" fmla="*/ 1 w 52"/>
                          <a:gd name="T21" fmla="*/ 1 h 24"/>
                          <a:gd name="T22" fmla="*/ 1 w 52"/>
                          <a:gd name="T23" fmla="*/ 1 h 24"/>
                          <a:gd name="T24" fmla="*/ 0 w 52"/>
                          <a:gd name="T25" fmla="*/ 1 h 24"/>
                          <a:gd name="T26" fmla="*/ 0 w 52"/>
                          <a:gd name="T27" fmla="*/ 1 h 24"/>
                          <a:gd name="T28" fmla="*/ 1 w 52"/>
                          <a:gd name="T29" fmla="*/ 1 h 24"/>
                          <a:gd name="T30" fmla="*/ 1 w 52"/>
                          <a:gd name="T31" fmla="*/ 1 h 24"/>
                          <a:gd name="T32" fmla="*/ 1 w 52"/>
                          <a:gd name="T33" fmla="*/ 1 h 24"/>
                          <a:gd name="T34" fmla="*/ 1 w 52"/>
                          <a:gd name="T35" fmla="*/ 0 h 24"/>
                          <a:gd name="T36" fmla="*/ 1 w 52"/>
                          <a:gd name="T37" fmla="*/ 0 h 24"/>
                          <a:gd name="T38" fmla="*/ 1 w 52"/>
                          <a:gd name="T39" fmla="*/ 1 h 24"/>
                          <a:gd name="T40" fmla="*/ 1 w 52"/>
                          <a:gd name="T41" fmla="*/ 1 h 24"/>
                          <a:gd name="T42" fmla="*/ 1 w 52"/>
                          <a:gd name="T43" fmla="*/ 1 h 24"/>
                          <a:gd name="T44" fmla="*/ 1 w 52"/>
                          <a:gd name="T45" fmla="*/ 0 h 24"/>
                          <a:gd name="T46" fmla="*/ 1 w 52"/>
                          <a:gd name="T47" fmla="*/ 0 h 24"/>
                          <a:gd name="T48" fmla="*/ 1 w 52"/>
                          <a:gd name="T49" fmla="*/ 1 h 24"/>
                          <a:gd name="T50" fmla="*/ 1 w 52"/>
                          <a:gd name="T51" fmla="*/ 1 h 24"/>
                          <a:gd name="T52" fmla="*/ 1 w 52"/>
                          <a:gd name="T53" fmla="*/ 0 h 24"/>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52"/>
                          <a:gd name="T82" fmla="*/ 0 h 24"/>
                          <a:gd name="T83" fmla="*/ 52 w 52"/>
                          <a:gd name="T84" fmla="*/ 24 h 24"/>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52" h="24">
                            <a:moveTo>
                              <a:pt x="52" y="0"/>
                            </a:moveTo>
                            <a:lnTo>
                              <a:pt x="52" y="10"/>
                            </a:lnTo>
                            <a:lnTo>
                              <a:pt x="38" y="24"/>
                            </a:lnTo>
                            <a:lnTo>
                              <a:pt x="35" y="24"/>
                            </a:lnTo>
                            <a:lnTo>
                              <a:pt x="34" y="13"/>
                            </a:lnTo>
                            <a:lnTo>
                              <a:pt x="26" y="24"/>
                            </a:lnTo>
                            <a:lnTo>
                              <a:pt x="22" y="24"/>
                            </a:lnTo>
                            <a:lnTo>
                              <a:pt x="18" y="13"/>
                            </a:lnTo>
                            <a:lnTo>
                              <a:pt x="13" y="24"/>
                            </a:lnTo>
                            <a:lnTo>
                              <a:pt x="9" y="24"/>
                            </a:lnTo>
                            <a:lnTo>
                              <a:pt x="7" y="15"/>
                            </a:lnTo>
                            <a:lnTo>
                              <a:pt x="4" y="13"/>
                            </a:lnTo>
                            <a:lnTo>
                              <a:pt x="0" y="13"/>
                            </a:lnTo>
                            <a:lnTo>
                              <a:pt x="0" y="6"/>
                            </a:lnTo>
                            <a:lnTo>
                              <a:pt x="4" y="6"/>
                            </a:lnTo>
                            <a:lnTo>
                              <a:pt x="9" y="7"/>
                            </a:lnTo>
                            <a:lnTo>
                              <a:pt x="12" y="16"/>
                            </a:lnTo>
                            <a:lnTo>
                              <a:pt x="18" y="0"/>
                            </a:lnTo>
                            <a:lnTo>
                              <a:pt x="19" y="0"/>
                            </a:lnTo>
                            <a:lnTo>
                              <a:pt x="21" y="1"/>
                            </a:lnTo>
                            <a:lnTo>
                              <a:pt x="25" y="15"/>
                            </a:lnTo>
                            <a:lnTo>
                              <a:pt x="32" y="1"/>
                            </a:lnTo>
                            <a:lnTo>
                              <a:pt x="34" y="0"/>
                            </a:lnTo>
                            <a:lnTo>
                              <a:pt x="35" y="0"/>
                            </a:lnTo>
                            <a:lnTo>
                              <a:pt x="37" y="3"/>
                            </a:lnTo>
                            <a:lnTo>
                              <a:pt x="40" y="15"/>
                            </a:lnTo>
                            <a:lnTo>
                              <a:pt x="52" y="0"/>
                            </a:lnTo>
                            <a:close/>
                          </a:path>
                        </a:pathLst>
                      </a:custGeom>
                      <a:solidFill>
                        <a:srgbClr val="0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3820" name="Forma libre 963"/>
                      <p:cNvSpPr>
                        <a:spLocks/>
                      </p:cNvSpPr>
                      <p:nvPr/>
                    </p:nvSpPr>
                    <p:spPr bwMode="auto">
                      <a:xfrm>
                        <a:off x="3687" y="3575"/>
                        <a:ext cx="67" cy="33"/>
                      </a:xfrm>
                      <a:custGeom>
                        <a:avLst/>
                        <a:gdLst>
                          <a:gd name="T0" fmla="*/ 0 w 133"/>
                          <a:gd name="T1" fmla="*/ 0 h 66"/>
                          <a:gd name="T2" fmla="*/ 0 w 133"/>
                          <a:gd name="T3" fmla="*/ 1 h 66"/>
                          <a:gd name="T4" fmla="*/ 1 w 133"/>
                          <a:gd name="T5" fmla="*/ 1 h 66"/>
                          <a:gd name="T6" fmla="*/ 1 w 133"/>
                          <a:gd name="T7" fmla="*/ 1 h 66"/>
                          <a:gd name="T8" fmla="*/ 1 w 133"/>
                          <a:gd name="T9" fmla="*/ 1 h 66"/>
                          <a:gd name="T10" fmla="*/ 1 w 133"/>
                          <a:gd name="T11" fmla="*/ 1 h 66"/>
                          <a:gd name="T12" fmla="*/ 1 w 133"/>
                          <a:gd name="T13" fmla="*/ 1 h 66"/>
                          <a:gd name="T14" fmla="*/ 1 w 133"/>
                          <a:gd name="T15" fmla="*/ 1 h 66"/>
                          <a:gd name="T16" fmla="*/ 1 w 133"/>
                          <a:gd name="T17" fmla="*/ 1 h 66"/>
                          <a:gd name="T18" fmla="*/ 1 w 133"/>
                          <a:gd name="T19" fmla="*/ 1 h 66"/>
                          <a:gd name="T20" fmla="*/ 1 w 133"/>
                          <a:gd name="T21" fmla="*/ 1 h 66"/>
                          <a:gd name="T22" fmla="*/ 1 w 133"/>
                          <a:gd name="T23" fmla="*/ 1 h 66"/>
                          <a:gd name="T24" fmla="*/ 1 w 133"/>
                          <a:gd name="T25" fmla="*/ 1 h 66"/>
                          <a:gd name="T26" fmla="*/ 1 w 133"/>
                          <a:gd name="T27" fmla="*/ 1 h 66"/>
                          <a:gd name="T28" fmla="*/ 1 w 133"/>
                          <a:gd name="T29" fmla="*/ 1 h 66"/>
                          <a:gd name="T30" fmla="*/ 0 w 133"/>
                          <a:gd name="T31" fmla="*/ 0 h 6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33"/>
                          <a:gd name="T49" fmla="*/ 0 h 66"/>
                          <a:gd name="T50" fmla="*/ 133 w 133"/>
                          <a:gd name="T51" fmla="*/ 66 h 6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33" h="66">
                            <a:moveTo>
                              <a:pt x="0" y="0"/>
                            </a:moveTo>
                            <a:lnTo>
                              <a:pt x="0" y="66"/>
                            </a:lnTo>
                            <a:lnTo>
                              <a:pt x="9" y="63"/>
                            </a:lnTo>
                            <a:lnTo>
                              <a:pt x="26" y="51"/>
                            </a:lnTo>
                            <a:lnTo>
                              <a:pt x="94" y="51"/>
                            </a:lnTo>
                            <a:lnTo>
                              <a:pt x="106" y="65"/>
                            </a:lnTo>
                            <a:lnTo>
                              <a:pt x="125" y="49"/>
                            </a:lnTo>
                            <a:lnTo>
                              <a:pt x="125" y="40"/>
                            </a:lnTo>
                            <a:lnTo>
                              <a:pt x="133" y="40"/>
                            </a:lnTo>
                            <a:lnTo>
                              <a:pt x="133" y="26"/>
                            </a:lnTo>
                            <a:lnTo>
                              <a:pt x="125" y="26"/>
                            </a:lnTo>
                            <a:lnTo>
                              <a:pt x="125" y="16"/>
                            </a:lnTo>
                            <a:lnTo>
                              <a:pt x="111" y="7"/>
                            </a:lnTo>
                            <a:lnTo>
                              <a:pt x="102" y="16"/>
                            </a:lnTo>
                            <a:lnTo>
                              <a:pt x="25" y="16"/>
                            </a:lnTo>
                            <a:lnTo>
                              <a:pt x="0" y="0"/>
                            </a:lnTo>
                            <a:close/>
                          </a:path>
                        </a:pathLst>
                      </a:custGeom>
                      <a:solidFill>
                        <a:srgbClr val="00C0C0"/>
                      </a:solidFill>
                      <a:ln w="1588">
                        <a:solidFill>
                          <a:srgbClr val="000000"/>
                        </a:solidFill>
                        <a:round/>
                        <a:headEnd/>
                        <a:tailEnd/>
                      </a:ln>
                    </p:spPr>
                    <p:txBody>
                      <a:bodyPr/>
                      <a:lstStyle/>
                      <a:p>
                        <a:endParaRPr lang="es-AR"/>
                      </a:p>
                    </p:txBody>
                  </p:sp>
                  <p:grpSp>
                    <p:nvGrpSpPr>
                      <p:cNvPr id="33821" name="Grupo 964"/>
                      <p:cNvGrpSpPr>
                        <a:grpSpLocks/>
                      </p:cNvGrpSpPr>
                      <p:nvPr/>
                    </p:nvGrpSpPr>
                    <p:grpSpPr bwMode="auto">
                      <a:xfrm>
                        <a:off x="3726" y="3575"/>
                        <a:ext cx="21" cy="35"/>
                        <a:chOff x="3726" y="3575"/>
                        <a:chExt cx="21" cy="35"/>
                      </a:xfrm>
                    </p:grpSpPr>
                    <p:sp>
                      <p:nvSpPr>
                        <p:cNvPr id="33833" name="Elipse 965"/>
                        <p:cNvSpPr>
                          <a:spLocks noChangeArrowheads="1"/>
                        </p:cNvSpPr>
                        <p:nvPr/>
                      </p:nvSpPr>
                      <p:spPr bwMode="auto">
                        <a:xfrm>
                          <a:off x="3726" y="3575"/>
                          <a:ext cx="21" cy="35"/>
                        </a:xfrm>
                        <a:prstGeom prst="ellipse">
                          <a:avLst/>
                        </a:prstGeom>
                        <a:solidFill>
                          <a:srgbClr val="00E0E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834" name="Elipse 966"/>
                        <p:cNvSpPr>
                          <a:spLocks noChangeArrowheads="1"/>
                        </p:cNvSpPr>
                        <p:nvPr/>
                      </p:nvSpPr>
                      <p:spPr bwMode="auto">
                        <a:xfrm>
                          <a:off x="3728" y="3575"/>
                          <a:ext cx="15" cy="35"/>
                        </a:xfrm>
                        <a:prstGeom prst="ellipse">
                          <a:avLst/>
                        </a:prstGeom>
                        <a:solidFill>
                          <a:srgbClr val="00FFFF"/>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835" name="Elipse 967"/>
                        <p:cNvSpPr>
                          <a:spLocks noChangeArrowheads="1"/>
                        </p:cNvSpPr>
                        <p:nvPr/>
                      </p:nvSpPr>
                      <p:spPr bwMode="auto">
                        <a:xfrm>
                          <a:off x="3727" y="3577"/>
                          <a:ext cx="11" cy="29"/>
                        </a:xfrm>
                        <a:prstGeom prst="ellipse">
                          <a:avLst/>
                        </a:prstGeom>
                        <a:solidFill>
                          <a:srgbClr val="00FFFF"/>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nvGrpSpPr>
                        <p:cNvPr id="33836" name="Grupo 968"/>
                        <p:cNvGrpSpPr>
                          <a:grpSpLocks/>
                        </p:cNvGrpSpPr>
                        <p:nvPr/>
                      </p:nvGrpSpPr>
                      <p:grpSpPr bwMode="auto">
                        <a:xfrm>
                          <a:off x="3730" y="3585"/>
                          <a:ext cx="6" cy="13"/>
                          <a:chOff x="3730" y="3585"/>
                          <a:chExt cx="6" cy="13"/>
                        </a:xfrm>
                      </p:grpSpPr>
                      <p:sp>
                        <p:nvSpPr>
                          <p:cNvPr id="33837" name="Elipse 969"/>
                          <p:cNvSpPr>
                            <a:spLocks noChangeArrowheads="1"/>
                          </p:cNvSpPr>
                          <p:nvPr/>
                        </p:nvSpPr>
                        <p:spPr bwMode="auto">
                          <a:xfrm>
                            <a:off x="3732" y="3595"/>
                            <a:ext cx="2" cy="3"/>
                          </a:xfrm>
                          <a:prstGeom prst="ellipse">
                            <a:avLst/>
                          </a:prstGeom>
                          <a:solidFill>
                            <a:srgbClr val="00E0E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838" name="Elipse 970"/>
                          <p:cNvSpPr>
                            <a:spLocks noChangeArrowheads="1"/>
                          </p:cNvSpPr>
                          <p:nvPr/>
                        </p:nvSpPr>
                        <p:spPr bwMode="auto">
                          <a:xfrm>
                            <a:off x="3732" y="3585"/>
                            <a:ext cx="2" cy="3"/>
                          </a:xfrm>
                          <a:prstGeom prst="ellipse">
                            <a:avLst/>
                          </a:prstGeom>
                          <a:solidFill>
                            <a:srgbClr val="00E0E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839" name="Elipse 971"/>
                          <p:cNvSpPr>
                            <a:spLocks noChangeArrowheads="1"/>
                          </p:cNvSpPr>
                          <p:nvPr/>
                        </p:nvSpPr>
                        <p:spPr bwMode="auto">
                          <a:xfrm>
                            <a:off x="3735" y="3596"/>
                            <a:ext cx="1" cy="2"/>
                          </a:xfrm>
                          <a:prstGeom prst="ellipse">
                            <a:avLst/>
                          </a:prstGeom>
                          <a:solidFill>
                            <a:srgbClr val="00E0E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840" name="Elipse 972"/>
                          <p:cNvSpPr>
                            <a:spLocks noChangeArrowheads="1"/>
                          </p:cNvSpPr>
                          <p:nvPr/>
                        </p:nvSpPr>
                        <p:spPr bwMode="auto">
                          <a:xfrm>
                            <a:off x="3730" y="3596"/>
                            <a:ext cx="2" cy="2"/>
                          </a:xfrm>
                          <a:prstGeom prst="ellipse">
                            <a:avLst/>
                          </a:prstGeom>
                          <a:solidFill>
                            <a:srgbClr val="00E0E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841" name="Elipse 973"/>
                          <p:cNvSpPr>
                            <a:spLocks noChangeArrowheads="1"/>
                          </p:cNvSpPr>
                          <p:nvPr/>
                        </p:nvSpPr>
                        <p:spPr bwMode="auto">
                          <a:xfrm>
                            <a:off x="3732" y="3592"/>
                            <a:ext cx="2" cy="3"/>
                          </a:xfrm>
                          <a:prstGeom prst="ellipse">
                            <a:avLst/>
                          </a:prstGeom>
                          <a:solidFill>
                            <a:srgbClr val="00E0E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842" name="Elipse 974"/>
                          <p:cNvSpPr>
                            <a:spLocks noChangeArrowheads="1"/>
                          </p:cNvSpPr>
                          <p:nvPr/>
                        </p:nvSpPr>
                        <p:spPr bwMode="auto">
                          <a:xfrm>
                            <a:off x="3735" y="3592"/>
                            <a:ext cx="1" cy="3"/>
                          </a:xfrm>
                          <a:prstGeom prst="ellipse">
                            <a:avLst/>
                          </a:prstGeom>
                          <a:solidFill>
                            <a:srgbClr val="00E0E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843" name="Elipse 975"/>
                          <p:cNvSpPr>
                            <a:spLocks noChangeArrowheads="1"/>
                          </p:cNvSpPr>
                          <p:nvPr/>
                        </p:nvSpPr>
                        <p:spPr bwMode="auto">
                          <a:xfrm>
                            <a:off x="3730" y="3592"/>
                            <a:ext cx="2" cy="3"/>
                          </a:xfrm>
                          <a:prstGeom prst="ellipse">
                            <a:avLst/>
                          </a:prstGeom>
                          <a:solidFill>
                            <a:srgbClr val="00E0E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844" name="Elipse 976"/>
                          <p:cNvSpPr>
                            <a:spLocks noChangeArrowheads="1"/>
                          </p:cNvSpPr>
                          <p:nvPr/>
                        </p:nvSpPr>
                        <p:spPr bwMode="auto">
                          <a:xfrm>
                            <a:off x="3732" y="3589"/>
                            <a:ext cx="2" cy="2"/>
                          </a:xfrm>
                          <a:prstGeom prst="ellipse">
                            <a:avLst/>
                          </a:prstGeom>
                          <a:solidFill>
                            <a:srgbClr val="00E0E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845" name="Elipse 977"/>
                          <p:cNvSpPr>
                            <a:spLocks noChangeArrowheads="1"/>
                          </p:cNvSpPr>
                          <p:nvPr/>
                        </p:nvSpPr>
                        <p:spPr bwMode="auto">
                          <a:xfrm>
                            <a:off x="3735" y="3589"/>
                            <a:ext cx="1" cy="2"/>
                          </a:xfrm>
                          <a:prstGeom prst="ellipse">
                            <a:avLst/>
                          </a:prstGeom>
                          <a:solidFill>
                            <a:srgbClr val="00E0E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846" name="Elipse 978"/>
                          <p:cNvSpPr>
                            <a:spLocks noChangeArrowheads="1"/>
                          </p:cNvSpPr>
                          <p:nvPr/>
                        </p:nvSpPr>
                        <p:spPr bwMode="auto">
                          <a:xfrm>
                            <a:off x="3730" y="3589"/>
                            <a:ext cx="2" cy="2"/>
                          </a:xfrm>
                          <a:prstGeom prst="ellipse">
                            <a:avLst/>
                          </a:prstGeom>
                          <a:solidFill>
                            <a:srgbClr val="00E0E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grpSp>
                    <p:nvGrpSpPr>
                      <p:cNvPr id="33822" name="Grupo 979"/>
                      <p:cNvGrpSpPr>
                        <a:grpSpLocks/>
                      </p:cNvGrpSpPr>
                      <p:nvPr/>
                    </p:nvGrpSpPr>
                    <p:grpSpPr bwMode="auto">
                      <a:xfrm>
                        <a:off x="3674" y="3574"/>
                        <a:ext cx="25" cy="36"/>
                        <a:chOff x="3674" y="3574"/>
                        <a:chExt cx="25" cy="36"/>
                      </a:xfrm>
                    </p:grpSpPr>
                    <p:sp>
                      <p:nvSpPr>
                        <p:cNvPr id="33823" name="Elipse 980"/>
                        <p:cNvSpPr>
                          <a:spLocks noChangeArrowheads="1"/>
                        </p:cNvSpPr>
                        <p:nvPr/>
                      </p:nvSpPr>
                      <p:spPr bwMode="auto">
                        <a:xfrm>
                          <a:off x="3676" y="3574"/>
                          <a:ext cx="23" cy="36"/>
                        </a:xfrm>
                        <a:prstGeom prst="ellipse">
                          <a:avLst/>
                        </a:prstGeom>
                        <a:solidFill>
                          <a:srgbClr val="00E0E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824" name="Elipse 981"/>
                        <p:cNvSpPr>
                          <a:spLocks noChangeArrowheads="1"/>
                        </p:cNvSpPr>
                        <p:nvPr/>
                      </p:nvSpPr>
                      <p:spPr bwMode="auto">
                        <a:xfrm>
                          <a:off x="3674" y="3576"/>
                          <a:ext cx="20" cy="33"/>
                        </a:xfrm>
                        <a:prstGeom prst="ellipse">
                          <a:avLst/>
                        </a:prstGeom>
                        <a:solidFill>
                          <a:srgbClr val="00FFFF"/>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nvGrpSpPr>
                        <p:cNvPr id="33825" name="Grupo 982"/>
                        <p:cNvGrpSpPr>
                          <a:grpSpLocks/>
                        </p:cNvGrpSpPr>
                        <p:nvPr/>
                      </p:nvGrpSpPr>
                      <p:grpSpPr bwMode="auto">
                        <a:xfrm>
                          <a:off x="3676" y="3578"/>
                          <a:ext cx="16" cy="27"/>
                          <a:chOff x="3676" y="3578"/>
                          <a:chExt cx="16" cy="27"/>
                        </a:xfrm>
                      </p:grpSpPr>
                      <p:grpSp>
                        <p:nvGrpSpPr>
                          <p:cNvPr id="33826" name="Grupo 983"/>
                          <p:cNvGrpSpPr>
                            <a:grpSpLocks/>
                          </p:cNvGrpSpPr>
                          <p:nvPr/>
                        </p:nvGrpSpPr>
                        <p:grpSpPr bwMode="auto">
                          <a:xfrm>
                            <a:off x="3679" y="3584"/>
                            <a:ext cx="9" cy="16"/>
                            <a:chOff x="3679" y="3584"/>
                            <a:chExt cx="9" cy="16"/>
                          </a:xfrm>
                        </p:grpSpPr>
                        <p:sp>
                          <p:nvSpPr>
                            <p:cNvPr id="33828" name="Elipse 984"/>
                            <p:cNvSpPr>
                              <a:spLocks noChangeArrowheads="1"/>
                            </p:cNvSpPr>
                            <p:nvPr/>
                          </p:nvSpPr>
                          <p:spPr bwMode="auto">
                            <a:xfrm>
                              <a:off x="3682" y="3584"/>
                              <a:ext cx="2" cy="4"/>
                            </a:xfrm>
                            <a:prstGeom prst="ellipse">
                              <a:avLst/>
                            </a:prstGeom>
                            <a:solidFill>
                              <a:srgbClr val="00000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829" name="Elipse 985"/>
                            <p:cNvSpPr>
                              <a:spLocks noChangeArrowheads="1"/>
                            </p:cNvSpPr>
                            <p:nvPr/>
                          </p:nvSpPr>
                          <p:spPr bwMode="auto">
                            <a:xfrm>
                              <a:off x="3682" y="3596"/>
                              <a:ext cx="2" cy="4"/>
                            </a:xfrm>
                            <a:prstGeom prst="ellipse">
                              <a:avLst/>
                            </a:prstGeom>
                            <a:solidFill>
                              <a:srgbClr val="00000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830" name="Elipse 986"/>
                            <p:cNvSpPr>
                              <a:spLocks noChangeArrowheads="1"/>
                            </p:cNvSpPr>
                            <p:nvPr/>
                          </p:nvSpPr>
                          <p:spPr bwMode="auto">
                            <a:xfrm>
                              <a:off x="3682" y="3590"/>
                              <a:ext cx="2" cy="4"/>
                            </a:xfrm>
                            <a:prstGeom prst="ellipse">
                              <a:avLst/>
                            </a:prstGeom>
                            <a:solidFill>
                              <a:srgbClr val="00000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831" name="Elipse 987"/>
                            <p:cNvSpPr>
                              <a:spLocks noChangeArrowheads="1"/>
                            </p:cNvSpPr>
                            <p:nvPr/>
                          </p:nvSpPr>
                          <p:spPr bwMode="auto">
                            <a:xfrm>
                              <a:off x="3686" y="3590"/>
                              <a:ext cx="2" cy="4"/>
                            </a:xfrm>
                            <a:prstGeom prst="ellipse">
                              <a:avLst/>
                            </a:prstGeom>
                            <a:solidFill>
                              <a:srgbClr val="00000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832" name="Elipse 988"/>
                            <p:cNvSpPr>
                              <a:spLocks noChangeArrowheads="1"/>
                            </p:cNvSpPr>
                            <p:nvPr/>
                          </p:nvSpPr>
                          <p:spPr bwMode="auto">
                            <a:xfrm>
                              <a:off x="3679" y="3590"/>
                              <a:ext cx="2" cy="4"/>
                            </a:xfrm>
                            <a:prstGeom prst="ellipse">
                              <a:avLst/>
                            </a:prstGeom>
                            <a:solidFill>
                              <a:srgbClr val="00000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sp>
                        <p:nvSpPr>
                          <p:cNvPr id="33827" name="Elipse 989"/>
                          <p:cNvSpPr>
                            <a:spLocks noChangeArrowheads="1"/>
                          </p:cNvSpPr>
                          <p:nvPr/>
                        </p:nvSpPr>
                        <p:spPr bwMode="auto">
                          <a:xfrm>
                            <a:off x="3676" y="3578"/>
                            <a:ext cx="16" cy="27"/>
                          </a:xfrm>
                          <a:prstGeom prst="ellipse">
                            <a:avLst/>
                          </a:prstGeom>
                          <a:noFill/>
                          <a:ln w="158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grpSp>
                <p:grpSp>
                  <p:nvGrpSpPr>
                    <p:cNvPr id="33770" name="Grupo 990"/>
                    <p:cNvGrpSpPr>
                      <a:grpSpLocks/>
                    </p:cNvGrpSpPr>
                    <p:nvPr/>
                  </p:nvGrpSpPr>
                  <p:grpSpPr bwMode="auto">
                    <a:xfrm>
                      <a:off x="3775" y="3554"/>
                      <a:ext cx="66" cy="117"/>
                      <a:chOff x="3775" y="3554"/>
                      <a:chExt cx="66" cy="117"/>
                    </a:xfrm>
                  </p:grpSpPr>
                  <p:sp>
                    <p:nvSpPr>
                      <p:cNvPr id="33771" name="Forma libre 991"/>
                      <p:cNvSpPr>
                        <a:spLocks/>
                      </p:cNvSpPr>
                      <p:nvPr/>
                    </p:nvSpPr>
                    <p:spPr bwMode="auto">
                      <a:xfrm>
                        <a:off x="3775" y="3557"/>
                        <a:ext cx="66" cy="111"/>
                      </a:xfrm>
                      <a:custGeom>
                        <a:avLst/>
                        <a:gdLst>
                          <a:gd name="T0" fmla="*/ 1 w 131"/>
                          <a:gd name="T1" fmla="*/ 1 h 221"/>
                          <a:gd name="T2" fmla="*/ 1 w 131"/>
                          <a:gd name="T3" fmla="*/ 1 h 221"/>
                          <a:gd name="T4" fmla="*/ 1 w 131"/>
                          <a:gd name="T5" fmla="*/ 1 h 221"/>
                          <a:gd name="T6" fmla="*/ 1 w 131"/>
                          <a:gd name="T7" fmla="*/ 1 h 221"/>
                          <a:gd name="T8" fmla="*/ 1 w 131"/>
                          <a:gd name="T9" fmla="*/ 1 h 221"/>
                          <a:gd name="T10" fmla="*/ 1 w 131"/>
                          <a:gd name="T11" fmla="*/ 1 h 221"/>
                          <a:gd name="T12" fmla="*/ 1 w 131"/>
                          <a:gd name="T13" fmla="*/ 1 h 221"/>
                          <a:gd name="T14" fmla="*/ 1 w 131"/>
                          <a:gd name="T15" fmla="*/ 1 h 221"/>
                          <a:gd name="T16" fmla="*/ 1 w 131"/>
                          <a:gd name="T17" fmla="*/ 1 h 221"/>
                          <a:gd name="T18" fmla="*/ 1 w 131"/>
                          <a:gd name="T19" fmla="*/ 1 h 221"/>
                          <a:gd name="T20" fmla="*/ 0 w 131"/>
                          <a:gd name="T21" fmla="*/ 1 h 221"/>
                          <a:gd name="T22" fmla="*/ 0 w 131"/>
                          <a:gd name="T23" fmla="*/ 1 h 221"/>
                          <a:gd name="T24" fmla="*/ 0 w 131"/>
                          <a:gd name="T25" fmla="*/ 1 h 221"/>
                          <a:gd name="T26" fmla="*/ 0 w 131"/>
                          <a:gd name="T27" fmla="*/ 1 h 221"/>
                          <a:gd name="T28" fmla="*/ 0 w 131"/>
                          <a:gd name="T29" fmla="*/ 1 h 221"/>
                          <a:gd name="T30" fmla="*/ 1 w 131"/>
                          <a:gd name="T31" fmla="*/ 1 h 221"/>
                          <a:gd name="T32" fmla="*/ 1 w 131"/>
                          <a:gd name="T33" fmla="*/ 1 h 221"/>
                          <a:gd name="T34" fmla="*/ 1 w 131"/>
                          <a:gd name="T35" fmla="*/ 1 h 221"/>
                          <a:gd name="T36" fmla="*/ 1 w 131"/>
                          <a:gd name="T37" fmla="*/ 1 h 221"/>
                          <a:gd name="T38" fmla="*/ 1 w 131"/>
                          <a:gd name="T39" fmla="*/ 1 h 221"/>
                          <a:gd name="T40" fmla="*/ 1 w 131"/>
                          <a:gd name="T41" fmla="*/ 0 h 221"/>
                          <a:gd name="T42" fmla="*/ 1 w 131"/>
                          <a:gd name="T43" fmla="*/ 1 h 221"/>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31"/>
                          <a:gd name="T67" fmla="*/ 0 h 221"/>
                          <a:gd name="T68" fmla="*/ 131 w 131"/>
                          <a:gd name="T69" fmla="*/ 221 h 221"/>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31" h="221">
                            <a:moveTo>
                              <a:pt x="115" y="1"/>
                            </a:moveTo>
                            <a:lnTo>
                              <a:pt x="116" y="1"/>
                            </a:lnTo>
                            <a:lnTo>
                              <a:pt x="121" y="6"/>
                            </a:lnTo>
                            <a:lnTo>
                              <a:pt x="122" y="9"/>
                            </a:lnTo>
                            <a:lnTo>
                              <a:pt x="124" y="18"/>
                            </a:lnTo>
                            <a:lnTo>
                              <a:pt x="130" y="95"/>
                            </a:lnTo>
                            <a:lnTo>
                              <a:pt x="131" y="151"/>
                            </a:lnTo>
                            <a:lnTo>
                              <a:pt x="131" y="181"/>
                            </a:lnTo>
                            <a:lnTo>
                              <a:pt x="131" y="212"/>
                            </a:lnTo>
                            <a:lnTo>
                              <a:pt x="130" y="221"/>
                            </a:lnTo>
                            <a:lnTo>
                              <a:pt x="0" y="221"/>
                            </a:lnTo>
                            <a:lnTo>
                              <a:pt x="0" y="218"/>
                            </a:lnTo>
                            <a:lnTo>
                              <a:pt x="0" y="215"/>
                            </a:lnTo>
                            <a:lnTo>
                              <a:pt x="0" y="181"/>
                            </a:lnTo>
                            <a:lnTo>
                              <a:pt x="0" y="147"/>
                            </a:lnTo>
                            <a:lnTo>
                              <a:pt x="1" y="95"/>
                            </a:lnTo>
                            <a:lnTo>
                              <a:pt x="4" y="19"/>
                            </a:lnTo>
                            <a:lnTo>
                              <a:pt x="6" y="10"/>
                            </a:lnTo>
                            <a:lnTo>
                              <a:pt x="7" y="7"/>
                            </a:lnTo>
                            <a:lnTo>
                              <a:pt x="10" y="3"/>
                            </a:lnTo>
                            <a:lnTo>
                              <a:pt x="14" y="0"/>
                            </a:lnTo>
                            <a:lnTo>
                              <a:pt x="115" y="1"/>
                            </a:lnTo>
                            <a:close/>
                          </a:path>
                        </a:pathLst>
                      </a:custGeom>
                      <a:solidFill>
                        <a:srgbClr val="00C0C0"/>
                      </a:solidFill>
                      <a:ln w="1588">
                        <a:solidFill>
                          <a:srgbClr val="000000"/>
                        </a:solidFill>
                        <a:round/>
                        <a:headEnd/>
                        <a:tailEnd/>
                      </a:ln>
                    </p:spPr>
                    <p:txBody>
                      <a:bodyPr/>
                      <a:lstStyle/>
                      <a:p>
                        <a:endParaRPr lang="es-AR"/>
                      </a:p>
                    </p:txBody>
                  </p:sp>
                  <p:sp>
                    <p:nvSpPr>
                      <p:cNvPr id="33772" name="Forma libre 992"/>
                      <p:cNvSpPr>
                        <a:spLocks/>
                      </p:cNvSpPr>
                      <p:nvPr/>
                    </p:nvSpPr>
                    <p:spPr bwMode="auto">
                      <a:xfrm>
                        <a:off x="3776" y="3662"/>
                        <a:ext cx="64" cy="9"/>
                      </a:xfrm>
                      <a:custGeom>
                        <a:avLst/>
                        <a:gdLst>
                          <a:gd name="T0" fmla="*/ 0 w 129"/>
                          <a:gd name="T1" fmla="*/ 1 h 18"/>
                          <a:gd name="T2" fmla="*/ 0 w 129"/>
                          <a:gd name="T3" fmla="*/ 1 h 18"/>
                          <a:gd name="T4" fmla="*/ 0 w 129"/>
                          <a:gd name="T5" fmla="*/ 1 h 18"/>
                          <a:gd name="T6" fmla="*/ 0 w 129"/>
                          <a:gd name="T7" fmla="*/ 1 h 18"/>
                          <a:gd name="T8" fmla="*/ 0 w 129"/>
                          <a:gd name="T9" fmla="*/ 1 h 18"/>
                          <a:gd name="T10" fmla="*/ 0 w 129"/>
                          <a:gd name="T11" fmla="*/ 1 h 18"/>
                          <a:gd name="T12" fmla="*/ 0 w 129"/>
                          <a:gd name="T13" fmla="*/ 1 h 18"/>
                          <a:gd name="T14" fmla="*/ 0 w 129"/>
                          <a:gd name="T15" fmla="*/ 1 h 18"/>
                          <a:gd name="T16" fmla="*/ 0 w 129"/>
                          <a:gd name="T17" fmla="*/ 1 h 18"/>
                          <a:gd name="T18" fmla="*/ 0 w 129"/>
                          <a:gd name="T19" fmla="*/ 1 h 18"/>
                          <a:gd name="T20" fmla="*/ 0 w 129"/>
                          <a:gd name="T21" fmla="*/ 1 h 18"/>
                          <a:gd name="T22" fmla="*/ 0 w 129"/>
                          <a:gd name="T23" fmla="*/ 0 h 18"/>
                          <a:gd name="T24" fmla="*/ 0 w 129"/>
                          <a:gd name="T25" fmla="*/ 1 h 1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29"/>
                          <a:gd name="T40" fmla="*/ 0 h 18"/>
                          <a:gd name="T41" fmla="*/ 129 w 129"/>
                          <a:gd name="T42" fmla="*/ 18 h 18"/>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29" h="18">
                            <a:moveTo>
                              <a:pt x="13" y="2"/>
                            </a:moveTo>
                            <a:lnTo>
                              <a:pt x="0" y="12"/>
                            </a:lnTo>
                            <a:lnTo>
                              <a:pt x="2" y="14"/>
                            </a:lnTo>
                            <a:lnTo>
                              <a:pt x="5" y="17"/>
                            </a:lnTo>
                            <a:lnTo>
                              <a:pt x="6" y="17"/>
                            </a:lnTo>
                            <a:lnTo>
                              <a:pt x="7" y="17"/>
                            </a:lnTo>
                            <a:lnTo>
                              <a:pt x="123" y="18"/>
                            </a:lnTo>
                            <a:lnTo>
                              <a:pt x="124" y="17"/>
                            </a:lnTo>
                            <a:lnTo>
                              <a:pt x="127" y="17"/>
                            </a:lnTo>
                            <a:lnTo>
                              <a:pt x="129" y="14"/>
                            </a:lnTo>
                            <a:lnTo>
                              <a:pt x="129" y="12"/>
                            </a:lnTo>
                            <a:lnTo>
                              <a:pt x="117" y="0"/>
                            </a:lnTo>
                            <a:lnTo>
                              <a:pt x="13" y="2"/>
                            </a:lnTo>
                            <a:close/>
                          </a:path>
                        </a:pathLst>
                      </a:custGeom>
                      <a:solidFill>
                        <a:srgbClr val="008080"/>
                      </a:solidFill>
                      <a:ln w="1588">
                        <a:solidFill>
                          <a:srgbClr val="000000"/>
                        </a:solidFill>
                        <a:round/>
                        <a:headEnd/>
                        <a:tailEnd/>
                      </a:ln>
                    </p:spPr>
                    <p:txBody>
                      <a:bodyPr/>
                      <a:lstStyle/>
                      <a:p>
                        <a:endParaRPr lang="es-AR"/>
                      </a:p>
                    </p:txBody>
                  </p:sp>
                  <p:sp>
                    <p:nvSpPr>
                      <p:cNvPr id="33773" name="Forma libre 993"/>
                      <p:cNvSpPr>
                        <a:spLocks/>
                      </p:cNvSpPr>
                      <p:nvPr/>
                    </p:nvSpPr>
                    <p:spPr bwMode="auto">
                      <a:xfrm>
                        <a:off x="3783" y="3554"/>
                        <a:ext cx="50" cy="19"/>
                      </a:xfrm>
                      <a:custGeom>
                        <a:avLst/>
                        <a:gdLst>
                          <a:gd name="T0" fmla="*/ 0 w 101"/>
                          <a:gd name="T1" fmla="*/ 1 h 37"/>
                          <a:gd name="T2" fmla="*/ 0 w 101"/>
                          <a:gd name="T3" fmla="*/ 1 h 37"/>
                          <a:gd name="T4" fmla="*/ 0 w 101"/>
                          <a:gd name="T5" fmla="*/ 1 h 37"/>
                          <a:gd name="T6" fmla="*/ 0 w 101"/>
                          <a:gd name="T7" fmla="*/ 1 h 37"/>
                          <a:gd name="T8" fmla="*/ 0 w 101"/>
                          <a:gd name="T9" fmla="*/ 0 h 37"/>
                          <a:gd name="T10" fmla="*/ 0 w 101"/>
                          <a:gd name="T11" fmla="*/ 0 h 37"/>
                          <a:gd name="T12" fmla="*/ 0 w 101"/>
                          <a:gd name="T13" fmla="*/ 0 h 37"/>
                          <a:gd name="T14" fmla="*/ 0 w 101"/>
                          <a:gd name="T15" fmla="*/ 0 h 37"/>
                          <a:gd name="T16" fmla="*/ 0 w 101"/>
                          <a:gd name="T17" fmla="*/ 0 h 37"/>
                          <a:gd name="T18" fmla="*/ 0 w 101"/>
                          <a:gd name="T19" fmla="*/ 1 h 37"/>
                          <a:gd name="T20" fmla="*/ 0 w 101"/>
                          <a:gd name="T21" fmla="*/ 1 h 37"/>
                          <a:gd name="T22" fmla="*/ 0 w 101"/>
                          <a:gd name="T23" fmla="*/ 1 h 37"/>
                          <a:gd name="T24" fmla="*/ 0 w 101"/>
                          <a:gd name="T25" fmla="*/ 1 h 37"/>
                          <a:gd name="T26" fmla="*/ 0 w 101"/>
                          <a:gd name="T27" fmla="*/ 1 h 37"/>
                          <a:gd name="T28" fmla="*/ 0 w 101"/>
                          <a:gd name="T29" fmla="*/ 1 h 37"/>
                          <a:gd name="T30" fmla="*/ 0 w 101"/>
                          <a:gd name="T31" fmla="*/ 1 h 3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01"/>
                          <a:gd name="T49" fmla="*/ 0 h 37"/>
                          <a:gd name="T50" fmla="*/ 101 w 101"/>
                          <a:gd name="T51" fmla="*/ 37 h 37"/>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01" h="37">
                            <a:moveTo>
                              <a:pt x="27" y="37"/>
                            </a:moveTo>
                            <a:lnTo>
                              <a:pt x="0" y="6"/>
                            </a:lnTo>
                            <a:lnTo>
                              <a:pt x="3" y="4"/>
                            </a:lnTo>
                            <a:lnTo>
                              <a:pt x="8" y="1"/>
                            </a:lnTo>
                            <a:lnTo>
                              <a:pt x="12" y="0"/>
                            </a:lnTo>
                            <a:lnTo>
                              <a:pt x="18" y="0"/>
                            </a:lnTo>
                            <a:lnTo>
                              <a:pt x="24" y="0"/>
                            </a:lnTo>
                            <a:lnTo>
                              <a:pt x="77" y="0"/>
                            </a:lnTo>
                            <a:lnTo>
                              <a:pt x="83" y="0"/>
                            </a:lnTo>
                            <a:lnTo>
                              <a:pt x="88" y="1"/>
                            </a:lnTo>
                            <a:lnTo>
                              <a:pt x="92" y="3"/>
                            </a:lnTo>
                            <a:lnTo>
                              <a:pt x="95" y="4"/>
                            </a:lnTo>
                            <a:lnTo>
                              <a:pt x="98" y="6"/>
                            </a:lnTo>
                            <a:lnTo>
                              <a:pt x="101" y="7"/>
                            </a:lnTo>
                            <a:lnTo>
                              <a:pt x="76" y="37"/>
                            </a:lnTo>
                            <a:lnTo>
                              <a:pt x="27" y="37"/>
                            </a:lnTo>
                            <a:close/>
                          </a:path>
                        </a:pathLst>
                      </a:custGeom>
                      <a:solidFill>
                        <a:srgbClr val="008080"/>
                      </a:solidFill>
                      <a:ln w="1588">
                        <a:solidFill>
                          <a:srgbClr val="000000"/>
                        </a:solidFill>
                        <a:round/>
                        <a:headEnd/>
                        <a:tailEnd/>
                      </a:ln>
                    </p:spPr>
                    <p:txBody>
                      <a:bodyPr/>
                      <a:lstStyle/>
                      <a:p>
                        <a:endParaRPr lang="es-AR"/>
                      </a:p>
                    </p:txBody>
                  </p:sp>
                  <p:grpSp>
                    <p:nvGrpSpPr>
                      <p:cNvPr id="33774" name="Grupo 994"/>
                      <p:cNvGrpSpPr>
                        <a:grpSpLocks/>
                      </p:cNvGrpSpPr>
                      <p:nvPr/>
                    </p:nvGrpSpPr>
                    <p:grpSpPr bwMode="auto">
                      <a:xfrm>
                        <a:off x="3780" y="3566"/>
                        <a:ext cx="57" cy="99"/>
                        <a:chOff x="3780" y="3566"/>
                        <a:chExt cx="57" cy="99"/>
                      </a:xfrm>
                    </p:grpSpPr>
                    <p:grpSp>
                      <p:nvGrpSpPr>
                        <p:cNvPr id="33775" name="Grupo 995"/>
                        <p:cNvGrpSpPr>
                          <a:grpSpLocks/>
                        </p:cNvGrpSpPr>
                        <p:nvPr/>
                      </p:nvGrpSpPr>
                      <p:grpSpPr bwMode="auto">
                        <a:xfrm>
                          <a:off x="3797" y="3566"/>
                          <a:ext cx="23" cy="24"/>
                          <a:chOff x="3797" y="3566"/>
                          <a:chExt cx="23" cy="24"/>
                        </a:xfrm>
                      </p:grpSpPr>
                      <p:sp>
                        <p:nvSpPr>
                          <p:cNvPr id="33815" name="Rectángulo 996"/>
                          <p:cNvSpPr>
                            <a:spLocks noChangeArrowheads="1"/>
                          </p:cNvSpPr>
                          <p:nvPr/>
                        </p:nvSpPr>
                        <p:spPr bwMode="auto">
                          <a:xfrm>
                            <a:off x="3817" y="3566"/>
                            <a:ext cx="3" cy="24"/>
                          </a:xfrm>
                          <a:prstGeom prst="rect">
                            <a:avLst/>
                          </a:prstGeom>
                          <a:solidFill>
                            <a:srgbClr val="00808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816" name="Rectángulo 997"/>
                          <p:cNvSpPr>
                            <a:spLocks noChangeArrowheads="1"/>
                          </p:cNvSpPr>
                          <p:nvPr/>
                        </p:nvSpPr>
                        <p:spPr bwMode="auto">
                          <a:xfrm>
                            <a:off x="3797" y="3566"/>
                            <a:ext cx="2" cy="24"/>
                          </a:xfrm>
                          <a:prstGeom prst="rect">
                            <a:avLst/>
                          </a:prstGeom>
                          <a:solidFill>
                            <a:srgbClr val="00808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817" name="Rectángulo 998"/>
                          <p:cNvSpPr>
                            <a:spLocks noChangeArrowheads="1"/>
                          </p:cNvSpPr>
                          <p:nvPr/>
                        </p:nvSpPr>
                        <p:spPr bwMode="auto">
                          <a:xfrm>
                            <a:off x="3797" y="3574"/>
                            <a:ext cx="2" cy="7"/>
                          </a:xfrm>
                          <a:prstGeom prst="rect">
                            <a:avLst/>
                          </a:prstGeom>
                          <a:solidFill>
                            <a:srgbClr val="00606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818" name="Rectángulo 999"/>
                          <p:cNvSpPr>
                            <a:spLocks noChangeArrowheads="1"/>
                          </p:cNvSpPr>
                          <p:nvPr/>
                        </p:nvSpPr>
                        <p:spPr bwMode="auto">
                          <a:xfrm>
                            <a:off x="3817" y="3574"/>
                            <a:ext cx="3" cy="7"/>
                          </a:xfrm>
                          <a:prstGeom prst="rect">
                            <a:avLst/>
                          </a:prstGeom>
                          <a:solidFill>
                            <a:srgbClr val="00606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776" name="Grupo 1000"/>
                        <p:cNvGrpSpPr>
                          <a:grpSpLocks/>
                        </p:cNvGrpSpPr>
                        <p:nvPr/>
                      </p:nvGrpSpPr>
                      <p:grpSpPr bwMode="auto">
                        <a:xfrm>
                          <a:off x="3780" y="3591"/>
                          <a:ext cx="57" cy="74"/>
                          <a:chOff x="3780" y="3591"/>
                          <a:chExt cx="57" cy="74"/>
                        </a:xfrm>
                      </p:grpSpPr>
                      <p:sp>
                        <p:nvSpPr>
                          <p:cNvPr id="33777" name="Autoforma 1001"/>
                          <p:cNvSpPr>
                            <a:spLocks noChangeArrowheads="1"/>
                          </p:cNvSpPr>
                          <p:nvPr/>
                        </p:nvSpPr>
                        <p:spPr bwMode="auto">
                          <a:xfrm>
                            <a:off x="3780" y="3591"/>
                            <a:ext cx="57" cy="74"/>
                          </a:xfrm>
                          <a:prstGeom prst="roundRect">
                            <a:avLst>
                              <a:gd name="adj" fmla="val 12338"/>
                            </a:avLst>
                          </a:prstGeom>
                          <a:solidFill>
                            <a:srgbClr val="00404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nvGrpSpPr>
                          <p:cNvPr id="33778" name="Grupo 1002"/>
                          <p:cNvGrpSpPr>
                            <a:grpSpLocks/>
                          </p:cNvGrpSpPr>
                          <p:nvPr/>
                        </p:nvGrpSpPr>
                        <p:grpSpPr bwMode="auto">
                          <a:xfrm>
                            <a:off x="3792" y="3602"/>
                            <a:ext cx="33" cy="53"/>
                            <a:chOff x="3792" y="3602"/>
                            <a:chExt cx="33" cy="53"/>
                          </a:xfrm>
                        </p:grpSpPr>
                        <p:grpSp>
                          <p:nvGrpSpPr>
                            <p:cNvPr id="33779" name="Grupo 1003"/>
                            <p:cNvGrpSpPr>
                              <a:grpSpLocks/>
                            </p:cNvGrpSpPr>
                            <p:nvPr/>
                          </p:nvGrpSpPr>
                          <p:grpSpPr bwMode="auto">
                            <a:xfrm>
                              <a:off x="3804" y="3602"/>
                              <a:ext cx="10" cy="12"/>
                              <a:chOff x="3804" y="3602"/>
                              <a:chExt cx="10" cy="12"/>
                            </a:xfrm>
                          </p:grpSpPr>
                          <p:sp>
                            <p:nvSpPr>
                              <p:cNvPr id="33813" name="Rectángulo 1004"/>
                              <p:cNvSpPr>
                                <a:spLocks noChangeArrowheads="1"/>
                              </p:cNvSpPr>
                              <p:nvPr/>
                            </p:nvSpPr>
                            <p:spPr bwMode="auto">
                              <a:xfrm>
                                <a:off x="3804" y="3602"/>
                                <a:ext cx="10" cy="10"/>
                              </a:xfrm>
                              <a:prstGeom prst="rect">
                                <a:avLst/>
                              </a:prstGeom>
                              <a:solidFill>
                                <a:srgbClr val="A6A6A6"/>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814" name="Rectángulo 1005"/>
                              <p:cNvSpPr>
                                <a:spLocks noChangeArrowheads="1"/>
                              </p:cNvSpPr>
                              <p:nvPr/>
                            </p:nvSpPr>
                            <p:spPr bwMode="auto">
                              <a:xfrm>
                                <a:off x="3804" y="3604"/>
                                <a:ext cx="10" cy="10"/>
                              </a:xfrm>
                              <a:prstGeom prst="rect">
                                <a:avLst/>
                              </a:prstGeom>
                              <a:solidFill>
                                <a:srgbClr val="E0E0E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780" name="Grupo 1006"/>
                            <p:cNvGrpSpPr>
                              <a:grpSpLocks/>
                            </p:cNvGrpSpPr>
                            <p:nvPr/>
                          </p:nvGrpSpPr>
                          <p:grpSpPr bwMode="auto">
                            <a:xfrm>
                              <a:off x="3804" y="3616"/>
                              <a:ext cx="10" cy="11"/>
                              <a:chOff x="3804" y="3616"/>
                              <a:chExt cx="10" cy="11"/>
                            </a:xfrm>
                          </p:grpSpPr>
                          <p:sp>
                            <p:nvSpPr>
                              <p:cNvPr id="33811" name="Rectángulo 1007"/>
                              <p:cNvSpPr>
                                <a:spLocks noChangeArrowheads="1"/>
                              </p:cNvSpPr>
                              <p:nvPr/>
                            </p:nvSpPr>
                            <p:spPr bwMode="auto">
                              <a:xfrm>
                                <a:off x="3804" y="3616"/>
                                <a:ext cx="10" cy="10"/>
                              </a:xfrm>
                              <a:prstGeom prst="rect">
                                <a:avLst/>
                              </a:prstGeom>
                              <a:solidFill>
                                <a:srgbClr val="A6A6A6"/>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812" name="Rectángulo 1008"/>
                              <p:cNvSpPr>
                                <a:spLocks noChangeArrowheads="1"/>
                              </p:cNvSpPr>
                              <p:nvPr/>
                            </p:nvSpPr>
                            <p:spPr bwMode="auto">
                              <a:xfrm>
                                <a:off x="3804" y="3618"/>
                                <a:ext cx="10" cy="9"/>
                              </a:xfrm>
                              <a:prstGeom prst="rect">
                                <a:avLst/>
                              </a:prstGeom>
                              <a:solidFill>
                                <a:srgbClr val="E0E0E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781" name="Grupo 1009"/>
                            <p:cNvGrpSpPr>
                              <a:grpSpLocks/>
                            </p:cNvGrpSpPr>
                            <p:nvPr/>
                          </p:nvGrpSpPr>
                          <p:grpSpPr bwMode="auto">
                            <a:xfrm>
                              <a:off x="3804" y="3630"/>
                              <a:ext cx="10" cy="11"/>
                              <a:chOff x="3804" y="3630"/>
                              <a:chExt cx="10" cy="11"/>
                            </a:xfrm>
                          </p:grpSpPr>
                          <p:sp>
                            <p:nvSpPr>
                              <p:cNvPr id="33809" name="Rectángulo 1010"/>
                              <p:cNvSpPr>
                                <a:spLocks noChangeArrowheads="1"/>
                              </p:cNvSpPr>
                              <p:nvPr/>
                            </p:nvSpPr>
                            <p:spPr bwMode="auto">
                              <a:xfrm>
                                <a:off x="3804" y="3630"/>
                                <a:ext cx="10" cy="9"/>
                              </a:xfrm>
                              <a:prstGeom prst="rect">
                                <a:avLst/>
                              </a:prstGeom>
                              <a:solidFill>
                                <a:srgbClr val="A6A6A6"/>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810" name="Rectángulo 1011"/>
                              <p:cNvSpPr>
                                <a:spLocks noChangeArrowheads="1"/>
                              </p:cNvSpPr>
                              <p:nvPr/>
                            </p:nvSpPr>
                            <p:spPr bwMode="auto">
                              <a:xfrm>
                                <a:off x="3804" y="3631"/>
                                <a:ext cx="10" cy="10"/>
                              </a:xfrm>
                              <a:prstGeom prst="rect">
                                <a:avLst/>
                              </a:prstGeom>
                              <a:solidFill>
                                <a:srgbClr val="E0E0E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782" name="Grupo 1012"/>
                            <p:cNvGrpSpPr>
                              <a:grpSpLocks/>
                            </p:cNvGrpSpPr>
                            <p:nvPr/>
                          </p:nvGrpSpPr>
                          <p:grpSpPr bwMode="auto">
                            <a:xfrm>
                              <a:off x="3804" y="3643"/>
                              <a:ext cx="9" cy="12"/>
                              <a:chOff x="3804" y="3643"/>
                              <a:chExt cx="9" cy="12"/>
                            </a:xfrm>
                          </p:grpSpPr>
                          <p:sp>
                            <p:nvSpPr>
                              <p:cNvPr id="33807" name="Rectángulo 1013"/>
                              <p:cNvSpPr>
                                <a:spLocks noChangeArrowheads="1"/>
                              </p:cNvSpPr>
                              <p:nvPr/>
                            </p:nvSpPr>
                            <p:spPr bwMode="auto">
                              <a:xfrm>
                                <a:off x="3804" y="3643"/>
                                <a:ext cx="9" cy="10"/>
                              </a:xfrm>
                              <a:prstGeom prst="rect">
                                <a:avLst/>
                              </a:prstGeom>
                              <a:solidFill>
                                <a:srgbClr val="A6A6A6"/>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808" name="Rectángulo 1014"/>
                              <p:cNvSpPr>
                                <a:spLocks noChangeArrowheads="1"/>
                              </p:cNvSpPr>
                              <p:nvPr/>
                            </p:nvSpPr>
                            <p:spPr bwMode="auto">
                              <a:xfrm>
                                <a:off x="3804" y="3645"/>
                                <a:ext cx="9" cy="10"/>
                              </a:xfrm>
                              <a:prstGeom prst="rect">
                                <a:avLst/>
                              </a:prstGeom>
                              <a:solidFill>
                                <a:srgbClr val="E0E0E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783" name="Grupo 1015"/>
                            <p:cNvGrpSpPr>
                              <a:grpSpLocks/>
                            </p:cNvGrpSpPr>
                            <p:nvPr/>
                          </p:nvGrpSpPr>
                          <p:grpSpPr bwMode="auto">
                            <a:xfrm>
                              <a:off x="3792" y="3602"/>
                              <a:ext cx="10" cy="12"/>
                              <a:chOff x="3792" y="3602"/>
                              <a:chExt cx="10" cy="12"/>
                            </a:xfrm>
                          </p:grpSpPr>
                          <p:sp>
                            <p:nvSpPr>
                              <p:cNvPr id="33805" name="Rectángulo 1016"/>
                              <p:cNvSpPr>
                                <a:spLocks noChangeArrowheads="1"/>
                              </p:cNvSpPr>
                              <p:nvPr/>
                            </p:nvSpPr>
                            <p:spPr bwMode="auto">
                              <a:xfrm>
                                <a:off x="3792" y="3602"/>
                                <a:ext cx="10" cy="10"/>
                              </a:xfrm>
                              <a:prstGeom prst="rect">
                                <a:avLst/>
                              </a:prstGeom>
                              <a:solidFill>
                                <a:srgbClr val="A6A6A6"/>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806" name="Rectángulo 1017"/>
                              <p:cNvSpPr>
                                <a:spLocks noChangeArrowheads="1"/>
                              </p:cNvSpPr>
                              <p:nvPr/>
                            </p:nvSpPr>
                            <p:spPr bwMode="auto">
                              <a:xfrm>
                                <a:off x="3792" y="3604"/>
                                <a:ext cx="10" cy="10"/>
                              </a:xfrm>
                              <a:prstGeom prst="rect">
                                <a:avLst/>
                              </a:prstGeom>
                              <a:solidFill>
                                <a:srgbClr val="E0E0E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784" name="Grupo 1018"/>
                            <p:cNvGrpSpPr>
                              <a:grpSpLocks/>
                            </p:cNvGrpSpPr>
                            <p:nvPr/>
                          </p:nvGrpSpPr>
                          <p:grpSpPr bwMode="auto">
                            <a:xfrm>
                              <a:off x="3792" y="3616"/>
                              <a:ext cx="10" cy="11"/>
                              <a:chOff x="3792" y="3616"/>
                              <a:chExt cx="10" cy="11"/>
                            </a:xfrm>
                          </p:grpSpPr>
                          <p:sp>
                            <p:nvSpPr>
                              <p:cNvPr id="33803" name="Rectángulo 1019"/>
                              <p:cNvSpPr>
                                <a:spLocks noChangeArrowheads="1"/>
                              </p:cNvSpPr>
                              <p:nvPr/>
                            </p:nvSpPr>
                            <p:spPr bwMode="auto">
                              <a:xfrm>
                                <a:off x="3792" y="3616"/>
                                <a:ext cx="10" cy="10"/>
                              </a:xfrm>
                              <a:prstGeom prst="rect">
                                <a:avLst/>
                              </a:prstGeom>
                              <a:solidFill>
                                <a:srgbClr val="A6A6A6"/>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804" name="Rectángulo 1020"/>
                              <p:cNvSpPr>
                                <a:spLocks noChangeArrowheads="1"/>
                              </p:cNvSpPr>
                              <p:nvPr/>
                            </p:nvSpPr>
                            <p:spPr bwMode="auto">
                              <a:xfrm>
                                <a:off x="3792" y="3618"/>
                                <a:ext cx="10" cy="9"/>
                              </a:xfrm>
                              <a:prstGeom prst="rect">
                                <a:avLst/>
                              </a:prstGeom>
                              <a:solidFill>
                                <a:srgbClr val="E0E0E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785" name="Grupo 1021"/>
                            <p:cNvGrpSpPr>
                              <a:grpSpLocks/>
                            </p:cNvGrpSpPr>
                            <p:nvPr/>
                          </p:nvGrpSpPr>
                          <p:grpSpPr bwMode="auto">
                            <a:xfrm>
                              <a:off x="3792" y="3630"/>
                              <a:ext cx="10" cy="11"/>
                              <a:chOff x="3792" y="3630"/>
                              <a:chExt cx="10" cy="11"/>
                            </a:xfrm>
                          </p:grpSpPr>
                          <p:sp>
                            <p:nvSpPr>
                              <p:cNvPr id="33801" name="Rectángulo 1022"/>
                              <p:cNvSpPr>
                                <a:spLocks noChangeArrowheads="1"/>
                              </p:cNvSpPr>
                              <p:nvPr/>
                            </p:nvSpPr>
                            <p:spPr bwMode="auto">
                              <a:xfrm>
                                <a:off x="3792" y="3630"/>
                                <a:ext cx="10" cy="9"/>
                              </a:xfrm>
                              <a:prstGeom prst="rect">
                                <a:avLst/>
                              </a:prstGeom>
                              <a:solidFill>
                                <a:srgbClr val="A6A6A6"/>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802" name="Rectángulo 1023"/>
                              <p:cNvSpPr>
                                <a:spLocks noChangeArrowheads="1"/>
                              </p:cNvSpPr>
                              <p:nvPr/>
                            </p:nvSpPr>
                            <p:spPr bwMode="auto">
                              <a:xfrm>
                                <a:off x="3792" y="3631"/>
                                <a:ext cx="10" cy="10"/>
                              </a:xfrm>
                              <a:prstGeom prst="rect">
                                <a:avLst/>
                              </a:prstGeom>
                              <a:solidFill>
                                <a:srgbClr val="E0E0E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786" name="Grupo 1024"/>
                            <p:cNvGrpSpPr>
                              <a:grpSpLocks/>
                            </p:cNvGrpSpPr>
                            <p:nvPr/>
                          </p:nvGrpSpPr>
                          <p:grpSpPr bwMode="auto">
                            <a:xfrm>
                              <a:off x="3792" y="3643"/>
                              <a:ext cx="9" cy="12"/>
                              <a:chOff x="3792" y="3643"/>
                              <a:chExt cx="9" cy="12"/>
                            </a:xfrm>
                          </p:grpSpPr>
                          <p:sp>
                            <p:nvSpPr>
                              <p:cNvPr id="33799" name="Rectángulo 1025"/>
                              <p:cNvSpPr>
                                <a:spLocks noChangeArrowheads="1"/>
                              </p:cNvSpPr>
                              <p:nvPr/>
                            </p:nvSpPr>
                            <p:spPr bwMode="auto">
                              <a:xfrm>
                                <a:off x="3792" y="3643"/>
                                <a:ext cx="9" cy="10"/>
                              </a:xfrm>
                              <a:prstGeom prst="rect">
                                <a:avLst/>
                              </a:prstGeom>
                              <a:solidFill>
                                <a:srgbClr val="A6A6A6"/>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800" name="Rectángulo 1026"/>
                              <p:cNvSpPr>
                                <a:spLocks noChangeArrowheads="1"/>
                              </p:cNvSpPr>
                              <p:nvPr/>
                            </p:nvSpPr>
                            <p:spPr bwMode="auto">
                              <a:xfrm>
                                <a:off x="3792" y="3645"/>
                                <a:ext cx="9" cy="10"/>
                              </a:xfrm>
                              <a:prstGeom prst="rect">
                                <a:avLst/>
                              </a:prstGeom>
                              <a:solidFill>
                                <a:srgbClr val="E0E0E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787" name="Grupo 1027"/>
                            <p:cNvGrpSpPr>
                              <a:grpSpLocks/>
                            </p:cNvGrpSpPr>
                            <p:nvPr/>
                          </p:nvGrpSpPr>
                          <p:grpSpPr bwMode="auto">
                            <a:xfrm>
                              <a:off x="3816" y="3602"/>
                              <a:ext cx="9" cy="12"/>
                              <a:chOff x="3816" y="3602"/>
                              <a:chExt cx="9" cy="12"/>
                            </a:xfrm>
                          </p:grpSpPr>
                          <p:sp>
                            <p:nvSpPr>
                              <p:cNvPr id="33797" name="Rectángulo 1028"/>
                              <p:cNvSpPr>
                                <a:spLocks noChangeArrowheads="1"/>
                              </p:cNvSpPr>
                              <p:nvPr/>
                            </p:nvSpPr>
                            <p:spPr bwMode="auto">
                              <a:xfrm>
                                <a:off x="3816" y="3602"/>
                                <a:ext cx="9" cy="10"/>
                              </a:xfrm>
                              <a:prstGeom prst="rect">
                                <a:avLst/>
                              </a:prstGeom>
                              <a:solidFill>
                                <a:srgbClr val="A6A6A6"/>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798" name="Rectángulo 1029"/>
                              <p:cNvSpPr>
                                <a:spLocks noChangeArrowheads="1"/>
                              </p:cNvSpPr>
                              <p:nvPr/>
                            </p:nvSpPr>
                            <p:spPr bwMode="auto">
                              <a:xfrm>
                                <a:off x="3816" y="3604"/>
                                <a:ext cx="9" cy="10"/>
                              </a:xfrm>
                              <a:prstGeom prst="rect">
                                <a:avLst/>
                              </a:prstGeom>
                              <a:solidFill>
                                <a:srgbClr val="E0E0E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788" name="Grupo 1030"/>
                            <p:cNvGrpSpPr>
                              <a:grpSpLocks/>
                            </p:cNvGrpSpPr>
                            <p:nvPr/>
                          </p:nvGrpSpPr>
                          <p:grpSpPr bwMode="auto">
                            <a:xfrm>
                              <a:off x="3816" y="3616"/>
                              <a:ext cx="9" cy="11"/>
                              <a:chOff x="3816" y="3616"/>
                              <a:chExt cx="9" cy="11"/>
                            </a:xfrm>
                          </p:grpSpPr>
                          <p:sp>
                            <p:nvSpPr>
                              <p:cNvPr id="33795" name="Rectángulo 1031"/>
                              <p:cNvSpPr>
                                <a:spLocks noChangeArrowheads="1"/>
                              </p:cNvSpPr>
                              <p:nvPr/>
                            </p:nvSpPr>
                            <p:spPr bwMode="auto">
                              <a:xfrm>
                                <a:off x="3816" y="3616"/>
                                <a:ext cx="9" cy="10"/>
                              </a:xfrm>
                              <a:prstGeom prst="rect">
                                <a:avLst/>
                              </a:prstGeom>
                              <a:solidFill>
                                <a:srgbClr val="A6A6A6"/>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796" name="Rectángulo 1032"/>
                              <p:cNvSpPr>
                                <a:spLocks noChangeArrowheads="1"/>
                              </p:cNvSpPr>
                              <p:nvPr/>
                            </p:nvSpPr>
                            <p:spPr bwMode="auto">
                              <a:xfrm>
                                <a:off x="3816" y="3618"/>
                                <a:ext cx="9" cy="9"/>
                              </a:xfrm>
                              <a:prstGeom prst="rect">
                                <a:avLst/>
                              </a:prstGeom>
                              <a:solidFill>
                                <a:srgbClr val="E0E0E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789" name="Grupo 1033"/>
                            <p:cNvGrpSpPr>
                              <a:grpSpLocks/>
                            </p:cNvGrpSpPr>
                            <p:nvPr/>
                          </p:nvGrpSpPr>
                          <p:grpSpPr bwMode="auto">
                            <a:xfrm>
                              <a:off x="3816" y="3630"/>
                              <a:ext cx="9" cy="11"/>
                              <a:chOff x="3816" y="3630"/>
                              <a:chExt cx="9" cy="11"/>
                            </a:xfrm>
                          </p:grpSpPr>
                          <p:sp>
                            <p:nvSpPr>
                              <p:cNvPr id="33793" name="Rectángulo 1034"/>
                              <p:cNvSpPr>
                                <a:spLocks noChangeArrowheads="1"/>
                              </p:cNvSpPr>
                              <p:nvPr/>
                            </p:nvSpPr>
                            <p:spPr bwMode="auto">
                              <a:xfrm>
                                <a:off x="3816" y="3630"/>
                                <a:ext cx="9" cy="9"/>
                              </a:xfrm>
                              <a:prstGeom prst="rect">
                                <a:avLst/>
                              </a:prstGeom>
                              <a:solidFill>
                                <a:srgbClr val="A6A6A6"/>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794" name="Rectángulo 1035"/>
                              <p:cNvSpPr>
                                <a:spLocks noChangeArrowheads="1"/>
                              </p:cNvSpPr>
                              <p:nvPr/>
                            </p:nvSpPr>
                            <p:spPr bwMode="auto">
                              <a:xfrm>
                                <a:off x="3816" y="3631"/>
                                <a:ext cx="9" cy="10"/>
                              </a:xfrm>
                              <a:prstGeom prst="rect">
                                <a:avLst/>
                              </a:prstGeom>
                              <a:solidFill>
                                <a:srgbClr val="E0E0E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790" name="Grupo 1036"/>
                            <p:cNvGrpSpPr>
                              <a:grpSpLocks/>
                            </p:cNvGrpSpPr>
                            <p:nvPr/>
                          </p:nvGrpSpPr>
                          <p:grpSpPr bwMode="auto">
                            <a:xfrm>
                              <a:off x="3816" y="3643"/>
                              <a:ext cx="9" cy="12"/>
                              <a:chOff x="3816" y="3643"/>
                              <a:chExt cx="9" cy="12"/>
                            </a:xfrm>
                          </p:grpSpPr>
                          <p:sp>
                            <p:nvSpPr>
                              <p:cNvPr id="33791" name="Rectángulo 1037"/>
                              <p:cNvSpPr>
                                <a:spLocks noChangeArrowheads="1"/>
                              </p:cNvSpPr>
                              <p:nvPr/>
                            </p:nvSpPr>
                            <p:spPr bwMode="auto">
                              <a:xfrm>
                                <a:off x="3816" y="3643"/>
                                <a:ext cx="9" cy="10"/>
                              </a:xfrm>
                              <a:prstGeom prst="rect">
                                <a:avLst/>
                              </a:prstGeom>
                              <a:solidFill>
                                <a:srgbClr val="A6A6A6"/>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792" name="Rectángulo 1038"/>
                              <p:cNvSpPr>
                                <a:spLocks noChangeArrowheads="1"/>
                              </p:cNvSpPr>
                              <p:nvPr/>
                            </p:nvSpPr>
                            <p:spPr bwMode="auto">
                              <a:xfrm>
                                <a:off x="3816" y="3645"/>
                                <a:ext cx="9" cy="10"/>
                              </a:xfrm>
                              <a:prstGeom prst="rect">
                                <a:avLst/>
                              </a:prstGeom>
                              <a:solidFill>
                                <a:srgbClr val="E0E0E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grpSp>
                  </p:grpSp>
                </p:grpSp>
              </p:grpSp>
            </p:grpSp>
            <p:grpSp>
              <p:nvGrpSpPr>
                <p:cNvPr id="33507" name="Grupo 1039"/>
                <p:cNvGrpSpPr>
                  <a:grpSpLocks/>
                </p:cNvGrpSpPr>
                <p:nvPr/>
              </p:nvGrpSpPr>
              <p:grpSpPr bwMode="auto">
                <a:xfrm>
                  <a:off x="3011" y="3575"/>
                  <a:ext cx="147" cy="158"/>
                  <a:chOff x="3011" y="3575"/>
                  <a:chExt cx="147" cy="158"/>
                </a:xfrm>
              </p:grpSpPr>
              <p:grpSp>
                <p:nvGrpSpPr>
                  <p:cNvPr id="33752" name="Grupo 1040"/>
                  <p:cNvGrpSpPr>
                    <a:grpSpLocks/>
                  </p:cNvGrpSpPr>
                  <p:nvPr/>
                </p:nvGrpSpPr>
                <p:grpSpPr bwMode="auto">
                  <a:xfrm>
                    <a:off x="3020" y="3675"/>
                    <a:ext cx="131" cy="46"/>
                    <a:chOff x="3020" y="3675"/>
                    <a:chExt cx="131" cy="46"/>
                  </a:xfrm>
                </p:grpSpPr>
                <p:sp>
                  <p:nvSpPr>
                    <p:cNvPr id="33765" name="Rectángulo 1041"/>
                    <p:cNvSpPr>
                      <a:spLocks noChangeArrowheads="1"/>
                    </p:cNvSpPr>
                    <p:nvPr/>
                  </p:nvSpPr>
                  <p:spPr bwMode="auto">
                    <a:xfrm>
                      <a:off x="3020" y="3675"/>
                      <a:ext cx="131" cy="46"/>
                    </a:xfrm>
                    <a:prstGeom prst="rect">
                      <a:avLst/>
                    </a:prstGeom>
                    <a:solidFill>
                      <a:srgbClr val="FFFFFF"/>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766" name="Rectángulo 1042"/>
                    <p:cNvSpPr>
                      <a:spLocks noChangeArrowheads="1"/>
                    </p:cNvSpPr>
                    <p:nvPr/>
                  </p:nvSpPr>
                  <p:spPr bwMode="auto">
                    <a:xfrm>
                      <a:off x="3094" y="3684"/>
                      <a:ext cx="44" cy="18"/>
                    </a:xfrm>
                    <a:prstGeom prst="rect">
                      <a:avLst/>
                    </a:prstGeom>
                    <a:solidFill>
                      <a:srgbClr val="808080"/>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753" name="Grupo 1043"/>
                  <p:cNvGrpSpPr>
                    <a:grpSpLocks/>
                  </p:cNvGrpSpPr>
                  <p:nvPr/>
                </p:nvGrpSpPr>
                <p:grpSpPr bwMode="auto">
                  <a:xfrm>
                    <a:off x="3011" y="3701"/>
                    <a:ext cx="147" cy="32"/>
                    <a:chOff x="3011" y="3701"/>
                    <a:chExt cx="147" cy="32"/>
                  </a:xfrm>
                </p:grpSpPr>
                <p:sp>
                  <p:nvSpPr>
                    <p:cNvPr id="33762" name="Forma libre 1044"/>
                    <p:cNvSpPr>
                      <a:spLocks/>
                    </p:cNvSpPr>
                    <p:nvPr/>
                  </p:nvSpPr>
                  <p:spPr bwMode="auto">
                    <a:xfrm>
                      <a:off x="3011" y="3701"/>
                      <a:ext cx="147" cy="32"/>
                    </a:xfrm>
                    <a:custGeom>
                      <a:avLst/>
                      <a:gdLst>
                        <a:gd name="T0" fmla="*/ 1 w 294"/>
                        <a:gd name="T1" fmla="*/ 0 h 64"/>
                        <a:gd name="T2" fmla="*/ 1 w 294"/>
                        <a:gd name="T3" fmla="*/ 0 h 64"/>
                        <a:gd name="T4" fmla="*/ 1 w 294"/>
                        <a:gd name="T5" fmla="*/ 1 h 64"/>
                        <a:gd name="T6" fmla="*/ 1 w 294"/>
                        <a:gd name="T7" fmla="*/ 1 h 64"/>
                        <a:gd name="T8" fmla="*/ 1 w 294"/>
                        <a:gd name="T9" fmla="*/ 1 h 64"/>
                        <a:gd name="T10" fmla="*/ 1 w 294"/>
                        <a:gd name="T11" fmla="*/ 1 h 64"/>
                        <a:gd name="T12" fmla="*/ 1 w 294"/>
                        <a:gd name="T13" fmla="*/ 1 h 64"/>
                        <a:gd name="T14" fmla="*/ 1 w 294"/>
                        <a:gd name="T15" fmla="*/ 1 h 64"/>
                        <a:gd name="T16" fmla="*/ 0 w 294"/>
                        <a:gd name="T17" fmla="*/ 1 h 64"/>
                        <a:gd name="T18" fmla="*/ 1 w 294"/>
                        <a:gd name="T19" fmla="*/ 1 h 64"/>
                        <a:gd name="T20" fmla="*/ 1 w 294"/>
                        <a:gd name="T21" fmla="*/ 0 h 6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94"/>
                        <a:gd name="T34" fmla="*/ 0 h 64"/>
                        <a:gd name="T35" fmla="*/ 294 w 294"/>
                        <a:gd name="T36" fmla="*/ 64 h 6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94" h="64">
                          <a:moveTo>
                            <a:pt x="37" y="0"/>
                          </a:moveTo>
                          <a:lnTo>
                            <a:pt x="259" y="0"/>
                          </a:lnTo>
                          <a:lnTo>
                            <a:pt x="294" y="58"/>
                          </a:lnTo>
                          <a:lnTo>
                            <a:pt x="294" y="61"/>
                          </a:lnTo>
                          <a:lnTo>
                            <a:pt x="293" y="62"/>
                          </a:lnTo>
                          <a:lnTo>
                            <a:pt x="292" y="64"/>
                          </a:lnTo>
                          <a:lnTo>
                            <a:pt x="5" y="64"/>
                          </a:lnTo>
                          <a:lnTo>
                            <a:pt x="2" y="62"/>
                          </a:lnTo>
                          <a:lnTo>
                            <a:pt x="0" y="59"/>
                          </a:lnTo>
                          <a:lnTo>
                            <a:pt x="2" y="56"/>
                          </a:lnTo>
                          <a:lnTo>
                            <a:pt x="37" y="0"/>
                          </a:lnTo>
                          <a:close/>
                        </a:path>
                      </a:pathLst>
                    </a:custGeom>
                    <a:solidFill>
                      <a:srgbClr val="FFFFFF"/>
                    </a:solidFill>
                    <a:ln w="9525">
                      <a:solidFill>
                        <a:srgbClr val="000000"/>
                      </a:solidFill>
                      <a:round/>
                      <a:headEnd/>
                      <a:tailEnd/>
                    </a:ln>
                  </p:spPr>
                  <p:txBody>
                    <a:bodyPr/>
                    <a:lstStyle/>
                    <a:p>
                      <a:endParaRPr lang="es-AR"/>
                    </a:p>
                  </p:txBody>
                </p:sp>
                <p:sp>
                  <p:nvSpPr>
                    <p:cNvPr id="33763" name="Forma libre 1045"/>
                    <p:cNvSpPr>
                      <a:spLocks/>
                    </p:cNvSpPr>
                    <p:nvPr/>
                  </p:nvSpPr>
                  <p:spPr bwMode="auto">
                    <a:xfrm>
                      <a:off x="3019" y="3707"/>
                      <a:ext cx="98" cy="21"/>
                    </a:xfrm>
                    <a:custGeom>
                      <a:avLst/>
                      <a:gdLst>
                        <a:gd name="T0" fmla="*/ 1 w 196"/>
                        <a:gd name="T1" fmla="*/ 0 h 41"/>
                        <a:gd name="T2" fmla="*/ 1 w 196"/>
                        <a:gd name="T3" fmla="*/ 0 h 41"/>
                        <a:gd name="T4" fmla="*/ 1 w 196"/>
                        <a:gd name="T5" fmla="*/ 1 h 41"/>
                        <a:gd name="T6" fmla="*/ 0 w 196"/>
                        <a:gd name="T7" fmla="*/ 1 h 41"/>
                        <a:gd name="T8" fmla="*/ 1 w 196"/>
                        <a:gd name="T9" fmla="*/ 0 h 41"/>
                        <a:gd name="T10" fmla="*/ 0 60000 65536"/>
                        <a:gd name="T11" fmla="*/ 0 60000 65536"/>
                        <a:gd name="T12" fmla="*/ 0 60000 65536"/>
                        <a:gd name="T13" fmla="*/ 0 60000 65536"/>
                        <a:gd name="T14" fmla="*/ 0 60000 65536"/>
                        <a:gd name="T15" fmla="*/ 0 w 196"/>
                        <a:gd name="T16" fmla="*/ 0 h 41"/>
                        <a:gd name="T17" fmla="*/ 196 w 196"/>
                        <a:gd name="T18" fmla="*/ 41 h 41"/>
                      </a:gdLst>
                      <a:ahLst/>
                      <a:cxnLst>
                        <a:cxn ang="T10">
                          <a:pos x="T0" y="T1"/>
                        </a:cxn>
                        <a:cxn ang="T11">
                          <a:pos x="T2" y="T3"/>
                        </a:cxn>
                        <a:cxn ang="T12">
                          <a:pos x="T4" y="T5"/>
                        </a:cxn>
                        <a:cxn ang="T13">
                          <a:pos x="T6" y="T7"/>
                        </a:cxn>
                        <a:cxn ang="T14">
                          <a:pos x="T8" y="T9"/>
                        </a:cxn>
                      </a:cxnLst>
                      <a:rect l="T15" t="T16" r="T17" b="T18"/>
                      <a:pathLst>
                        <a:path w="196" h="41">
                          <a:moveTo>
                            <a:pt x="26" y="0"/>
                          </a:moveTo>
                          <a:lnTo>
                            <a:pt x="187" y="0"/>
                          </a:lnTo>
                          <a:lnTo>
                            <a:pt x="196" y="41"/>
                          </a:lnTo>
                          <a:lnTo>
                            <a:pt x="0" y="41"/>
                          </a:lnTo>
                          <a:lnTo>
                            <a:pt x="26" y="0"/>
                          </a:lnTo>
                          <a:close/>
                        </a:path>
                      </a:pathLst>
                    </a:custGeom>
                    <a:solidFill>
                      <a:srgbClr val="FFFFFF"/>
                    </a:solidFill>
                    <a:ln w="9525">
                      <a:solidFill>
                        <a:srgbClr val="000000"/>
                      </a:solidFill>
                      <a:round/>
                      <a:headEnd/>
                      <a:tailEnd/>
                    </a:ln>
                  </p:spPr>
                  <p:txBody>
                    <a:bodyPr/>
                    <a:lstStyle/>
                    <a:p>
                      <a:endParaRPr lang="es-AR"/>
                    </a:p>
                  </p:txBody>
                </p:sp>
                <p:sp>
                  <p:nvSpPr>
                    <p:cNvPr id="33764" name="Forma libre 1046"/>
                    <p:cNvSpPr>
                      <a:spLocks/>
                    </p:cNvSpPr>
                    <p:nvPr/>
                  </p:nvSpPr>
                  <p:spPr bwMode="auto">
                    <a:xfrm>
                      <a:off x="3120" y="3707"/>
                      <a:ext cx="30" cy="21"/>
                    </a:xfrm>
                    <a:custGeom>
                      <a:avLst/>
                      <a:gdLst>
                        <a:gd name="T0" fmla="*/ 0 w 61"/>
                        <a:gd name="T1" fmla="*/ 0 h 41"/>
                        <a:gd name="T2" fmla="*/ 0 w 61"/>
                        <a:gd name="T3" fmla="*/ 0 h 41"/>
                        <a:gd name="T4" fmla="*/ 0 w 61"/>
                        <a:gd name="T5" fmla="*/ 1 h 41"/>
                        <a:gd name="T6" fmla="*/ 0 w 61"/>
                        <a:gd name="T7" fmla="*/ 1 h 41"/>
                        <a:gd name="T8" fmla="*/ 0 w 61"/>
                        <a:gd name="T9" fmla="*/ 0 h 41"/>
                        <a:gd name="T10" fmla="*/ 0 60000 65536"/>
                        <a:gd name="T11" fmla="*/ 0 60000 65536"/>
                        <a:gd name="T12" fmla="*/ 0 60000 65536"/>
                        <a:gd name="T13" fmla="*/ 0 60000 65536"/>
                        <a:gd name="T14" fmla="*/ 0 60000 65536"/>
                        <a:gd name="T15" fmla="*/ 0 w 61"/>
                        <a:gd name="T16" fmla="*/ 0 h 41"/>
                        <a:gd name="T17" fmla="*/ 61 w 61"/>
                        <a:gd name="T18" fmla="*/ 41 h 41"/>
                      </a:gdLst>
                      <a:ahLst/>
                      <a:cxnLst>
                        <a:cxn ang="T10">
                          <a:pos x="T0" y="T1"/>
                        </a:cxn>
                        <a:cxn ang="T11">
                          <a:pos x="T2" y="T3"/>
                        </a:cxn>
                        <a:cxn ang="T12">
                          <a:pos x="T4" y="T5"/>
                        </a:cxn>
                        <a:cxn ang="T13">
                          <a:pos x="T6" y="T7"/>
                        </a:cxn>
                        <a:cxn ang="T14">
                          <a:pos x="T8" y="T9"/>
                        </a:cxn>
                      </a:cxnLst>
                      <a:rect l="T15" t="T16" r="T17" b="T18"/>
                      <a:pathLst>
                        <a:path w="61" h="41">
                          <a:moveTo>
                            <a:pt x="0" y="0"/>
                          </a:moveTo>
                          <a:lnTo>
                            <a:pt x="36" y="0"/>
                          </a:lnTo>
                          <a:lnTo>
                            <a:pt x="61" y="41"/>
                          </a:lnTo>
                          <a:lnTo>
                            <a:pt x="12" y="41"/>
                          </a:lnTo>
                          <a:lnTo>
                            <a:pt x="0" y="0"/>
                          </a:lnTo>
                          <a:close/>
                        </a:path>
                      </a:pathLst>
                    </a:custGeom>
                    <a:solidFill>
                      <a:srgbClr val="FFFFFF"/>
                    </a:solidFill>
                    <a:ln w="9525">
                      <a:solidFill>
                        <a:srgbClr val="000000"/>
                      </a:solidFill>
                      <a:round/>
                      <a:headEnd/>
                      <a:tailEnd/>
                    </a:ln>
                  </p:spPr>
                  <p:txBody>
                    <a:bodyPr/>
                    <a:lstStyle/>
                    <a:p>
                      <a:endParaRPr lang="es-AR"/>
                    </a:p>
                  </p:txBody>
                </p:sp>
              </p:grpSp>
              <p:grpSp>
                <p:nvGrpSpPr>
                  <p:cNvPr id="33754" name="Grupo 1047"/>
                  <p:cNvGrpSpPr>
                    <a:grpSpLocks/>
                  </p:cNvGrpSpPr>
                  <p:nvPr/>
                </p:nvGrpSpPr>
                <p:grpSpPr bwMode="auto">
                  <a:xfrm>
                    <a:off x="3037" y="3575"/>
                    <a:ext cx="95" cy="94"/>
                    <a:chOff x="3037" y="3575"/>
                    <a:chExt cx="95" cy="94"/>
                  </a:xfrm>
                </p:grpSpPr>
                <p:sp>
                  <p:nvSpPr>
                    <p:cNvPr id="33755" name="Rectángulo 1048"/>
                    <p:cNvSpPr>
                      <a:spLocks noChangeArrowheads="1"/>
                    </p:cNvSpPr>
                    <p:nvPr/>
                  </p:nvSpPr>
                  <p:spPr bwMode="auto">
                    <a:xfrm>
                      <a:off x="3037" y="3575"/>
                      <a:ext cx="95" cy="94"/>
                    </a:xfrm>
                    <a:prstGeom prst="rect">
                      <a:avLst/>
                    </a:prstGeom>
                    <a:solidFill>
                      <a:srgbClr val="FFFFFF"/>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756" name="Rectángulo 1049"/>
                    <p:cNvSpPr>
                      <a:spLocks noChangeArrowheads="1"/>
                    </p:cNvSpPr>
                    <p:nvPr/>
                  </p:nvSpPr>
                  <p:spPr bwMode="auto">
                    <a:xfrm>
                      <a:off x="3044" y="3584"/>
                      <a:ext cx="83" cy="79"/>
                    </a:xfrm>
                    <a:prstGeom prst="rect">
                      <a:avLst/>
                    </a:prstGeom>
                    <a:solidFill>
                      <a:srgbClr val="114FFB"/>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757" name="Rectángulo 1050"/>
                    <p:cNvSpPr>
                      <a:spLocks noChangeArrowheads="1"/>
                    </p:cNvSpPr>
                    <p:nvPr/>
                  </p:nvSpPr>
                  <p:spPr bwMode="auto">
                    <a:xfrm>
                      <a:off x="3118" y="3584"/>
                      <a:ext cx="9" cy="79"/>
                    </a:xfrm>
                    <a:prstGeom prst="rect">
                      <a:avLst/>
                    </a:prstGeom>
                    <a:solidFill>
                      <a:srgbClr val="FFFFFF"/>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758" name="Rectángulo 1051"/>
                    <p:cNvSpPr>
                      <a:spLocks noChangeArrowheads="1"/>
                    </p:cNvSpPr>
                    <p:nvPr/>
                  </p:nvSpPr>
                  <p:spPr bwMode="auto">
                    <a:xfrm>
                      <a:off x="3120" y="3586"/>
                      <a:ext cx="3" cy="1"/>
                    </a:xfrm>
                    <a:prstGeom prst="rect">
                      <a:avLst/>
                    </a:prstGeom>
                    <a:solidFill>
                      <a:srgbClr val="FFFFFF"/>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759" name="Elipse 1052"/>
                    <p:cNvSpPr>
                      <a:spLocks noChangeArrowheads="1"/>
                    </p:cNvSpPr>
                    <p:nvPr/>
                  </p:nvSpPr>
                  <p:spPr bwMode="auto">
                    <a:xfrm>
                      <a:off x="3120" y="3623"/>
                      <a:ext cx="1" cy="1"/>
                    </a:xfrm>
                    <a:prstGeom prst="ellipse">
                      <a:avLst/>
                    </a:prstGeom>
                    <a:solidFill>
                      <a:srgbClr val="FFFFFF"/>
                    </a:solidFill>
                    <a:ln w="9525">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760" name="Elipse 1053"/>
                    <p:cNvSpPr>
                      <a:spLocks noChangeArrowheads="1"/>
                    </p:cNvSpPr>
                    <p:nvPr/>
                  </p:nvSpPr>
                  <p:spPr bwMode="auto">
                    <a:xfrm>
                      <a:off x="3120" y="3639"/>
                      <a:ext cx="1" cy="2"/>
                    </a:xfrm>
                    <a:prstGeom prst="ellipse">
                      <a:avLst/>
                    </a:prstGeom>
                    <a:solidFill>
                      <a:srgbClr val="FFFFFF"/>
                    </a:solidFill>
                    <a:ln w="9525">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761" name="Elipse 1054"/>
                    <p:cNvSpPr>
                      <a:spLocks noChangeArrowheads="1"/>
                    </p:cNvSpPr>
                    <p:nvPr/>
                  </p:nvSpPr>
                  <p:spPr bwMode="auto">
                    <a:xfrm>
                      <a:off x="3120" y="3653"/>
                      <a:ext cx="1" cy="1"/>
                    </a:xfrm>
                    <a:prstGeom prst="ellipse">
                      <a:avLst/>
                    </a:prstGeom>
                    <a:solidFill>
                      <a:srgbClr val="FFFFFF"/>
                    </a:solidFill>
                    <a:ln w="9525">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grpSp>
              <p:nvGrpSpPr>
                <p:cNvPr id="33508" name="Grupo 1055"/>
                <p:cNvGrpSpPr>
                  <a:grpSpLocks/>
                </p:cNvGrpSpPr>
                <p:nvPr/>
              </p:nvGrpSpPr>
              <p:grpSpPr bwMode="auto">
                <a:xfrm>
                  <a:off x="3237" y="3400"/>
                  <a:ext cx="119" cy="54"/>
                  <a:chOff x="3237" y="3400"/>
                  <a:chExt cx="119" cy="54"/>
                </a:xfrm>
              </p:grpSpPr>
              <p:sp>
                <p:nvSpPr>
                  <p:cNvPr id="33744" name="Rectángulo 1056"/>
                  <p:cNvSpPr>
                    <a:spLocks noChangeArrowheads="1"/>
                  </p:cNvSpPr>
                  <p:nvPr/>
                </p:nvSpPr>
                <p:spPr bwMode="auto">
                  <a:xfrm>
                    <a:off x="3239" y="3406"/>
                    <a:ext cx="116" cy="46"/>
                  </a:xfrm>
                  <a:prstGeom prst="rect">
                    <a:avLst/>
                  </a:prstGeom>
                  <a:solidFill>
                    <a:srgbClr val="C0C0C0"/>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745" name="Rectángulo 1057"/>
                  <p:cNvSpPr>
                    <a:spLocks noChangeArrowheads="1"/>
                  </p:cNvSpPr>
                  <p:nvPr/>
                </p:nvSpPr>
                <p:spPr bwMode="auto">
                  <a:xfrm>
                    <a:off x="3237" y="3437"/>
                    <a:ext cx="119"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nvGrpSpPr>
                  <p:cNvPr id="33746" name="Grupo 1058"/>
                  <p:cNvGrpSpPr>
                    <a:grpSpLocks/>
                  </p:cNvGrpSpPr>
                  <p:nvPr/>
                </p:nvGrpSpPr>
                <p:grpSpPr bwMode="auto">
                  <a:xfrm>
                    <a:off x="3306" y="3440"/>
                    <a:ext cx="32" cy="14"/>
                    <a:chOff x="3306" y="3440"/>
                    <a:chExt cx="32" cy="14"/>
                  </a:xfrm>
                </p:grpSpPr>
                <p:sp>
                  <p:nvSpPr>
                    <p:cNvPr id="33748" name="Rectángulo 1059"/>
                    <p:cNvSpPr>
                      <a:spLocks noChangeArrowheads="1"/>
                    </p:cNvSpPr>
                    <p:nvPr/>
                  </p:nvSpPr>
                  <p:spPr bwMode="auto">
                    <a:xfrm>
                      <a:off x="3306" y="3440"/>
                      <a:ext cx="5" cy="1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749" name="Rectángulo 1060"/>
                    <p:cNvSpPr>
                      <a:spLocks noChangeArrowheads="1"/>
                    </p:cNvSpPr>
                    <p:nvPr/>
                  </p:nvSpPr>
                  <p:spPr bwMode="auto">
                    <a:xfrm>
                      <a:off x="3316" y="3440"/>
                      <a:ext cx="6" cy="1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750" name="Rectángulo 1061"/>
                    <p:cNvSpPr>
                      <a:spLocks noChangeArrowheads="1"/>
                    </p:cNvSpPr>
                    <p:nvPr/>
                  </p:nvSpPr>
                  <p:spPr bwMode="auto">
                    <a:xfrm>
                      <a:off x="3325" y="3440"/>
                      <a:ext cx="4" cy="1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751" name="Rectángulo 1062"/>
                    <p:cNvSpPr>
                      <a:spLocks noChangeArrowheads="1"/>
                    </p:cNvSpPr>
                    <p:nvPr/>
                  </p:nvSpPr>
                  <p:spPr bwMode="auto">
                    <a:xfrm>
                      <a:off x="3334" y="3440"/>
                      <a:ext cx="4" cy="1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sp>
                <p:nvSpPr>
                  <p:cNvPr id="33747" name="Rectángulo 1063"/>
                  <p:cNvSpPr>
                    <a:spLocks noChangeArrowheads="1"/>
                  </p:cNvSpPr>
                  <p:nvPr/>
                </p:nvSpPr>
                <p:spPr bwMode="auto">
                  <a:xfrm>
                    <a:off x="3252" y="3400"/>
                    <a:ext cx="4" cy="1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509" name="Grupo 1064"/>
                <p:cNvGrpSpPr>
                  <a:grpSpLocks/>
                </p:cNvGrpSpPr>
                <p:nvPr/>
              </p:nvGrpSpPr>
              <p:grpSpPr bwMode="auto">
                <a:xfrm>
                  <a:off x="3472" y="3346"/>
                  <a:ext cx="171" cy="106"/>
                  <a:chOff x="3472" y="3346"/>
                  <a:chExt cx="171" cy="106"/>
                </a:xfrm>
              </p:grpSpPr>
              <p:grpSp>
                <p:nvGrpSpPr>
                  <p:cNvPr id="33733" name="Grupo 1065"/>
                  <p:cNvGrpSpPr>
                    <a:grpSpLocks/>
                  </p:cNvGrpSpPr>
                  <p:nvPr/>
                </p:nvGrpSpPr>
                <p:grpSpPr bwMode="auto">
                  <a:xfrm>
                    <a:off x="3472" y="3346"/>
                    <a:ext cx="171" cy="106"/>
                    <a:chOff x="3472" y="3346"/>
                    <a:chExt cx="171" cy="106"/>
                  </a:xfrm>
                </p:grpSpPr>
                <p:sp>
                  <p:nvSpPr>
                    <p:cNvPr id="33737" name="Rectángulo 1066"/>
                    <p:cNvSpPr>
                      <a:spLocks noChangeArrowheads="1"/>
                    </p:cNvSpPr>
                    <p:nvPr/>
                  </p:nvSpPr>
                  <p:spPr bwMode="auto">
                    <a:xfrm>
                      <a:off x="3481" y="3406"/>
                      <a:ext cx="132" cy="46"/>
                    </a:xfrm>
                    <a:prstGeom prst="rect">
                      <a:avLst/>
                    </a:prstGeom>
                    <a:solidFill>
                      <a:srgbClr val="FFFFFF"/>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738" name="Rectángulo 1067"/>
                    <p:cNvSpPr>
                      <a:spLocks noChangeArrowheads="1"/>
                    </p:cNvSpPr>
                    <p:nvPr/>
                  </p:nvSpPr>
                  <p:spPr bwMode="auto">
                    <a:xfrm>
                      <a:off x="3495" y="3437"/>
                      <a:ext cx="104" cy="13"/>
                    </a:xfrm>
                    <a:prstGeom prst="rect">
                      <a:avLst/>
                    </a:prstGeom>
                    <a:solidFill>
                      <a:srgbClr val="FFFFFF"/>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739" name="Forma libre 1068"/>
                    <p:cNvSpPr>
                      <a:spLocks/>
                    </p:cNvSpPr>
                    <p:nvPr/>
                  </p:nvSpPr>
                  <p:spPr bwMode="auto">
                    <a:xfrm>
                      <a:off x="3473" y="3349"/>
                      <a:ext cx="149" cy="54"/>
                    </a:xfrm>
                    <a:custGeom>
                      <a:avLst/>
                      <a:gdLst>
                        <a:gd name="T0" fmla="*/ 0 w 299"/>
                        <a:gd name="T1" fmla="*/ 1 h 107"/>
                        <a:gd name="T2" fmla="*/ 0 w 299"/>
                        <a:gd name="T3" fmla="*/ 1 h 107"/>
                        <a:gd name="T4" fmla="*/ 0 w 299"/>
                        <a:gd name="T5" fmla="*/ 1 h 107"/>
                        <a:gd name="T6" fmla="*/ 0 w 299"/>
                        <a:gd name="T7" fmla="*/ 1 h 107"/>
                        <a:gd name="T8" fmla="*/ 0 w 299"/>
                        <a:gd name="T9" fmla="*/ 0 h 107"/>
                        <a:gd name="T10" fmla="*/ 0 w 299"/>
                        <a:gd name="T11" fmla="*/ 0 h 107"/>
                        <a:gd name="T12" fmla="*/ 0 w 299"/>
                        <a:gd name="T13" fmla="*/ 1 h 107"/>
                        <a:gd name="T14" fmla="*/ 0 60000 65536"/>
                        <a:gd name="T15" fmla="*/ 0 60000 65536"/>
                        <a:gd name="T16" fmla="*/ 0 60000 65536"/>
                        <a:gd name="T17" fmla="*/ 0 60000 65536"/>
                        <a:gd name="T18" fmla="*/ 0 60000 65536"/>
                        <a:gd name="T19" fmla="*/ 0 60000 65536"/>
                        <a:gd name="T20" fmla="*/ 0 60000 65536"/>
                        <a:gd name="T21" fmla="*/ 0 w 299"/>
                        <a:gd name="T22" fmla="*/ 0 h 107"/>
                        <a:gd name="T23" fmla="*/ 299 w 299"/>
                        <a:gd name="T24" fmla="*/ 107 h 10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99" h="107">
                          <a:moveTo>
                            <a:pt x="0" y="86"/>
                          </a:moveTo>
                          <a:lnTo>
                            <a:pt x="12" y="107"/>
                          </a:lnTo>
                          <a:lnTo>
                            <a:pt x="281" y="107"/>
                          </a:lnTo>
                          <a:lnTo>
                            <a:pt x="299" y="86"/>
                          </a:lnTo>
                          <a:lnTo>
                            <a:pt x="299" y="0"/>
                          </a:lnTo>
                          <a:lnTo>
                            <a:pt x="0" y="0"/>
                          </a:lnTo>
                          <a:lnTo>
                            <a:pt x="0" y="86"/>
                          </a:lnTo>
                          <a:close/>
                        </a:path>
                      </a:pathLst>
                    </a:custGeom>
                    <a:solidFill>
                      <a:srgbClr val="FFFFFF"/>
                    </a:solidFill>
                    <a:ln w="9525">
                      <a:solidFill>
                        <a:srgbClr val="000000"/>
                      </a:solidFill>
                      <a:round/>
                      <a:headEnd/>
                      <a:tailEnd/>
                    </a:ln>
                  </p:spPr>
                  <p:txBody>
                    <a:bodyPr/>
                    <a:lstStyle/>
                    <a:p>
                      <a:endParaRPr lang="es-AR"/>
                    </a:p>
                  </p:txBody>
                </p:sp>
                <p:sp>
                  <p:nvSpPr>
                    <p:cNvPr id="33740" name="Rectángulo 1069"/>
                    <p:cNvSpPr>
                      <a:spLocks noChangeArrowheads="1"/>
                    </p:cNvSpPr>
                    <p:nvPr/>
                  </p:nvSpPr>
                  <p:spPr bwMode="auto">
                    <a:xfrm>
                      <a:off x="3472" y="3430"/>
                      <a:ext cx="6" cy="7"/>
                    </a:xfrm>
                    <a:prstGeom prst="rect">
                      <a:avLst/>
                    </a:prstGeom>
                    <a:solidFill>
                      <a:srgbClr val="FFFFFF"/>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741" name="Línea 1070"/>
                    <p:cNvSpPr>
                      <a:spLocks noChangeShapeType="1"/>
                    </p:cNvSpPr>
                    <p:nvPr/>
                  </p:nvSpPr>
                  <p:spPr bwMode="auto">
                    <a:xfrm>
                      <a:off x="3473" y="3358"/>
                      <a:ext cx="158"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3742" name="Rectángulo 1071"/>
                    <p:cNvSpPr>
                      <a:spLocks noChangeArrowheads="1"/>
                    </p:cNvSpPr>
                    <p:nvPr/>
                  </p:nvSpPr>
                  <p:spPr bwMode="auto">
                    <a:xfrm>
                      <a:off x="3513" y="3346"/>
                      <a:ext cx="104" cy="4"/>
                    </a:xfrm>
                    <a:prstGeom prst="rect">
                      <a:avLst/>
                    </a:prstGeom>
                    <a:solidFill>
                      <a:srgbClr val="FFFFFF"/>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743" name="Forma libre 1072"/>
                    <p:cNvSpPr>
                      <a:spLocks/>
                    </p:cNvSpPr>
                    <p:nvPr/>
                  </p:nvSpPr>
                  <p:spPr bwMode="auto">
                    <a:xfrm>
                      <a:off x="3614" y="3410"/>
                      <a:ext cx="29" cy="17"/>
                    </a:xfrm>
                    <a:custGeom>
                      <a:avLst/>
                      <a:gdLst>
                        <a:gd name="T0" fmla="*/ 0 w 59"/>
                        <a:gd name="T1" fmla="*/ 1 h 34"/>
                        <a:gd name="T2" fmla="*/ 0 w 59"/>
                        <a:gd name="T3" fmla="*/ 0 h 34"/>
                        <a:gd name="T4" fmla="*/ 0 w 59"/>
                        <a:gd name="T5" fmla="*/ 1 h 34"/>
                        <a:gd name="T6" fmla="*/ 0 w 59"/>
                        <a:gd name="T7" fmla="*/ 1 h 34"/>
                        <a:gd name="T8" fmla="*/ 0 w 59"/>
                        <a:gd name="T9" fmla="*/ 1 h 34"/>
                        <a:gd name="T10" fmla="*/ 0 60000 65536"/>
                        <a:gd name="T11" fmla="*/ 0 60000 65536"/>
                        <a:gd name="T12" fmla="*/ 0 60000 65536"/>
                        <a:gd name="T13" fmla="*/ 0 60000 65536"/>
                        <a:gd name="T14" fmla="*/ 0 60000 65536"/>
                        <a:gd name="T15" fmla="*/ 0 w 59"/>
                        <a:gd name="T16" fmla="*/ 0 h 34"/>
                        <a:gd name="T17" fmla="*/ 59 w 59"/>
                        <a:gd name="T18" fmla="*/ 34 h 34"/>
                      </a:gdLst>
                      <a:ahLst/>
                      <a:cxnLst>
                        <a:cxn ang="T10">
                          <a:pos x="T0" y="T1"/>
                        </a:cxn>
                        <a:cxn ang="T11">
                          <a:pos x="T2" y="T3"/>
                        </a:cxn>
                        <a:cxn ang="T12">
                          <a:pos x="T4" y="T5"/>
                        </a:cxn>
                        <a:cxn ang="T13">
                          <a:pos x="T6" y="T7"/>
                        </a:cxn>
                        <a:cxn ang="T14">
                          <a:pos x="T8" y="T9"/>
                        </a:cxn>
                      </a:cxnLst>
                      <a:rect l="T15" t="T16" r="T17" b="T18"/>
                      <a:pathLst>
                        <a:path w="59" h="34">
                          <a:moveTo>
                            <a:pt x="0" y="19"/>
                          </a:moveTo>
                          <a:lnTo>
                            <a:pt x="59" y="0"/>
                          </a:lnTo>
                          <a:lnTo>
                            <a:pt x="59" y="12"/>
                          </a:lnTo>
                          <a:lnTo>
                            <a:pt x="0" y="34"/>
                          </a:lnTo>
                          <a:lnTo>
                            <a:pt x="0" y="19"/>
                          </a:lnTo>
                          <a:close/>
                        </a:path>
                      </a:pathLst>
                    </a:custGeom>
                    <a:solidFill>
                      <a:srgbClr val="FFFFFF"/>
                    </a:solidFill>
                    <a:ln w="9525">
                      <a:solidFill>
                        <a:srgbClr val="000000"/>
                      </a:solidFill>
                      <a:round/>
                      <a:headEnd/>
                      <a:tailEnd/>
                    </a:ln>
                  </p:spPr>
                  <p:txBody>
                    <a:bodyPr/>
                    <a:lstStyle/>
                    <a:p>
                      <a:endParaRPr lang="es-AR"/>
                    </a:p>
                  </p:txBody>
                </p:sp>
              </p:grpSp>
              <p:grpSp>
                <p:nvGrpSpPr>
                  <p:cNvPr id="33734" name="Grupo 1073"/>
                  <p:cNvGrpSpPr>
                    <a:grpSpLocks/>
                  </p:cNvGrpSpPr>
                  <p:nvPr/>
                </p:nvGrpSpPr>
                <p:grpSpPr bwMode="auto">
                  <a:xfrm>
                    <a:off x="3486" y="3366"/>
                    <a:ext cx="9" cy="11"/>
                    <a:chOff x="3486" y="3366"/>
                    <a:chExt cx="9" cy="11"/>
                  </a:xfrm>
                </p:grpSpPr>
                <p:sp>
                  <p:nvSpPr>
                    <p:cNvPr id="33735" name="Rectángulo 1074"/>
                    <p:cNvSpPr>
                      <a:spLocks noChangeArrowheads="1"/>
                    </p:cNvSpPr>
                    <p:nvPr/>
                  </p:nvSpPr>
                  <p:spPr bwMode="auto">
                    <a:xfrm>
                      <a:off x="3489" y="3367"/>
                      <a:ext cx="5" cy="7"/>
                    </a:xfrm>
                    <a:prstGeom prst="rect">
                      <a:avLst/>
                    </a:prstGeom>
                    <a:solidFill>
                      <a:srgbClr val="FFFFFF"/>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736" name="Forma libre 1075"/>
                    <p:cNvSpPr>
                      <a:spLocks/>
                    </p:cNvSpPr>
                    <p:nvPr/>
                  </p:nvSpPr>
                  <p:spPr bwMode="auto">
                    <a:xfrm>
                      <a:off x="3486" y="3366"/>
                      <a:ext cx="9" cy="11"/>
                    </a:xfrm>
                    <a:custGeom>
                      <a:avLst/>
                      <a:gdLst>
                        <a:gd name="T0" fmla="*/ 0 w 20"/>
                        <a:gd name="T1" fmla="*/ 0 h 24"/>
                        <a:gd name="T2" fmla="*/ 0 w 20"/>
                        <a:gd name="T3" fmla="*/ 0 h 24"/>
                        <a:gd name="T4" fmla="*/ 0 w 20"/>
                        <a:gd name="T5" fmla="*/ 0 h 24"/>
                        <a:gd name="T6" fmla="*/ 0 w 20"/>
                        <a:gd name="T7" fmla="*/ 0 h 24"/>
                        <a:gd name="T8" fmla="*/ 0 w 20"/>
                        <a:gd name="T9" fmla="*/ 0 h 24"/>
                        <a:gd name="T10" fmla="*/ 0 w 20"/>
                        <a:gd name="T11" fmla="*/ 0 h 24"/>
                        <a:gd name="T12" fmla="*/ 0 w 20"/>
                        <a:gd name="T13" fmla="*/ 0 h 24"/>
                        <a:gd name="T14" fmla="*/ 0 60000 65536"/>
                        <a:gd name="T15" fmla="*/ 0 60000 65536"/>
                        <a:gd name="T16" fmla="*/ 0 60000 65536"/>
                        <a:gd name="T17" fmla="*/ 0 60000 65536"/>
                        <a:gd name="T18" fmla="*/ 0 60000 65536"/>
                        <a:gd name="T19" fmla="*/ 0 60000 65536"/>
                        <a:gd name="T20" fmla="*/ 0 60000 65536"/>
                        <a:gd name="T21" fmla="*/ 0 w 20"/>
                        <a:gd name="T22" fmla="*/ 0 h 24"/>
                        <a:gd name="T23" fmla="*/ 20 w 20"/>
                        <a:gd name="T24" fmla="*/ 24 h 2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0" h="24">
                          <a:moveTo>
                            <a:pt x="20" y="4"/>
                          </a:moveTo>
                          <a:lnTo>
                            <a:pt x="3" y="4"/>
                          </a:lnTo>
                          <a:lnTo>
                            <a:pt x="3" y="24"/>
                          </a:lnTo>
                          <a:lnTo>
                            <a:pt x="0" y="24"/>
                          </a:lnTo>
                          <a:lnTo>
                            <a:pt x="0" y="0"/>
                          </a:lnTo>
                          <a:lnTo>
                            <a:pt x="20" y="0"/>
                          </a:lnTo>
                          <a:lnTo>
                            <a:pt x="20"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grpSp>
            </p:grpSp>
            <p:grpSp>
              <p:nvGrpSpPr>
                <p:cNvPr id="33510" name="Grupo 1076"/>
                <p:cNvGrpSpPr>
                  <a:grpSpLocks/>
                </p:cNvGrpSpPr>
                <p:nvPr/>
              </p:nvGrpSpPr>
              <p:grpSpPr bwMode="auto">
                <a:xfrm>
                  <a:off x="3240" y="3575"/>
                  <a:ext cx="147" cy="158"/>
                  <a:chOff x="3240" y="3575"/>
                  <a:chExt cx="147" cy="158"/>
                </a:xfrm>
              </p:grpSpPr>
              <p:grpSp>
                <p:nvGrpSpPr>
                  <p:cNvPr id="33718" name="Grupo 1077"/>
                  <p:cNvGrpSpPr>
                    <a:grpSpLocks/>
                  </p:cNvGrpSpPr>
                  <p:nvPr/>
                </p:nvGrpSpPr>
                <p:grpSpPr bwMode="auto">
                  <a:xfrm>
                    <a:off x="3248" y="3675"/>
                    <a:ext cx="132" cy="46"/>
                    <a:chOff x="3248" y="3675"/>
                    <a:chExt cx="132" cy="46"/>
                  </a:xfrm>
                </p:grpSpPr>
                <p:sp>
                  <p:nvSpPr>
                    <p:cNvPr id="33731" name="Rectángulo 1078"/>
                    <p:cNvSpPr>
                      <a:spLocks noChangeArrowheads="1"/>
                    </p:cNvSpPr>
                    <p:nvPr/>
                  </p:nvSpPr>
                  <p:spPr bwMode="auto">
                    <a:xfrm>
                      <a:off x="3248" y="3675"/>
                      <a:ext cx="132" cy="46"/>
                    </a:xfrm>
                    <a:prstGeom prst="rect">
                      <a:avLst/>
                    </a:prstGeom>
                    <a:solidFill>
                      <a:srgbClr val="FFFFFF"/>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732" name="Rectángulo 1079"/>
                    <p:cNvSpPr>
                      <a:spLocks noChangeArrowheads="1"/>
                    </p:cNvSpPr>
                    <p:nvPr/>
                  </p:nvSpPr>
                  <p:spPr bwMode="auto">
                    <a:xfrm>
                      <a:off x="3323" y="3684"/>
                      <a:ext cx="44" cy="18"/>
                    </a:xfrm>
                    <a:prstGeom prst="rect">
                      <a:avLst/>
                    </a:prstGeom>
                    <a:solidFill>
                      <a:srgbClr val="808080"/>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719" name="Grupo 1080"/>
                  <p:cNvGrpSpPr>
                    <a:grpSpLocks/>
                  </p:cNvGrpSpPr>
                  <p:nvPr/>
                </p:nvGrpSpPr>
                <p:grpSpPr bwMode="auto">
                  <a:xfrm>
                    <a:off x="3240" y="3701"/>
                    <a:ext cx="147" cy="32"/>
                    <a:chOff x="3240" y="3701"/>
                    <a:chExt cx="147" cy="32"/>
                  </a:xfrm>
                </p:grpSpPr>
                <p:sp>
                  <p:nvSpPr>
                    <p:cNvPr id="33728" name="Forma libre 1081"/>
                    <p:cNvSpPr>
                      <a:spLocks/>
                    </p:cNvSpPr>
                    <p:nvPr/>
                  </p:nvSpPr>
                  <p:spPr bwMode="auto">
                    <a:xfrm>
                      <a:off x="3240" y="3701"/>
                      <a:ext cx="147" cy="32"/>
                    </a:xfrm>
                    <a:custGeom>
                      <a:avLst/>
                      <a:gdLst>
                        <a:gd name="T0" fmla="*/ 0 w 296"/>
                        <a:gd name="T1" fmla="*/ 0 h 64"/>
                        <a:gd name="T2" fmla="*/ 0 w 296"/>
                        <a:gd name="T3" fmla="*/ 0 h 64"/>
                        <a:gd name="T4" fmla="*/ 0 w 296"/>
                        <a:gd name="T5" fmla="*/ 1 h 64"/>
                        <a:gd name="T6" fmla="*/ 0 w 296"/>
                        <a:gd name="T7" fmla="*/ 1 h 64"/>
                        <a:gd name="T8" fmla="*/ 0 w 296"/>
                        <a:gd name="T9" fmla="*/ 1 h 64"/>
                        <a:gd name="T10" fmla="*/ 0 w 296"/>
                        <a:gd name="T11" fmla="*/ 1 h 64"/>
                        <a:gd name="T12" fmla="*/ 0 w 296"/>
                        <a:gd name="T13" fmla="*/ 1 h 64"/>
                        <a:gd name="T14" fmla="*/ 0 w 296"/>
                        <a:gd name="T15" fmla="*/ 1 h 64"/>
                        <a:gd name="T16" fmla="*/ 0 w 296"/>
                        <a:gd name="T17" fmla="*/ 1 h 64"/>
                        <a:gd name="T18" fmla="*/ 0 w 296"/>
                        <a:gd name="T19" fmla="*/ 1 h 64"/>
                        <a:gd name="T20" fmla="*/ 0 w 296"/>
                        <a:gd name="T21" fmla="*/ 0 h 6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96"/>
                        <a:gd name="T34" fmla="*/ 0 h 64"/>
                        <a:gd name="T35" fmla="*/ 296 w 296"/>
                        <a:gd name="T36" fmla="*/ 64 h 6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96" h="64">
                          <a:moveTo>
                            <a:pt x="37" y="0"/>
                          </a:moveTo>
                          <a:lnTo>
                            <a:pt x="260" y="0"/>
                          </a:lnTo>
                          <a:lnTo>
                            <a:pt x="294" y="58"/>
                          </a:lnTo>
                          <a:lnTo>
                            <a:pt x="296" y="61"/>
                          </a:lnTo>
                          <a:lnTo>
                            <a:pt x="294" y="62"/>
                          </a:lnTo>
                          <a:lnTo>
                            <a:pt x="293" y="64"/>
                          </a:lnTo>
                          <a:lnTo>
                            <a:pt x="3" y="64"/>
                          </a:lnTo>
                          <a:lnTo>
                            <a:pt x="2" y="62"/>
                          </a:lnTo>
                          <a:lnTo>
                            <a:pt x="0" y="59"/>
                          </a:lnTo>
                          <a:lnTo>
                            <a:pt x="0" y="56"/>
                          </a:lnTo>
                          <a:lnTo>
                            <a:pt x="37" y="0"/>
                          </a:lnTo>
                          <a:close/>
                        </a:path>
                      </a:pathLst>
                    </a:custGeom>
                    <a:solidFill>
                      <a:srgbClr val="FFFFFF"/>
                    </a:solidFill>
                    <a:ln w="9525">
                      <a:solidFill>
                        <a:srgbClr val="000000"/>
                      </a:solidFill>
                      <a:round/>
                      <a:headEnd/>
                      <a:tailEnd/>
                    </a:ln>
                  </p:spPr>
                  <p:txBody>
                    <a:bodyPr/>
                    <a:lstStyle/>
                    <a:p>
                      <a:endParaRPr lang="es-AR"/>
                    </a:p>
                  </p:txBody>
                </p:sp>
                <p:sp>
                  <p:nvSpPr>
                    <p:cNvPr id="33729" name="Forma libre 1082"/>
                    <p:cNvSpPr>
                      <a:spLocks/>
                    </p:cNvSpPr>
                    <p:nvPr/>
                  </p:nvSpPr>
                  <p:spPr bwMode="auto">
                    <a:xfrm>
                      <a:off x="3248" y="3707"/>
                      <a:ext cx="97" cy="21"/>
                    </a:xfrm>
                    <a:custGeom>
                      <a:avLst/>
                      <a:gdLst>
                        <a:gd name="T0" fmla="*/ 0 w 195"/>
                        <a:gd name="T1" fmla="*/ 0 h 41"/>
                        <a:gd name="T2" fmla="*/ 0 w 195"/>
                        <a:gd name="T3" fmla="*/ 0 h 41"/>
                        <a:gd name="T4" fmla="*/ 0 w 195"/>
                        <a:gd name="T5" fmla="*/ 1 h 41"/>
                        <a:gd name="T6" fmla="*/ 0 w 195"/>
                        <a:gd name="T7" fmla="*/ 1 h 41"/>
                        <a:gd name="T8" fmla="*/ 0 w 195"/>
                        <a:gd name="T9" fmla="*/ 0 h 41"/>
                        <a:gd name="T10" fmla="*/ 0 60000 65536"/>
                        <a:gd name="T11" fmla="*/ 0 60000 65536"/>
                        <a:gd name="T12" fmla="*/ 0 60000 65536"/>
                        <a:gd name="T13" fmla="*/ 0 60000 65536"/>
                        <a:gd name="T14" fmla="*/ 0 60000 65536"/>
                        <a:gd name="T15" fmla="*/ 0 w 195"/>
                        <a:gd name="T16" fmla="*/ 0 h 41"/>
                        <a:gd name="T17" fmla="*/ 195 w 195"/>
                        <a:gd name="T18" fmla="*/ 41 h 41"/>
                      </a:gdLst>
                      <a:ahLst/>
                      <a:cxnLst>
                        <a:cxn ang="T10">
                          <a:pos x="T0" y="T1"/>
                        </a:cxn>
                        <a:cxn ang="T11">
                          <a:pos x="T2" y="T3"/>
                        </a:cxn>
                        <a:cxn ang="T12">
                          <a:pos x="T4" y="T5"/>
                        </a:cxn>
                        <a:cxn ang="T13">
                          <a:pos x="T6" y="T7"/>
                        </a:cxn>
                        <a:cxn ang="T14">
                          <a:pos x="T8" y="T9"/>
                        </a:cxn>
                      </a:cxnLst>
                      <a:rect l="T15" t="T16" r="T17" b="T18"/>
                      <a:pathLst>
                        <a:path w="195" h="41">
                          <a:moveTo>
                            <a:pt x="26" y="0"/>
                          </a:moveTo>
                          <a:lnTo>
                            <a:pt x="186" y="0"/>
                          </a:lnTo>
                          <a:lnTo>
                            <a:pt x="195" y="41"/>
                          </a:lnTo>
                          <a:lnTo>
                            <a:pt x="0" y="41"/>
                          </a:lnTo>
                          <a:lnTo>
                            <a:pt x="26" y="0"/>
                          </a:lnTo>
                          <a:close/>
                        </a:path>
                      </a:pathLst>
                    </a:custGeom>
                    <a:solidFill>
                      <a:srgbClr val="FFFFFF"/>
                    </a:solidFill>
                    <a:ln w="9525">
                      <a:solidFill>
                        <a:srgbClr val="000000"/>
                      </a:solidFill>
                      <a:round/>
                      <a:headEnd/>
                      <a:tailEnd/>
                    </a:ln>
                  </p:spPr>
                  <p:txBody>
                    <a:bodyPr/>
                    <a:lstStyle/>
                    <a:p>
                      <a:endParaRPr lang="es-AR"/>
                    </a:p>
                  </p:txBody>
                </p:sp>
                <p:sp>
                  <p:nvSpPr>
                    <p:cNvPr id="33730" name="Forma libre 1083"/>
                    <p:cNvSpPr>
                      <a:spLocks/>
                    </p:cNvSpPr>
                    <p:nvPr/>
                  </p:nvSpPr>
                  <p:spPr bwMode="auto">
                    <a:xfrm>
                      <a:off x="3350" y="3707"/>
                      <a:ext cx="29" cy="21"/>
                    </a:xfrm>
                    <a:custGeom>
                      <a:avLst/>
                      <a:gdLst>
                        <a:gd name="T0" fmla="*/ 0 w 59"/>
                        <a:gd name="T1" fmla="*/ 0 h 41"/>
                        <a:gd name="T2" fmla="*/ 0 w 59"/>
                        <a:gd name="T3" fmla="*/ 0 h 41"/>
                        <a:gd name="T4" fmla="*/ 0 w 59"/>
                        <a:gd name="T5" fmla="*/ 1 h 41"/>
                        <a:gd name="T6" fmla="*/ 0 w 59"/>
                        <a:gd name="T7" fmla="*/ 1 h 41"/>
                        <a:gd name="T8" fmla="*/ 0 w 59"/>
                        <a:gd name="T9" fmla="*/ 0 h 41"/>
                        <a:gd name="T10" fmla="*/ 0 60000 65536"/>
                        <a:gd name="T11" fmla="*/ 0 60000 65536"/>
                        <a:gd name="T12" fmla="*/ 0 60000 65536"/>
                        <a:gd name="T13" fmla="*/ 0 60000 65536"/>
                        <a:gd name="T14" fmla="*/ 0 60000 65536"/>
                        <a:gd name="T15" fmla="*/ 0 w 59"/>
                        <a:gd name="T16" fmla="*/ 0 h 41"/>
                        <a:gd name="T17" fmla="*/ 59 w 59"/>
                        <a:gd name="T18" fmla="*/ 41 h 41"/>
                      </a:gdLst>
                      <a:ahLst/>
                      <a:cxnLst>
                        <a:cxn ang="T10">
                          <a:pos x="T0" y="T1"/>
                        </a:cxn>
                        <a:cxn ang="T11">
                          <a:pos x="T2" y="T3"/>
                        </a:cxn>
                        <a:cxn ang="T12">
                          <a:pos x="T4" y="T5"/>
                        </a:cxn>
                        <a:cxn ang="T13">
                          <a:pos x="T6" y="T7"/>
                        </a:cxn>
                        <a:cxn ang="T14">
                          <a:pos x="T8" y="T9"/>
                        </a:cxn>
                      </a:cxnLst>
                      <a:rect l="T15" t="T16" r="T17" b="T18"/>
                      <a:pathLst>
                        <a:path w="59" h="41">
                          <a:moveTo>
                            <a:pt x="0" y="0"/>
                          </a:moveTo>
                          <a:lnTo>
                            <a:pt x="35" y="0"/>
                          </a:lnTo>
                          <a:lnTo>
                            <a:pt x="59" y="41"/>
                          </a:lnTo>
                          <a:lnTo>
                            <a:pt x="10" y="41"/>
                          </a:lnTo>
                          <a:lnTo>
                            <a:pt x="0" y="0"/>
                          </a:lnTo>
                          <a:close/>
                        </a:path>
                      </a:pathLst>
                    </a:custGeom>
                    <a:solidFill>
                      <a:srgbClr val="FFFFFF"/>
                    </a:solidFill>
                    <a:ln w="9525">
                      <a:solidFill>
                        <a:srgbClr val="000000"/>
                      </a:solidFill>
                      <a:round/>
                      <a:headEnd/>
                      <a:tailEnd/>
                    </a:ln>
                  </p:spPr>
                  <p:txBody>
                    <a:bodyPr/>
                    <a:lstStyle/>
                    <a:p>
                      <a:endParaRPr lang="es-AR"/>
                    </a:p>
                  </p:txBody>
                </p:sp>
              </p:grpSp>
              <p:grpSp>
                <p:nvGrpSpPr>
                  <p:cNvPr id="33720" name="Grupo 1084"/>
                  <p:cNvGrpSpPr>
                    <a:grpSpLocks/>
                  </p:cNvGrpSpPr>
                  <p:nvPr/>
                </p:nvGrpSpPr>
                <p:grpSpPr bwMode="auto">
                  <a:xfrm>
                    <a:off x="3267" y="3575"/>
                    <a:ext cx="95" cy="94"/>
                    <a:chOff x="3267" y="3575"/>
                    <a:chExt cx="95" cy="94"/>
                  </a:xfrm>
                </p:grpSpPr>
                <p:sp>
                  <p:nvSpPr>
                    <p:cNvPr id="33721" name="Rectángulo 1085"/>
                    <p:cNvSpPr>
                      <a:spLocks noChangeArrowheads="1"/>
                    </p:cNvSpPr>
                    <p:nvPr/>
                  </p:nvSpPr>
                  <p:spPr bwMode="auto">
                    <a:xfrm>
                      <a:off x="3267" y="3575"/>
                      <a:ext cx="95" cy="94"/>
                    </a:xfrm>
                    <a:prstGeom prst="rect">
                      <a:avLst/>
                    </a:prstGeom>
                    <a:solidFill>
                      <a:srgbClr val="FFFFFF"/>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722" name="Rectángulo 1086"/>
                    <p:cNvSpPr>
                      <a:spLocks noChangeArrowheads="1"/>
                    </p:cNvSpPr>
                    <p:nvPr/>
                  </p:nvSpPr>
                  <p:spPr bwMode="auto">
                    <a:xfrm>
                      <a:off x="3274" y="3584"/>
                      <a:ext cx="82" cy="79"/>
                    </a:xfrm>
                    <a:prstGeom prst="rect">
                      <a:avLst/>
                    </a:prstGeom>
                    <a:solidFill>
                      <a:srgbClr val="114FFB"/>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723" name="Rectángulo 1087"/>
                    <p:cNvSpPr>
                      <a:spLocks noChangeArrowheads="1"/>
                    </p:cNvSpPr>
                    <p:nvPr/>
                  </p:nvSpPr>
                  <p:spPr bwMode="auto">
                    <a:xfrm>
                      <a:off x="3347" y="3584"/>
                      <a:ext cx="9" cy="79"/>
                    </a:xfrm>
                    <a:prstGeom prst="rect">
                      <a:avLst/>
                    </a:prstGeom>
                    <a:solidFill>
                      <a:srgbClr val="FFFFFF"/>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724" name="Rectángulo 1088"/>
                    <p:cNvSpPr>
                      <a:spLocks noChangeArrowheads="1"/>
                    </p:cNvSpPr>
                    <p:nvPr/>
                  </p:nvSpPr>
                  <p:spPr bwMode="auto">
                    <a:xfrm>
                      <a:off x="3349" y="3586"/>
                      <a:ext cx="2" cy="1"/>
                    </a:xfrm>
                    <a:prstGeom prst="rect">
                      <a:avLst/>
                    </a:prstGeom>
                    <a:solidFill>
                      <a:srgbClr val="FFFFFF"/>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725" name="Elipse 1089"/>
                    <p:cNvSpPr>
                      <a:spLocks noChangeArrowheads="1"/>
                    </p:cNvSpPr>
                    <p:nvPr/>
                  </p:nvSpPr>
                  <p:spPr bwMode="auto">
                    <a:xfrm>
                      <a:off x="3349" y="3623"/>
                      <a:ext cx="2" cy="1"/>
                    </a:xfrm>
                    <a:prstGeom prst="ellipse">
                      <a:avLst/>
                    </a:prstGeom>
                    <a:solidFill>
                      <a:srgbClr val="FFFFFF"/>
                    </a:solidFill>
                    <a:ln w="9525">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726" name="Elipse 1090"/>
                    <p:cNvSpPr>
                      <a:spLocks noChangeArrowheads="1"/>
                    </p:cNvSpPr>
                    <p:nvPr/>
                  </p:nvSpPr>
                  <p:spPr bwMode="auto">
                    <a:xfrm>
                      <a:off x="3349" y="3639"/>
                      <a:ext cx="2" cy="2"/>
                    </a:xfrm>
                    <a:prstGeom prst="ellipse">
                      <a:avLst/>
                    </a:prstGeom>
                    <a:solidFill>
                      <a:srgbClr val="FFFFFF"/>
                    </a:solidFill>
                    <a:ln w="9525">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727" name="Elipse 1091"/>
                    <p:cNvSpPr>
                      <a:spLocks noChangeArrowheads="1"/>
                    </p:cNvSpPr>
                    <p:nvPr/>
                  </p:nvSpPr>
                  <p:spPr bwMode="auto">
                    <a:xfrm>
                      <a:off x="3349" y="3653"/>
                      <a:ext cx="2" cy="1"/>
                    </a:xfrm>
                    <a:prstGeom prst="ellipse">
                      <a:avLst/>
                    </a:prstGeom>
                    <a:solidFill>
                      <a:srgbClr val="FFFFFF"/>
                    </a:solidFill>
                    <a:ln w="9525">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grpSp>
              <p:nvGrpSpPr>
                <p:cNvPr id="33511" name="Grupo 1092"/>
                <p:cNvGrpSpPr>
                  <a:grpSpLocks/>
                </p:cNvGrpSpPr>
                <p:nvPr/>
              </p:nvGrpSpPr>
              <p:grpSpPr bwMode="auto">
                <a:xfrm>
                  <a:off x="3478" y="3575"/>
                  <a:ext cx="149" cy="158"/>
                  <a:chOff x="3478" y="3575"/>
                  <a:chExt cx="149" cy="158"/>
                </a:xfrm>
              </p:grpSpPr>
              <p:grpSp>
                <p:nvGrpSpPr>
                  <p:cNvPr id="33703" name="Grupo 1093"/>
                  <p:cNvGrpSpPr>
                    <a:grpSpLocks/>
                  </p:cNvGrpSpPr>
                  <p:nvPr/>
                </p:nvGrpSpPr>
                <p:grpSpPr bwMode="auto">
                  <a:xfrm>
                    <a:off x="3488" y="3675"/>
                    <a:ext cx="132" cy="46"/>
                    <a:chOff x="3488" y="3675"/>
                    <a:chExt cx="132" cy="46"/>
                  </a:xfrm>
                </p:grpSpPr>
                <p:sp>
                  <p:nvSpPr>
                    <p:cNvPr id="33716" name="Rectángulo 1094"/>
                    <p:cNvSpPr>
                      <a:spLocks noChangeArrowheads="1"/>
                    </p:cNvSpPr>
                    <p:nvPr/>
                  </p:nvSpPr>
                  <p:spPr bwMode="auto">
                    <a:xfrm>
                      <a:off x="3488" y="3675"/>
                      <a:ext cx="132" cy="46"/>
                    </a:xfrm>
                    <a:prstGeom prst="rect">
                      <a:avLst/>
                    </a:prstGeom>
                    <a:solidFill>
                      <a:srgbClr val="FFFFFF"/>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717" name="Rectángulo 1095"/>
                    <p:cNvSpPr>
                      <a:spLocks noChangeArrowheads="1"/>
                    </p:cNvSpPr>
                    <p:nvPr/>
                  </p:nvSpPr>
                  <p:spPr bwMode="auto">
                    <a:xfrm>
                      <a:off x="3563" y="3684"/>
                      <a:ext cx="43" cy="18"/>
                    </a:xfrm>
                    <a:prstGeom prst="rect">
                      <a:avLst/>
                    </a:prstGeom>
                    <a:solidFill>
                      <a:srgbClr val="808080"/>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704" name="Grupo 1096"/>
                  <p:cNvGrpSpPr>
                    <a:grpSpLocks/>
                  </p:cNvGrpSpPr>
                  <p:nvPr/>
                </p:nvGrpSpPr>
                <p:grpSpPr bwMode="auto">
                  <a:xfrm>
                    <a:off x="3478" y="3701"/>
                    <a:ext cx="149" cy="32"/>
                    <a:chOff x="3478" y="3701"/>
                    <a:chExt cx="149" cy="32"/>
                  </a:xfrm>
                </p:grpSpPr>
                <p:sp>
                  <p:nvSpPr>
                    <p:cNvPr id="33713" name="Forma libre 1097"/>
                    <p:cNvSpPr>
                      <a:spLocks/>
                    </p:cNvSpPr>
                    <p:nvPr/>
                  </p:nvSpPr>
                  <p:spPr bwMode="auto">
                    <a:xfrm>
                      <a:off x="3478" y="3701"/>
                      <a:ext cx="149" cy="32"/>
                    </a:xfrm>
                    <a:custGeom>
                      <a:avLst/>
                      <a:gdLst>
                        <a:gd name="T0" fmla="*/ 1 w 297"/>
                        <a:gd name="T1" fmla="*/ 0 h 64"/>
                        <a:gd name="T2" fmla="*/ 1 w 297"/>
                        <a:gd name="T3" fmla="*/ 0 h 64"/>
                        <a:gd name="T4" fmla="*/ 1 w 297"/>
                        <a:gd name="T5" fmla="*/ 1 h 64"/>
                        <a:gd name="T6" fmla="*/ 1 w 297"/>
                        <a:gd name="T7" fmla="*/ 1 h 64"/>
                        <a:gd name="T8" fmla="*/ 1 w 297"/>
                        <a:gd name="T9" fmla="*/ 1 h 64"/>
                        <a:gd name="T10" fmla="*/ 1 w 297"/>
                        <a:gd name="T11" fmla="*/ 1 h 64"/>
                        <a:gd name="T12" fmla="*/ 1 w 297"/>
                        <a:gd name="T13" fmla="*/ 1 h 64"/>
                        <a:gd name="T14" fmla="*/ 1 w 297"/>
                        <a:gd name="T15" fmla="*/ 1 h 64"/>
                        <a:gd name="T16" fmla="*/ 0 w 297"/>
                        <a:gd name="T17" fmla="*/ 1 h 64"/>
                        <a:gd name="T18" fmla="*/ 1 w 297"/>
                        <a:gd name="T19" fmla="*/ 1 h 64"/>
                        <a:gd name="T20" fmla="*/ 1 w 297"/>
                        <a:gd name="T21" fmla="*/ 0 h 6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97"/>
                        <a:gd name="T34" fmla="*/ 0 h 64"/>
                        <a:gd name="T35" fmla="*/ 297 w 297"/>
                        <a:gd name="T36" fmla="*/ 64 h 6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97" h="64">
                          <a:moveTo>
                            <a:pt x="38" y="0"/>
                          </a:moveTo>
                          <a:lnTo>
                            <a:pt x="261" y="0"/>
                          </a:lnTo>
                          <a:lnTo>
                            <a:pt x="297" y="58"/>
                          </a:lnTo>
                          <a:lnTo>
                            <a:pt x="297" y="61"/>
                          </a:lnTo>
                          <a:lnTo>
                            <a:pt x="295" y="62"/>
                          </a:lnTo>
                          <a:lnTo>
                            <a:pt x="294" y="64"/>
                          </a:lnTo>
                          <a:lnTo>
                            <a:pt x="4" y="64"/>
                          </a:lnTo>
                          <a:lnTo>
                            <a:pt x="3" y="62"/>
                          </a:lnTo>
                          <a:lnTo>
                            <a:pt x="0" y="59"/>
                          </a:lnTo>
                          <a:lnTo>
                            <a:pt x="1" y="56"/>
                          </a:lnTo>
                          <a:lnTo>
                            <a:pt x="38" y="0"/>
                          </a:lnTo>
                          <a:close/>
                        </a:path>
                      </a:pathLst>
                    </a:custGeom>
                    <a:solidFill>
                      <a:srgbClr val="FFFFFF"/>
                    </a:solidFill>
                    <a:ln w="9525">
                      <a:solidFill>
                        <a:srgbClr val="000000"/>
                      </a:solidFill>
                      <a:round/>
                      <a:headEnd/>
                      <a:tailEnd/>
                    </a:ln>
                  </p:spPr>
                  <p:txBody>
                    <a:bodyPr/>
                    <a:lstStyle/>
                    <a:p>
                      <a:endParaRPr lang="es-AR"/>
                    </a:p>
                  </p:txBody>
                </p:sp>
                <p:sp>
                  <p:nvSpPr>
                    <p:cNvPr id="33714" name="Forma libre 1098"/>
                    <p:cNvSpPr>
                      <a:spLocks/>
                    </p:cNvSpPr>
                    <p:nvPr/>
                  </p:nvSpPr>
                  <p:spPr bwMode="auto">
                    <a:xfrm>
                      <a:off x="3487" y="3707"/>
                      <a:ext cx="98" cy="21"/>
                    </a:xfrm>
                    <a:custGeom>
                      <a:avLst/>
                      <a:gdLst>
                        <a:gd name="T0" fmla="*/ 0 w 197"/>
                        <a:gd name="T1" fmla="*/ 0 h 41"/>
                        <a:gd name="T2" fmla="*/ 0 w 197"/>
                        <a:gd name="T3" fmla="*/ 0 h 41"/>
                        <a:gd name="T4" fmla="*/ 0 w 197"/>
                        <a:gd name="T5" fmla="*/ 1 h 41"/>
                        <a:gd name="T6" fmla="*/ 0 w 197"/>
                        <a:gd name="T7" fmla="*/ 1 h 41"/>
                        <a:gd name="T8" fmla="*/ 0 w 197"/>
                        <a:gd name="T9" fmla="*/ 0 h 41"/>
                        <a:gd name="T10" fmla="*/ 0 60000 65536"/>
                        <a:gd name="T11" fmla="*/ 0 60000 65536"/>
                        <a:gd name="T12" fmla="*/ 0 60000 65536"/>
                        <a:gd name="T13" fmla="*/ 0 60000 65536"/>
                        <a:gd name="T14" fmla="*/ 0 60000 65536"/>
                        <a:gd name="T15" fmla="*/ 0 w 197"/>
                        <a:gd name="T16" fmla="*/ 0 h 41"/>
                        <a:gd name="T17" fmla="*/ 197 w 197"/>
                        <a:gd name="T18" fmla="*/ 41 h 41"/>
                      </a:gdLst>
                      <a:ahLst/>
                      <a:cxnLst>
                        <a:cxn ang="T10">
                          <a:pos x="T0" y="T1"/>
                        </a:cxn>
                        <a:cxn ang="T11">
                          <a:pos x="T2" y="T3"/>
                        </a:cxn>
                        <a:cxn ang="T12">
                          <a:pos x="T4" y="T5"/>
                        </a:cxn>
                        <a:cxn ang="T13">
                          <a:pos x="T6" y="T7"/>
                        </a:cxn>
                        <a:cxn ang="T14">
                          <a:pos x="T8" y="T9"/>
                        </a:cxn>
                      </a:cxnLst>
                      <a:rect l="T15" t="T16" r="T17" b="T18"/>
                      <a:pathLst>
                        <a:path w="197" h="41">
                          <a:moveTo>
                            <a:pt x="27" y="0"/>
                          </a:moveTo>
                          <a:lnTo>
                            <a:pt x="188" y="0"/>
                          </a:lnTo>
                          <a:lnTo>
                            <a:pt x="197" y="41"/>
                          </a:lnTo>
                          <a:lnTo>
                            <a:pt x="0" y="41"/>
                          </a:lnTo>
                          <a:lnTo>
                            <a:pt x="27" y="0"/>
                          </a:lnTo>
                          <a:close/>
                        </a:path>
                      </a:pathLst>
                    </a:custGeom>
                    <a:solidFill>
                      <a:srgbClr val="FFFFFF"/>
                    </a:solidFill>
                    <a:ln w="9525">
                      <a:solidFill>
                        <a:srgbClr val="000000"/>
                      </a:solidFill>
                      <a:round/>
                      <a:headEnd/>
                      <a:tailEnd/>
                    </a:ln>
                  </p:spPr>
                  <p:txBody>
                    <a:bodyPr/>
                    <a:lstStyle/>
                    <a:p>
                      <a:endParaRPr lang="es-AR"/>
                    </a:p>
                  </p:txBody>
                </p:sp>
                <p:sp>
                  <p:nvSpPr>
                    <p:cNvPr id="33715" name="Forma libre 1099"/>
                    <p:cNvSpPr>
                      <a:spLocks/>
                    </p:cNvSpPr>
                    <p:nvPr/>
                  </p:nvSpPr>
                  <p:spPr bwMode="auto">
                    <a:xfrm>
                      <a:off x="3589" y="3707"/>
                      <a:ext cx="30" cy="21"/>
                    </a:xfrm>
                    <a:custGeom>
                      <a:avLst/>
                      <a:gdLst>
                        <a:gd name="T0" fmla="*/ 0 w 59"/>
                        <a:gd name="T1" fmla="*/ 0 h 41"/>
                        <a:gd name="T2" fmla="*/ 1 w 59"/>
                        <a:gd name="T3" fmla="*/ 0 h 41"/>
                        <a:gd name="T4" fmla="*/ 1 w 59"/>
                        <a:gd name="T5" fmla="*/ 1 h 41"/>
                        <a:gd name="T6" fmla="*/ 1 w 59"/>
                        <a:gd name="T7" fmla="*/ 1 h 41"/>
                        <a:gd name="T8" fmla="*/ 0 w 59"/>
                        <a:gd name="T9" fmla="*/ 0 h 41"/>
                        <a:gd name="T10" fmla="*/ 0 60000 65536"/>
                        <a:gd name="T11" fmla="*/ 0 60000 65536"/>
                        <a:gd name="T12" fmla="*/ 0 60000 65536"/>
                        <a:gd name="T13" fmla="*/ 0 60000 65536"/>
                        <a:gd name="T14" fmla="*/ 0 60000 65536"/>
                        <a:gd name="T15" fmla="*/ 0 w 59"/>
                        <a:gd name="T16" fmla="*/ 0 h 41"/>
                        <a:gd name="T17" fmla="*/ 59 w 59"/>
                        <a:gd name="T18" fmla="*/ 41 h 41"/>
                      </a:gdLst>
                      <a:ahLst/>
                      <a:cxnLst>
                        <a:cxn ang="T10">
                          <a:pos x="T0" y="T1"/>
                        </a:cxn>
                        <a:cxn ang="T11">
                          <a:pos x="T2" y="T3"/>
                        </a:cxn>
                        <a:cxn ang="T12">
                          <a:pos x="T4" y="T5"/>
                        </a:cxn>
                        <a:cxn ang="T13">
                          <a:pos x="T6" y="T7"/>
                        </a:cxn>
                        <a:cxn ang="T14">
                          <a:pos x="T8" y="T9"/>
                        </a:cxn>
                      </a:cxnLst>
                      <a:rect l="T15" t="T16" r="T17" b="T18"/>
                      <a:pathLst>
                        <a:path w="59" h="41">
                          <a:moveTo>
                            <a:pt x="0" y="0"/>
                          </a:moveTo>
                          <a:lnTo>
                            <a:pt x="34" y="0"/>
                          </a:lnTo>
                          <a:lnTo>
                            <a:pt x="59" y="41"/>
                          </a:lnTo>
                          <a:lnTo>
                            <a:pt x="12" y="41"/>
                          </a:lnTo>
                          <a:lnTo>
                            <a:pt x="0" y="0"/>
                          </a:lnTo>
                          <a:close/>
                        </a:path>
                      </a:pathLst>
                    </a:custGeom>
                    <a:solidFill>
                      <a:srgbClr val="FFFFFF"/>
                    </a:solidFill>
                    <a:ln w="9525">
                      <a:solidFill>
                        <a:srgbClr val="000000"/>
                      </a:solidFill>
                      <a:round/>
                      <a:headEnd/>
                      <a:tailEnd/>
                    </a:ln>
                  </p:spPr>
                  <p:txBody>
                    <a:bodyPr/>
                    <a:lstStyle/>
                    <a:p>
                      <a:endParaRPr lang="es-AR"/>
                    </a:p>
                  </p:txBody>
                </p:sp>
              </p:grpSp>
              <p:grpSp>
                <p:nvGrpSpPr>
                  <p:cNvPr id="33705" name="Grupo 1100"/>
                  <p:cNvGrpSpPr>
                    <a:grpSpLocks/>
                  </p:cNvGrpSpPr>
                  <p:nvPr/>
                </p:nvGrpSpPr>
                <p:grpSpPr bwMode="auto">
                  <a:xfrm>
                    <a:off x="3506" y="3575"/>
                    <a:ext cx="96" cy="94"/>
                    <a:chOff x="3506" y="3575"/>
                    <a:chExt cx="96" cy="94"/>
                  </a:xfrm>
                </p:grpSpPr>
                <p:sp>
                  <p:nvSpPr>
                    <p:cNvPr id="33706" name="Rectángulo 1101"/>
                    <p:cNvSpPr>
                      <a:spLocks noChangeArrowheads="1"/>
                    </p:cNvSpPr>
                    <p:nvPr/>
                  </p:nvSpPr>
                  <p:spPr bwMode="auto">
                    <a:xfrm>
                      <a:off x="3506" y="3575"/>
                      <a:ext cx="96" cy="94"/>
                    </a:xfrm>
                    <a:prstGeom prst="rect">
                      <a:avLst/>
                    </a:prstGeom>
                    <a:solidFill>
                      <a:srgbClr val="FFFFFF"/>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707" name="Rectángulo 1102"/>
                    <p:cNvSpPr>
                      <a:spLocks noChangeArrowheads="1"/>
                    </p:cNvSpPr>
                    <p:nvPr/>
                  </p:nvSpPr>
                  <p:spPr bwMode="auto">
                    <a:xfrm>
                      <a:off x="3514" y="3584"/>
                      <a:ext cx="81" cy="79"/>
                    </a:xfrm>
                    <a:prstGeom prst="rect">
                      <a:avLst/>
                    </a:prstGeom>
                    <a:solidFill>
                      <a:srgbClr val="114FFB"/>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708" name="Rectángulo 1103"/>
                    <p:cNvSpPr>
                      <a:spLocks noChangeArrowheads="1"/>
                    </p:cNvSpPr>
                    <p:nvPr/>
                  </p:nvSpPr>
                  <p:spPr bwMode="auto">
                    <a:xfrm>
                      <a:off x="3586" y="3584"/>
                      <a:ext cx="9" cy="79"/>
                    </a:xfrm>
                    <a:prstGeom prst="rect">
                      <a:avLst/>
                    </a:prstGeom>
                    <a:solidFill>
                      <a:srgbClr val="FFFFFF"/>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709" name="Rectángulo 1104"/>
                    <p:cNvSpPr>
                      <a:spLocks noChangeArrowheads="1"/>
                    </p:cNvSpPr>
                    <p:nvPr/>
                  </p:nvSpPr>
                  <p:spPr bwMode="auto">
                    <a:xfrm>
                      <a:off x="3590" y="3586"/>
                      <a:ext cx="2" cy="1"/>
                    </a:xfrm>
                    <a:prstGeom prst="rect">
                      <a:avLst/>
                    </a:prstGeom>
                    <a:solidFill>
                      <a:srgbClr val="FFFFFF"/>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710" name="Elipse 1105"/>
                    <p:cNvSpPr>
                      <a:spLocks noChangeArrowheads="1"/>
                    </p:cNvSpPr>
                    <p:nvPr/>
                  </p:nvSpPr>
                  <p:spPr bwMode="auto">
                    <a:xfrm>
                      <a:off x="3590" y="3623"/>
                      <a:ext cx="1" cy="1"/>
                    </a:xfrm>
                    <a:prstGeom prst="ellipse">
                      <a:avLst/>
                    </a:prstGeom>
                    <a:solidFill>
                      <a:srgbClr val="FFFFFF"/>
                    </a:solidFill>
                    <a:ln w="9525">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711" name="Elipse 1106"/>
                    <p:cNvSpPr>
                      <a:spLocks noChangeArrowheads="1"/>
                    </p:cNvSpPr>
                    <p:nvPr/>
                  </p:nvSpPr>
                  <p:spPr bwMode="auto">
                    <a:xfrm>
                      <a:off x="3590" y="3639"/>
                      <a:ext cx="1" cy="2"/>
                    </a:xfrm>
                    <a:prstGeom prst="ellipse">
                      <a:avLst/>
                    </a:prstGeom>
                    <a:solidFill>
                      <a:srgbClr val="FFFFFF"/>
                    </a:solidFill>
                    <a:ln w="9525">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712" name="Elipse 1107"/>
                    <p:cNvSpPr>
                      <a:spLocks noChangeArrowheads="1"/>
                    </p:cNvSpPr>
                    <p:nvPr/>
                  </p:nvSpPr>
                  <p:spPr bwMode="auto">
                    <a:xfrm>
                      <a:off x="3590" y="3653"/>
                      <a:ext cx="1" cy="1"/>
                    </a:xfrm>
                    <a:prstGeom prst="ellipse">
                      <a:avLst/>
                    </a:prstGeom>
                    <a:solidFill>
                      <a:srgbClr val="FFFFFF"/>
                    </a:solidFill>
                    <a:ln w="9525">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grpSp>
              <p:nvGrpSpPr>
                <p:cNvPr id="33512" name="Grupo 1108"/>
                <p:cNvGrpSpPr>
                  <a:grpSpLocks/>
                </p:cNvGrpSpPr>
                <p:nvPr/>
              </p:nvGrpSpPr>
              <p:grpSpPr bwMode="auto">
                <a:xfrm>
                  <a:off x="2994" y="3199"/>
                  <a:ext cx="83" cy="256"/>
                  <a:chOff x="2994" y="3199"/>
                  <a:chExt cx="83" cy="256"/>
                </a:xfrm>
              </p:grpSpPr>
              <p:grpSp>
                <p:nvGrpSpPr>
                  <p:cNvPr id="33513" name="Grupo 1109"/>
                  <p:cNvGrpSpPr>
                    <a:grpSpLocks/>
                  </p:cNvGrpSpPr>
                  <p:nvPr/>
                </p:nvGrpSpPr>
                <p:grpSpPr bwMode="auto">
                  <a:xfrm>
                    <a:off x="2994" y="3419"/>
                    <a:ext cx="83" cy="36"/>
                    <a:chOff x="2994" y="3419"/>
                    <a:chExt cx="83" cy="36"/>
                  </a:xfrm>
                </p:grpSpPr>
                <p:sp>
                  <p:nvSpPr>
                    <p:cNvPr id="33699" name="Forma libre 1110"/>
                    <p:cNvSpPr>
                      <a:spLocks/>
                    </p:cNvSpPr>
                    <p:nvPr/>
                  </p:nvSpPr>
                  <p:spPr bwMode="auto">
                    <a:xfrm>
                      <a:off x="2994" y="3419"/>
                      <a:ext cx="12" cy="36"/>
                    </a:xfrm>
                    <a:custGeom>
                      <a:avLst/>
                      <a:gdLst>
                        <a:gd name="T0" fmla="*/ 0 w 26"/>
                        <a:gd name="T1" fmla="*/ 1 h 71"/>
                        <a:gd name="T2" fmla="*/ 0 w 26"/>
                        <a:gd name="T3" fmla="*/ 1 h 71"/>
                        <a:gd name="T4" fmla="*/ 0 w 26"/>
                        <a:gd name="T5" fmla="*/ 1 h 71"/>
                        <a:gd name="T6" fmla="*/ 0 w 26"/>
                        <a:gd name="T7" fmla="*/ 0 h 71"/>
                        <a:gd name="T8" fmla="*/ 0 w 26"/>
                        <a:gd name="T9" fmla="*/ 1 h 71"/>
                        <a:gd name="T10" fmla="*/ 0 60000 65536"/>
                        <a:gd name="T11" fmla="*/ 0 60000 65536"/>
                        <a:gd name="T12" fmla="*/ 0 60000 65536"/>
                        <a:gd name="T13" fmla="*/ 0 60000 65536"/>
                        <a:gd name="T14" fmla="*/ 0 60000 65536"/>
                        <a:gd name="T15" fmla="*/ 0 w 26"/>
                        <a:gd name="T16" fmla="*/ 0 h 71"/>
                        <a:gd name="T17" fmla="*/ 26 w 26"/>
                        <a:gd name="T18" fmla="*/ 71 h 71"/>
                      </a:gdLst>
                      <a:ahLst/>
                      <a:cxnLst>
                        <a:cxn ang="T10">
                          <a:pos x="T0" y="T1"/>
                        </a:cxn>
                        <a:cxn ang="T11">
                          <a:pos x="T2" y="T3"/>
                        </a:cxn>
                        <a:cxn ang="T12">
                          <a:pos x="T4" y="T5"/>
                        </a:cxn>
                        <a:cxn ang="T13">
                          <a:pos x="T6" y="T7"/>
                        </a:cxn>
                        <a:cxn ang="T14">
                          <a:pos x="T8" y="T9"/>
                        </a:cxn>
                      </a:cxnLst>
                      <a:rect l="T15" t="T16" r="T17" b="T18"/>
                      <a:pathLst>
                        <a:path w="26" h="71">
                          <a:moveTo>
                            <a:pt x="23" y="53"/>
                          </a:moveTo>
                          <a:lnTo>
                            <a:pt x="0" y="71"/>
                          </a:lnTo>
                          <a:lnTo>
                            <a:pt x="9" y="10"/>
                          </a:lnTo>
                          <a:lnTo>
                            <a:pt x="26" y="0"/>
                          </a:lnTo>
                          <a:lnTo>
                            <a:pt x="23" y="53"/>
                          </a:lnTo>
                          <a:close/>
                        </a:path>
                      </a:pathLst>
                    </a:custGeom>
                    <a:solidFill>
                      <a:srgbClr val="60606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3700" name="Forma libre 1111"/>
                    <p:cNvSpPr>
                      <a:spLocks/>
                    </p:cNvSpPr>
                    <p:nvPr/>
                  </p:nvSpPr>
                  <p:spPr bwMode="auto">
                    <a:xfrm>
                      <a:off x="3064" y="3420"/>
                      <a:ext cx="12" cy="35"/>
                    </a:xfrm>
                    <a:custGeom>
                      <a:avLst/>
                      <a:gdLst>
                        <a:gd name="T0" fmla="*/ 0 w 25"/>
                        <a:gd name="T1" fmla="*/ 1 h 70"/>
                        <a:gd name="T2" fmla="*/ 0 w 25"/>
                        <a:gd name="T3" fmla="*/ 1 h 70"/>
                        <a:gd name="T4" fmla="*/ 0 w 25"/>
                        <a:gd name="T5" fmla="*/ 1 h 70"/>
                        <a:gd name="T6" fmla="*/ 0 w 25"/>
                        <a:gd name="T7" fmla="*/ 0 h 70"/>
                        <a:gd name="T8" fmla="*/ 0 w 25"/>
                        <a:gd name="T9" fmla="*/ 1 h 70"/>
                        <a:gd name="T10" fmla="*/ 0 60000 65536"/>
                        <a:gd name="T11" fmla="*/ 0 60000 65536"/>
                        <a:gd name="T12" fmla="*/ 0 60000 65536"/>
                        <a:gd name="T13" fmla="*/ 0 60000 65536"/>
                        <a:gd name="T14" fmla="*/ 0 60000 65536"/>
                        <a:gd name="T15" fmla="*/ 0 w 25"/>
                        <a:gd name="T16" fmla="*/ 0 h 70"/>
                        <a:gd name="T17" fmla="*/ 25 w 25"/>
                        <a:gd name="T18" fmla="*/ 70 h 70"/>
                      </a:gdLst>
                      <a:ahLst/>
                      <a:cxnLst>
                        <a:cxn ang="T10">
                          <a:pos x="T0" y="T1"/>
                        </a:cxn>
                        <a:cxn ang="T11">
                          <a:pos x="T2" y="T3"/>
                        </a:cxn>
                        <a:cxn ang="T12">
                          <a:pos x="T4" y="T5"/>
                        </a:cxn>
                        <a:cxn ang="T13">
                          <a:pos x="T6" y="T7"/>
                        </a:cxn>
                        <a:cxn ang="T14">
                          <a:pos x="T8" y="T9"/>
                        </a:cxn>
                      </a:cxnLst>
                      <a:rect l="T15" t="T16" r="T17" b="T18"/>
                      <a:pathLst>
                        <a:path w="25" h="70">
                          <a:moveTo>
                            <a:pt x="0" y="48"/>
                          </a:moveTo>
                          <a:lnTo>
                            <a:pt x="25" y="70"/>
                          </a:lnTo>
                          <a:lnTo>
                            <a:pt x="18" y="9"/>
                          </a:lnTo>
                          <a:lnTo>
                            <a:pt x="1" y="0"/>
                          </a:lnTo>
                          <a:lnTo>
                            <a:pt x="0" y="48"/>
                          </a:lnTo>
                          <a:close/>
                        </a:path>
                      </a:pathLst>
                    </a:custGeom>
                    <a:solidFill>
                      <a:srgbClr val="60606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3701" name="Forma libre 1112"/>
                    <p:cNvSpPr>
                      <a:spLocks/>
                    </p:cNvSpPr>
                    <p:nvPr/>
                  </p:nvSpPr>
                  <p:spPr bwMode="auto">
                    <a:xfrm>
                      <a:off x="2994" y="3446"/>
                      <a:ext cx="83" cy="9"/>
                    </a:xfrm>
                    <a:custGeom>
                      <a:avLst/>
                      <a:gdLst>
                        <a:gd name="T0" fmla="*/ 0 w 167"/>
                        <a:gd name="T1" fmla="*/ 1 h 18"/>
                        <a:gd name="T2" fmla="*/ 0 w 167"/>
                        <a:gd name="T3" fmla="*/ 1 h 18"/>
                        <a:gd name="T4" fmla="*/ 0 w 167"/>
                        <a:gd name="T5" fmla="*/ 0 h 18"/>
                        <a:gd name="T6" fmla="*/ 0 w 167"/>
                        <a:gd name="T7" fmla="*/ 0 h 18"/>
                        <a:gd name="T8" fmla="*/ 0 w 167"/>
                        <a:gd name="T9" fmla="*/ 1 h 18"/>
                        <a:gd name="T10" fmla="*/ 0 60000 65536"/>
                        <a:gd name="T11" fmla="*/ 0 60000 65536"/>
                        <a:gd name="T12" fmla="*/ 0 60000 65536"/>
                        <a:gd name="T13" fmla="*/ 0 60000 65536"/>
                        <a:gd name="T14" fmla="*/ 0 60000 65536"/>
                        <a:gd name="T15" fmla="*/ 0 w 167"/>
                        <a:gd name="T16" fmla="*/ 0 h 18"/>
                        <a:gd name="T17" fmla="*/ 167 w 167"/>
                        <a:gd name="T18" fmla="*/ 18 h 18"/>
                      </a:gdLst>
                      <a:ahLst/>
                      <a:cxnLst>
                        <a:cxn ang="T10">
                          <a:pos x="T0" y="T1"/>
                        </a:cxn>
                        <a:cxn ang="T11">
                          <a:pos x="T2" y="T3"/>
                        </a:cxn>
                        <a:cxn ang="T12">
                          <a:pos x="T4" y="T5"/>
                        </a:cxn>
                        <a:cxn ang="T13">
                          <a:pos x="T6" y="T7"/>
                        </a:cxn>
                        <a:cxn ang="T14">
                          <a:pos x="T8" y="T9"/>
                        </a:cxn>
                      </a:cxnLst>
                      <a:rect l="T15" t="T16" r="T17" b="T18"/>
                      <a:pathLst>
                        <a:path w="167" h="18">
                          <a:moveTo>
                            <a:pt x="0" y="18"/>
                          </a:moveTo>
                          <a:lnTo>
                            <a:pt x="167" y="18"/>
                          </a:lnTo>
                          <a:lnTo>
                            <a:pt x="145" y="0"/>
                          </a:lnTo>
                          <a:lnTo>
                            <a:pt x="24" y="0"/>
                          </a:lnTo>
                          <a:lnTo>
                            <a:pt x="0" y="18"/>
                          </a:lnTo>
                          <a:close/>
                        </a:path>
                      </a:pathLst>
                    </a:custGeom>
                    <a:solidFill>
                      <a:srgbClr val="E0E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3702" name="Forma libre 1113"/>
                    <p:cNvSpPr>
                      <a:spLocks/>
                    </p:cNvSpPr>
                    <p:nvPr/>
                  </p:nvSpPr>
                  <p:spPr bwMode="auto">
                    <a:xfrm>
                      <a:off x="3003" y="3443"/>
                      <a:ext cx="66" cy="3"/>
                    </a:xfrm>
                    <a:custGeom>
                      <a:avLst/>
                      <a:gdLst>
                        <a:gd name="T0" fmla="*/ 0 w 131"/>
                        <a:gd name="T1" fmla="*/ 0 h 4"/>
                        <a:gd name="T2" fmla="*/ 1 w 131"/>
                        <a:gd name="T3" fmla="*/ 2 h 4"/>
                        <a:gd name="T4" fmla="*/ 1 w 131"/>
                        <a:gd name="T5" fmla="*/ 2 h 4"/>
                        <a:gd name="T6" fmla="*/ 1 w 131"/>
                        <a:gd name="T7" fmla="*/ 0 h 4"/>
                        <a:gd name="T8" fmla="*/ 0 w 131"/>
                        <a:gd name="T9" fmla="*/ 0 h 4"/>
                        <a:gd name="T10" fmla="*/ 0 60000 65536"/>
                        <a:gd name="T11" fmla="*/ 0 60000 65536"/>
                        <a:gd name="T12" fmla="*/ 0 60000 65536"/>
                        <a:gd name="T13" fmla="*/ 0 60000 65536"/>
                        <a:gd name="T14" fmla="*/ 0 60000 65536"/>
                        <a:gd name="T15" fmla="*/ 0 w 131"/>
                        <a:gd name="T16" fmla="*/ 0 h 4"/>
                        <a:gd name="T17" fmla="*/ 131 w 131"/>
                        <a:gd name="T18" fmla="*/ 4 h 4"/>
                      </a:gdLst>
                      <a:ahLst/>
                      <a:cxnLst>
                        <a:cxn ang="T10">
                          <a:pos x="T0" y="T1"/>
                        </a:cxn>
                        <a:cxn ang="T11">
                          <a:pos x="T2" y="T3"/>
                        </a:cxn>
                        <a:cxn ang="T12">
                          <a:pos x="T4" y="T5"/>
                        </a:cxn>
                        <a:cxn ang="T13">
                          <a:pos x="T6" y="T7"/>
                        </a:cxn>
                        <a:cxn ang="T14">
                          <a:pos x="T8" y="T9"/>
                        </a:cxn>
                      </a:cxnLst>
                      <a:rect l="T15" t="T16" r="T17" b="T18"/>
                      <a:pathLst>
                        <a:path w="131" h="4">
                          <a:moveTo>
                            <a:pt x="0" y="0"/>
                          </a:moveTo>
                          <a:lnTo>
                            <a:pt x="3" y="4"/>
                          </a:lnTo>
                          <a:lnTo>
                            <a:pt x="128" y="4"/>
                          </a:lnTo>
                          <a:lnTo>
                            <a:pt x="131" y="0"/>
                          </a:lnTo>
                          <a:lnTo>
                            <a:pt x="0" y="0"/>
                          </a:lnTo>
                          <a:close/>
                        </a:path>
                      </a:pathLst>
                    </a:custGeom>
                    <a:solidFill>
                      <a:srgbClr val="20202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grpSp>
              <p:sp>
                <p:nvSpPr>
                  <p:cNvPr id="33514" name="Rectángulo 1114"/>
                  <p:cNvSpPr>
                    <a:spLocks noChangeArrowheads="1"/>
                  </p:cNvSpPr>
                  <p:nvPr/>
                </p:nvSpPr>
                <p:spPr bwMode="auto">
                  <a:xfrm>
                    <a:off x="3003" y="3200"/>
                    <a:ext cx="66" cy="244"/>
                  </a:xfrm>
                  <a:prstGeom prst="rect">
                    <a:avLst/>
                  </a:prstGeom>
                  <a:solidFill>
                    <a:srgbClr val="A0A0A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515" name="Rectángulo 1115"/>
                  <p:cNvSpPr>
                    <a:spLocks noChangeArrowheads="1"/>
                  </p:cNvSpPr>
                  <p:nvPr/>
                </p:nvSpPr>
                <p:spPr bwMode="auto">
                  <a:xfrm>
                    <a:off x="3011" y="3207"/>
                    <a:ext cx="49" cy="11"/>
                  </a:xfrm>
                  <a:prstGeom prst="rect">
                    <a:avLst/>
                  </a:prstGeom>
                  <a:solidFill>
                    <a:srgbClr val="E0E0E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516" name="Rectángulo 1116"/>
                  <p:cNvSpPr>
                    <a:spLocks noChangeArrowheads="1"/>
                  </p:cNvSpPr>
                  <p:nvPr/>
                </p:nvSpPr>
                <p:spPr bwMode="auto">
                  <a:xfrm>
                    <a:off x="3011" y="3233"/>
                    <a:ext cx="50" cy="10"/>
                  </a:xfrm>
                  <a:prstGeom prst="rect">
                    <a:avLst/>
                  </a:prstGeom>
                  <a:solidFill>
                    <a:srgbClr val="E0E0E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nvGrpSpPr>
                  <p:cNvPr id="33517" name="Grupo 1117"/>
                  <p:cNvGrpSpPr>
                    <a:grpSpLocks/>
                  </p:cNvGrpSpPr>
                  <p:nvPr/>
                </p:nvGrpSpPr>
                <p:grpSpPr bwMode="auto">
                  <a:xfrm>
                    <a:off x="3011" y="3218"/>
                    <a:ext cx="49" cy="14"/>
                    <a:chOff x="3011" y="3218"/>
                    <a:chExt cx="49" cy="14"/>
                  </a:xfrm>
                </p:grpSpPr>
                <p:sp>
                  <p:nvSpPr>
                    <p:cNvPr id="33680" name="Rectángulo 1118"/>
                    <p:cNvSpPr>
                      <a:spLocks noChangeArrowheads="1"/>
                    </p:cNvSpPr>
                    <p:nvPr/>
                  </p:nvSpPr>
                  <p:spPr bwMode="auto">
                    <a:xfrm>
                      <a:off x="3011" y="3218"/>
                      <a:ext cx="49" cy="1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681" name="Autoforma 1119"/>
                    <p:cNvSpPr>
                      <a:spLocks noChangeArrowheads="1"/>
                    </p:cNvSpPr>
                    <p:nvPr/>
                  </p:nvSpPr>
                  <p:spPr bwMode="auto">
                    <a:xfrm>
                      <a:off x="3048" y="3219"/>
                      <a:ext cx="11" cy="13"/>
                    </a:xfrm>
                    <a:prstGeom prst="roundRect">
                      <a:avLst>
                        <a:gd name="adj" fmla="val 20000"/>
                      </a:avLst>
                    </a:prstGeom>
                    <a:solidFill>
                      <a:srgbClr val="E0E0E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682" name="Rectángulo 1120"/>
                    <p:cNvSpPr>
                      <a:spLocks noChangeArrowheads="1"/>
                    </p:cNvSpPr>
                    <p:nvPr/>
                  </p:nvSpPr>
                  <p:spPr bwMode="auto">
                    <a:xfrm>
                      <a:off x="3049" y="3220"/>
                      <a:ext cx="9" cy="10"/>
                    </a:xfrm>
                    <a:prstGeom prst="rect">
                      <a:avLst/>
                    </a:prstGeom>
                    <a:solidFill>
                      <a:srgbClr val="A0A0A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683" name="Elipse 1121"/>
                    <p:cNvSpPr>
                      <a:spLocks noChangeArrowheads="1"/>
                    </p:cNvSpPr>
                    <p:nvPr/>
                  </p:nvSpPr>
                  <p:spPr bwMode="auto">
                    <a:xfrm>
                      <a:off x="3054" y="3227"/>
                      <a:ext cx="1" cy="2"/>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684" name="Rectángulo 1122"/>
                    <p:cNvSpPr>
                      <a:spLocks noChangeArrowheads="1"/>
                    </p:cNvSpPr>
                    <p:nvPr/>
                  </p:nvSpPr>
                  <p:spPr bwMode="auto">
                    <a:xfrm>
                      <a:off x="3050" y="3220"/>
                      <a:ext cx="8" cy="3"/>
                    </a:xfrm>
                    <a:prstGeom prst="rect">
                      <a:avLst/>
                    </a:prstGeom>
                    <a:solidFill>
                      <a:srgbClr val="E0E0E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685" name="Rectángulo 1123"/>
                    <p:cNvSpPr>
                      <a:spLocks noChangeArrowheads="1"/>
                    </p:cNvSpPr>
                    <p:nvPr/>
                  </p:nvSpPr>
                  <p:spPr bwMode="auto">
                    <a:xfrm>
                      <a:off x="3013" y="3219"/>
                      <a:ext cx="10" cy="13"/>
                    </a:xfrm>
                    <a:prstGeom prst="rect">
                      <a:avLst/>
                    </a:prstGeom>
                    <a:solidFill>
                      <a:srgbClr val="A0A0A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686" name="Rectángulo 1124"/>
                    <p:cNvSpPr>
                      <a:spLocks noChangeArrowheads="1"/>
                    </p:cNvSpPr>
                    <p:nvPr/>
                  </p:nvSpPr>
                  <p:spPr bwMode="auto">
                    <a:xfrm>
                      <a:off x="3022" y="3219"/>
                      <a:ext cx="10" cy="13"/>
                    </a:xfrm>
                    <a:prstGeom prst="rect">
                      <a:avLst/>
                    </a:prstGeom>
                    <a:solidFill>
                      <a:srgbClr val="A0A0A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687" name="Rectángulo 1125"/>
                    <p:cNvSpPr>
                      <a:spLocks noChangeArrowheads="1"/>
                    </p:cNvSpPr>
                    <p:nvPr/>
                  </p:nvSpPr>
                  <p:spPr bwMode="auto">
                    <a:xfrm>
                      <a:off x="3031" y="3219"/>
                      <a:ext cx="9" cy="13"/>
                    </a:xfrm>
                    <a:prstGeom prst="rect">
                      <a:avLst/>
                    </a:prstGeom>
                    <a:solidFill>
                      <a:srgbClr val="A0A0A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688" name="Rectángulo 1126"/>
                    <p:cNvSpPr>
                      <a:spLocks noChangeArrowheads="1"/>
                    </p:cNvSpPr>
                    <p:nvPr/>
                  </p:nvSpPr>
                  <p:spPr bwMode="auto">
                    <a:xfrm>
                      <a:off x="3040" y="3219"/>
                      <a:ext cx="8" cy="13"/>
                    </a:xfrm>
                    <a:prstGeom prst="rect">
                      <a:avLst/>
                    </a:prstGeom>
                    <a:solidFill>
                      <a:srgbClr val="A0A0A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689" name="Elipse 1127"/>
                    <p:cNvSpPr>
                      <a:spLocks noChangeArrowheads="1"/>
                    </p:cNvSpPr>
                    <p:nvPr/>
                  </p:nvSpPr>
                  <p:spPr bwMode="auto">
                    <a:xfrm>
                      <a:off x="3015" y="3225"/>
                      <a:ext cx="5" cy="5"/>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690" name="Rectángulo 1128"/>
                    <p:cNvSpPr>
                      <a:spLocks noChangeArrowheads="1"/>
                    </p:cNvSpPr>
                    <p:nvPr/>
                  </p:nvSpPr>
                  <p:spPr bwMode="auto">
                    <a:xfrm>
                      <a:off x="3013" y="3219"/>
                      <a:ext cx="10" cy="3"/>
                    </a:xfrm>
                    <a:prstGeom prst="rect">
                      <a:avLst/>
                    </a:prstGeom>
                    <a:solidFill>
                      <a:srgbClr val="60606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691" name="Rectángulo 1129"/>
                    <p:cNvSpPr>
                      <a:spLocks noChangeArrowheads="1"/>
                    </p:cNvSpPr>
                    <p:nvPr/>
                  </p:nvSpPr>
                  <p:spPr bwMode="auto">
                    <a:xfrm>
                      <a:off x="3022" y="3219"/>
                      <a:ext cx="10" cy="3"/>
                    </a:xfrm>
                    <a:prstGeom prst="rect">
                      <a:avLst/>
                    </a:prstGeom>
                    <a:solidFill>
                      <a:srgbClr val="60606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692" name="Rectángulo 1130"/>
                    <p:cNvSpPr>
                      <a:spLocks noChangeArrowheads="1"/>
                    </p:cNvSpPr>
                    <p:nvPr/>
                  </p:nvSpPr>
                  <p:spPr bwMode="auto">
                    <a:xfrm>
                      <a:off x="3031" y="3219"/>
                      <a:ext cx="9" cy="3"/>
                    </a:xfrm>
                    <a:prstGeom prst="rect">
                      <a:avLst/>
                    </a:prstGeom>
                    <a:solidFill>
                      <a:srgbClr val="60606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693" name="Rectángulo 1131"/>
                    <p:cNvSpPr>
                      <a:spLocks noChangeArrowheads="1"/>
                    </p:cNvSpPr>
                    <p:nvPr/>
                  </p:nvSpPr>
                  <p:spPr bwMode="auto">
                    <a:xfrm>
                      <a:off x="3040" y="3219"/>
                      <a:ext cx="8" cy="3"/>
                    </a:xfrm>
                    <a:prstGeom prst="rect">
                      <a:avLst/>
                    </a:prstGeom>
                    <a:solidFill>
                      <a:srgbClr val="60606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694" name="Rectángulo 1132"/>
                    <p:cNvSpPr>
                      <a:spLocks noChangeArrowheads="1"/>
                    </p:cNvSpPr>
                    <p:nvPr/>
                  </p:nvSpPr>
                  <p:spPr bwMode="auto">
                    <a:xfrm>
                      <a:off x="3028" y="3222"/>
                      <a:ext cx="3" cy="2"/>
                    </a:xfrm>
                    <a:prstGeom prst="rect">
                      <a:avLst/>
                    </a:prstGeom>
                    <a:solidFill>
                      <a:srgbClr val="20202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695" name="Rectángulo 1133"/>
                    <p:cNvSpPr>
                      <a:spLocks noChangeArrowheads="1"/>
                    </p:cNvSpPr>
                    <p:nvPr/>
                  </p:nvSpPr>
                  <p:spPr bwMode="auto">
                    <a:xfrm>
                      <a:off x="3029" y="3225"/>
                      <a:ext cx="2" cy="2"/>
                    </a:xfrm>
                    <a:prstGeom prst="rect">
                      <a:avLst/>
                    </a:prstGeom>
                    <a:solidFill>
                      <a:srgbClr val="20202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696" name="Rectángulo 1134"/>
                    <p:cNvSpPr>
                      <a:spLocks noChangeArrowheads="1"/>
                    </p:cNvSpPr>
                    <p:nvPr/>
                  </p:nvSpPr>
                  <p:spPr bwMode="auto">
                    <a:xfrm>
                      <a:off x="3028" y="3229"/>
                      <a:ext cx="3" cy="1"/>
                    </a:xfrm>
                    <a:prstGeom prst="rect">
                      <a:avLst/>
                    </a:prstGeom>
                    <a:solidFill>
                      <a:srgbClr val="20202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697" name="Rectángulo 1135"/>
                    <p:cNvSpPr>
                      <a:spLocks noChangeArrowheads="1"/>
                    </p:cNvSpPr>
                    <p:nvPr/>
                  </p:nvSpPr>
                  <p:spPr bwMode="auto">
                    <a:xfrm>
                      <a:off x="3033" y="3225"/>
                      <a:ext cx="6" cy="5"/>
                    </a:xfrm>
                    <a:prstGeom prst="rect">
                      <a:avLst/>
                    </a:prstGeom>
                    <a:solidFill>
                      <a:srgbClr val="E0E0E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698" name="Rectángulo 1136"/>
                    <p:cNvSpPr>
                      <a:spLocks noChangeArrowheads="1"/>
                    </p:cNvSpPr>
                    <p:nvPr/>
                  </p:nvSpPr>
                  <p:spPr bwMode="auto">
                    <a:xfrm>
                      <a:off x="3040" y="3225"/>
                      <a:ext cx="7" cy="5"/>
                    </a:xfrm>
                    <a:prstGeom prst="rect">
                      <a:avLst/>
                    </a:prstGeom>
                    <a:solidFill>
                      <a:srgbClr val="E0E0E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518" name="Grupo 1137"/>
                  <p:cNvGrpSpPr>
                    <a:grpSpLocks/>
                  </p:cNvGrpSpPr>
                  <p:nvPr/>
                </p:nvGrpSpPr>
                <p:grpSpPr bwMode="auto">
                  <a:xfrm>
                    <a:off x="3011" y="3318"/>
                    <a:ext cx="50" cy="7"/>
                    <a:chOff x="3011" y="3318"/>
                    <a:chExt cx="50" cy="7"/>
                  </a:xfrm>
                </p:grpSpPr>
                <p:sp>
                  <p:nvSpPr>
                    <p:cNvPr id="33643" name="Rectángulo 1138"/>
                    <p:cNvSpPr>
                      <a:spLocks noChangeArrowheads="1"/>
                    </p:cNvSpPr>
                    <p:nvPr/>
                  </p:nvSpPr>
                  <p:spPr bwMode="auto">
                    <a:xfrm>
                      <a:off x="3011" y="3318"/>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644" name="Rectángulo 1139"/>
                    <p:cNvSpPr>
                      <a:spLocks noChangeArrowheads="1"/>
                    </p:cNvSpPr>
                    <p:nvPr/>
                  </p:nvSpPr>
                  <p:spPr bwMode="auto">
                    <a:xfrm>
                      <a:off x="3013" y="3318"/>
                      <a:ext cx="1"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645" name="Rectángulo 1140"/>
                    <p:cNvSpPr>
                      <a:spLocks noChangeArrowheads="1"/>
                    </p:cNvSpPr>
                    <p:nvPr/>
                  </p:nvSpPr>
                  <p:spPr bwMode="auto">
                    <a:xfrm>
                      <a:off x="3014" y="3318"/>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646" name="Rectángulo 1141"/>
                    <p:cNvSpPr>
                      <a:spLocks noChangeArrowheads="1"/>
                    </p:cNvSpPr>
                    <p:nvPr/>
                  </p:nvSpPr>
                  <p:spPr bwMode="auto">
                    <a:xfrm>
                      <a:off x="3016" y="3318"/>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nvGrpSpPr>
                    <p:cNvPr id="33647" name="Grupo 1142"/>
                    <p:cNvGrpSpPr>
                      <a:grpSpLocks/>
                    </p:cNvGrpSpPr>
                    <p:nvPr/>
                  </p:nvGrpSpPr>
                  <p:grpSpPr bwMode="auto">
                    <a:xfrm>
                      <a:off x="3018" y="3318"/>
                      <a:ext cx="7" cy="7"/>
                      <a:chOff x="3018" y="3318"/>
                      <a:chExt cx="7" cy="7"/>
                    </a:xfrm>
                  </p:grpSpPr>
                  <p:sp>
                    <p:nvSpPr>
                      <p:cNvPr id="33676" name="Rectángulo 1143"/>
                      <p:cNvSpPr>
                        <a:spLocks noChangeArrowheads="1"/>
                      </p:cNvSpPr>
                      <p:nvPr/>
                    </p:nvSpPr>
                    <p:spPr bwMode="auto">
                      <a:xfrm>
                        <a:off x="3018" y="3318"/>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677" name="Rectángulo 1144"/>
                      <p:cNvSpPr>
                        <a:spLocks noChangeArrowheads="1"/>
                      </p:cNvSpPr>
                      <p:nvPr/>
                    </p:nvSpPr>
                    <p:spPr bwMode="auto">
                      <a:xfrm>
                        <a:off x="3020" y="3318"/>
                        <a:ext cx="1"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678" name="Rectángulo 1145"/>
                      <p:cNvSpPr>
                        <a:spLocks noChangeArrowheads="1"/>
                      </p:cNvSpPr>
                      <p:nvPr/>
                    </p:nvSpPr>
                    <p:spPr bwMode="auto">
                      <a:xfrm>
                        <a:off x="3021" y="3318"/>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679" name="Rectángulo 1146"/>
                      <p:cNvSpPr>
                        <a:spLocks noChangeArrowheads="1"/>
                      </p:cNvSpPr>
                      <p:nvPr/>
                    </p:nvSpPr>
                    <p:spPr bwMode="auto">
                      <a:xfrm>
                        <a:off x="3023" y="3318"/>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648" name="Grupo 1147"/>
                    <p:cNvGrpSpPr>
                      <a:grpSpLocks/>
                    </p:cNvGrpSpPr>
                    <p:nvPr/>
                  </p:nvGrpSpPr>
                  <p:grpSpPr bwMode="auto">
                    <a:xfrm>
                      <a:off x="3025" y="3318"/>
                      <a:ext cx="14" cy="7"/>
                      <a:chOff x="3025" y="3318"/>
                      <a:chExt cx="14" cy="7"/>
                    </a:xfrm>
                  </p:grpSpPr>
                  <p:grpSp>
                    <p:nvGrpSpPr>
                      <p:cNvPr id="33666" name="Grupo 1148"/>
                      <p:cNvGrpSpPr>
                        <a:grpSpLocks/>
                      </p:cNvGrpSpPr>
                      <p:nvPr/>
                    </p:nvGrpSpPr>
                    <p:grpSpPr bwMode="auto">
                      <a:xfrm>
                        <a:off x="3025" y="3318"/>
                        <a:ext cx="6" cy="7"/>
                        <a:chOff x="3025" y="3318"/>
                        <a:chExt cx="6" cy="7"/>
                      </a:xfrm>
                    </p:grpSpPr>
                    <p:sp>
                      <p:nvSpPr>
                        <p:cNvPr id="33672" name="Rectángulo 1149"/>
                        <p:cNvSpPr>
                          <a:spLocks noChangeArrowheads="1"/>
                        </p:cNvSpPr>
                        <p:nvPr/>
                      </p:nvSpPr>
                      <p:spPr bwMode="auto">
                        <a:xfrm>
                          <a:off x="3025" y="3318"/>
                          <a:ext cx="1"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673" name="Rectángulo 1150"/>
                        <p:cNvSpPr>
                          <a:spLocks noChangeArrowheads="1"/>
                        </p:cNvSpPr>
                        <p:nvPr/>
                      </p:nvSpPr>
                      <p:spPr bwMode="auto">
                        <a:xfrm>
                          <a:off x="3026" y="3318"/>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674" name="Rectángulo 1151"/>
                        <p:cNvSpPr>
                          <a:spLocks noChangeArrowheads="1"/>
                        </p:cNvSpPr>
                        <p:nvPr/>
                      </p:nvSpPr>
                      <p:spPr bwMode="auto">
                        <a:xfrm>
                          <a:off x="3028" y="3318"/>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675" name="Rectángulo 1152"/>
                        <p:cNvSpPr>
                          <a:spLocks noChangeArrowheads="1"/>
                        </p:cNvSpPr>
                        <p:nvPr/>
                      </p:nvSpPr>
                      <p:spPr bwMode="auto">
                        <a:xfrm>
                          <a:off x="3030" y="3318"/>
                          <a:ext cx="1"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667" name="Grupo 1153"/>
                      <p:cNvGrpSpPr>
                        <a:grpSpLocks/>
                      </p:cNvGrpSpPr>
                      <p:nvPr/>
                    </p:nvGrpSpPr>
                    <p:grpSpPr bwMode="auto">
                      <a:xfrm>
                        <a:off x="3031" y="3318"/>
                        <a:ext cx="8" cy="7"/>
                        <a:chOff x="3031" y="3318"/>
                        <a:chExt cx="8" cy="7"/>
                      </a:xfrm>
                    </p:grpSpPr>
                    <p:sp>
                      <p:nvSpPr>
                        <p:cNvPr id="33668" name="Rectángulo 1154"/>
                        <p:cNvSpPr>
                          <a:spLocks noChangeArrowheads="1"/>
                        </p:cNvSpPr>
                        <p:nvPr/>
                      </p:nvSpPr>
                      <p:spPr bwMode="auto">
                        <a:xfrm>
                          <a:off x="3031" y="3318"/>
                          <a:ext cx="3"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669" name="Rectángulo 1155"/>
                        <p:cNvSpPr>
                          <a:spLocks noChangeArrowheads="1"/>
                        </p:cNvSpPr>
                        <p:nvPr/>
                      </p:nvSpPr>
                      <p:spPr bwMode="auto">
                        <a:xfrm>
                          <a:off x="3034" y="3318"/>
                          <a:ext cx="1"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670" name="Rectángulo 1156"/>
                        <p:cNvSpPr>
                          <a:spLocks noChangeArrowheads="1"/>
                        </p:cNvSpPr>
                        <p:nvPr/>
                      </p:nvSpPr>
                      <p:spPr bwMode="auto">
                        <a:xfrm>
                          <a:off x="3035" y="3318"/>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671" name="Rectángulo 1157"/>
                        <p:cNvSpPr>
                          <a:spLocks noChangeArrowheads="1"/>
                        </p:cNvSpPr>
                        <p:nvPr/>
                      </p:nvSpPr>
                      <p:spPr bwMode="auto">
                        <a:xfrm>
                          <a:off x="3037" y="3318"/>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grpSp>
                  <p:nvGrpSpPr>
                    <p:cNvPr id="33649" name="Grupo 1158"/>
                    <p:cNvGrpSpPr>
                      <a:grpSpLocks/>
                    </p:cNvGrpSpPr>
                    <p:nvPr/>
                  </p:nvGrpSpPr>
                  <p:grpSpPr bwMode="auto">
                    <a:xfrm>
                      <a:off x="3039" y="3318"/>
                      <a:ext cx="13" cy="7"/>
                      <a:chOff x="3039" y="3318"/>
                      <a:chExt cx="13" cy="7"/>
                    </a:xfrm>
                  </p:grpSpPr>
                  <p:grpSp>
                    <p:nvGrpSpPr>
                      <p:cNvPr id="33656" name="Grupo 1159"/>
                      <p:cNvGrpSpPr>
                        <a:grpSpLocks/>
                      </p:cNvGrpSpPr>
                      <p:nvPr/>
                    </p:nvGrpSpPr>
                    <p:grpSpPr bwMode="auto">
                      <a:xfrm>
                        <a:off x="3039" y="3318"/>
                        <a:ext cx="6" cy="7"/>
                        <a:chOff x="3039" y="3318"/>
                        <a:chExt cx="6" cy="7"/>
                      </a:xfrm>
                    </p:grpSpPr>
                    <p:sp>
                      <p:nvSpPr>
                        <p:cNvPr id="33662" name="Rectángulo 1160"/>
                        <p:cNvSpPr>
                          <a:spLocks noChangeArrowheads="1"/>
                        </p:cNvSpPr>
                        <p:nvPr/>
                      </p:nvSpPr>
                      <p:spPr bwMode="auto">
                        <a:xfrm>
                          <a:off x="3039" y="3318"/>
                          <a:ext cx="1"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663" name="Rectángulo 1161"/>
                        <p:cNvSpPr>
                          <a:spLocks noChangeArrowheads="1"/>
                        </p:cNvSpPr>
                        <p:nvPr/>
                      </p:nvSpPr>
                      <p:spPr bwMode="auto">
                        <a:xfrm>
                          <a:off x="3040" y="3318"/>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664" name="Rectángulo 1162"/>
                        <p:cNvSpPr>
                          <a:spLocks noChangeArrowheads="1"/>
                        </p:cNvSpPr>
                        <p:nvPr/>
                      </p:nvSpPr>
                      <p:spPr bwMode="auto">
                        <a:xfrm>
                          <a:off x="3042" y="3318"/>
                          <a:ext cx="1"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665" name="Rectángulo 1163"/>
                        <p:cNvSpPr>
                          <a:spLocks noChangeArrowheads="1"/>
                        </p:cNvSpPr>
                        <p:nvPr/>
                      </p:nvSpPr>
                      <p:spPr bwMode="auto">
                        <a:xfrm>
                          <a:off x="3043" y="3318"/>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657" name="Grupo 1164"/>
                      <p:cNvGrpSpPr>
                        <a:grpSpLocks/>
                      </p:cNvGrpSpPr>
                      <p:nvPr/>
                    </p:nvGrpSpPr>
                    <p:grpSpPr bwMode="auto">
                      <a:xfrm>
                        <a:off x="3045" y="3318"/>
                        <a:ext cx="7" cy="7"/>
                        <a:chOff x="3045" y="3318"/>
                        <a:chExt cx="7" cy="7"/>
                      </a:xfrm>
                    </p:grpSpPr>
                    <p:sp>
                      <p:nvSpPr>
                        <p:cNvPr id="33658" name="Rectángulo 1165"/>
                        <p:cNvSpPr>
                          <a:spLocks noChangeArrowheads="1"/>
                        </p:cNvSpPr>
                        <p:nvPr/>
                      </p:nvSpPr>
                      <p:spPr bwMode="auto">
                        <a:xfrm>
                          <a:off x="3045" y="3318"/>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659" name="Rectángulo 1166"/>
                        <p:cNvSpPr>
                          <a:spLocks noChangeArrowheads="1"/>
                        </p:cNvSpPr>
                        <p:nvPr/>
                      </p:nvSpPr>
                      <p:spPr bwMode="auto">
                        <a:xfrm>
                          <a:off x="3047" y="3318"/>
                          <a:ext cx="1"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660" name="Rectángulo 1167"/>
                        <p:cNvSpPr>
                          <a:spLocks noChangeArrowheads="1"/>
                        </p:cNvSpPr>
                        <p:nvPr/>
                      </p:nvSpPr>
                      <p:spPr bwMode="auto">
                        <a:xfrm>
                          <a:off x="3048" y="3318"/>
                          <a:ext cx="3"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661" name="Rectángulo 1168"/>
                        <p:cNvSpPr>
                          <a:spLocks noChangeArrowheads="1"/>
                        </p:cNvSpPr>
                        <p:nvPr/>
                      </p:nvSpPr>
                      <p:spPr bwMode="auto">
                        <a:xfrm>
                          <a:off x="3051" y="3318"/>
                          <a:ext cx="1"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grpSp>
                  <p:nvGrpSpPr>
                    <p:cNvPr id="33650" name="Grupo 1169"/>
                    <p:cNvGrpSpPr>
                      <a:grpSpLocks/>
                    </p:cNvGrpSpPr>
                    <p:nvPr/>
                  </p:nvGrpSpPr>
                  <p:grpSpPr bwMode="auto">
                    <a:xfrm>
                      <a:off x="3052" y="3318"/>
                      <a:ext cx="7" cy="7"/>
                      <a:chOff x="3052" y="3318"/>
                      <a:chExt cx="7" cy="7"/>
                    </a:xfrm>
                  </p:grpSpPr>
                  <p:sp>
                    <p:nvSpPr>
                      <p:cNvPr id="33652" name="Rectángulo 1170"/>
                      <p:cNvSpPr>
                        <a:spLocks noChangeArrowheads="1"/>
                      </p:cNvSpPr>
                      <p:nvPr/>
                    </p:nvSpPr>
                    <p:spPr bwMode="auto">
                      <a:xfrm>
                        <a:off x="3052" y="3318"/>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653" name="Rectángulo 1171"/>
                      <p:cNvSpPr>
                        <a:spLocks noChangeArrowheads="1"/>
                      </p:cNvSpPr>
                      <p:nvPr/>
                    </p:nvSpPr>
                    <p:spPr bwMode="auto">
                      <a:xfrm>
                        <a:off x="3054" y="3318"/>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654" name="Rectángulo 1172"/>
                      <p:cNvSpPr>
                        <a:spLocks noChangeArrowheads="1"/>
                      </p:cNvSpPr>
                      <p:nvPr/>
                    </p:nvSpPr>
                    <p:spPr bwMode="auto">
                      <a:xfrm>
                        <a:off x="3056" y="3318"/>
                        <a:ext cx="1"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655" name="Rectángulo 1173"/>
                      <p:cNvSpPr>
                        <a:spLocks noChangeArrowheads="1"/>
                      </p:cNvSpPr>
                      <p:nvPr/>
                    </p:nvSpPr>
                    <p:spPr bwMode="auto">
                      <a:xfrm>
                        <a:off x="3057" y="3318"/>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sp>
                  <p:nvSpPr>
                    <p:cNvPr id="33651" name="Rectángulo 1174"/>
                    <p:cNvSpPr>
                      <a:spLocks noChangeArrowheads="1"/>
                    </p:cNvSpPr>
                    <p:nvPr/>
                  </p:nvSpPr>
                  <p:spPr bwMode="auto">
                    <a:xfrm>
                      <a:off x="3059" y="3318"/>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519" name="Grupo 1175"/>
                  <p:cNvGrpSpPr>
                    <a:grpSpLocks/>
                  </p:cNvGrpSpPr>
                  <p:nvPr/>
                </p:nvGrpSpPr>
                <p:grpSpPr bwMode="auto">
                  <a:xfrm>
                    <a:off x="3011" y="3325"/>
                    <a:ext cx="50" cy="75"/>
                    <a:chOff x="3011" y="3325"/>
                    <a:chExt cx="50" cy="75"/>
                  </a:xfrm>
                </p:grpSpPr>
                <p:sp>
                  <p:nvSpPr>
                    <p:cNvPr id="33641" name="Rectángulo 1176"/>
                    <p:cNvSpPr>
                      <a:spLocks noChangeArrowheads="1"/>
                    </p:cNvSpPr>
                    <p:nvPr/>
                  </p:nvSpPr>
                  <p:spPr bwMode="auto">
                    <a:xfrm>
                      <a:off x="3011" y="3325"/>
                      <a:ext cx="50" cy="75"/>
                    </a:xfrm>
                    <a:prstGeom prst="rect">
                      <a:avLst/>
                    </a:prstGeom>
                    <a:solidFill>
                      <a:srgbClr val="E0E0E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642" name="Rectángulo 1177"/>
                    <p:cNvSpPr>
                      <a:spLocks noChangeArrowheads="1"/>
                    </p:cNvSpPr>
                    <p:nvPr/>
                  </p:nvSpPr>
                  <p:spPr bwMode="auto">
                    <a:xfrm>
                      <a:off x="3017" y="3334"/>
                      <a:ext cx="11" cy="1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520" name="Grupo 1178"/>
                  <p:cNvGrpSpPr>
                    <a:grpSpLocks/>
                  </p:cNvGrpSpPr>
                  <p:nvPr/>
                </p:nvGrpSpPr>
                <p:grpSpPr bwMode="auto">
                  <a:xfrm>
                    <a:off x="3011" y="3280"/>
                    <a:ext cx="51" cy="37"/>
                    <a:chOff x="3011" y="3280"/>
                    <a:chExt cx="51" cy="37"/>
                  </a:xfrm>
                </p:grpSpPr>
                <p:sp>
                  <p:nvSpPr>
                    <p:cNvPr id="33639" name="Rectángulo 1179"/>
                    <p:cNvSpPr>
                      <a:spLocks noChangeArrowheads="1"/>
                    </p:cNvSpPr>
                    <p:nvPr/>
                  </p:nvSpPr>
                  <p:spPr bwMode="auto">
                    <a:xfrm>
                      <a:off x="3011" y="3280"/>
                      <a:ext cx="50" cy="37"/>
                    </a:xfrm>
                    <a:prstGeom prst="rect">
                      <a:avLst/>
                    </a:prstGeom>
                    <a:solidFill>
                      <a:srgbClr val="E0E0E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640" name="Línea 1180"/>
                    <p:cNvSpPr>
                      <a:spLocks noChangeShapeType="1"/>
                    </p:cNvSpPr>
                    <p:nvPr/>
                  </p:nvSpPr>
                  <p:spPr bwMode="auto">
                    <a:xfrm>
                      <a:off x="3011" y="3299"/>
                      <a:ext cx="51" cy="1"/>
                    </a:xfrm>
                    <a:prstGeom prst="line">
                      <a:avLst/>
                    </a:prstGeom>
                    <a:noFill/>
                    <a:ln w="1588">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grpSp>
              <p:grpSp>
                <p:nvGrpSpPr>
                  <p:cNvPr id="33521" name="Grupo 1181"/>
                  <p:cNvGrpSpPr>
                    <a:grpSpLocks/>
                  </p:cNvGrpSpPr>
                  <p:nvPr/>
                </p:nvGrpSpPr>
                <p:grpSpPr bwMode="auto">
                  <a:xfrm>
                    <a:off x="3010" y="3400"/>
                    <a:ext cx="52" cy="43"/>
                    <a:chOff x="3010" y="3400"/>
                    <a:chExt cx="52" cy="43"/>
                  </a:xfrm>
                </p:grpSpPr>
                <p:grpSp>
                  <p:nvGrpSpPr>
                    <p:cNvPr id="33582" name="Grupo 1182"/>
                    <p:cNvGrpSpPr>
                      <a:grpSpLocks/>
                    </p:cNvGrpSpPr>
                    <p:nvPr/>
                  </p:nvGrpSpPr>
                  <p:grpSpPr bwMode="auto">
                    <a:xfrm>
                      <a:off x="3011" y="3436"/>
                      <a:ext cx="49" cy="7"/>
                      <a:chOff x="3011" y="3436"/>
                      <a:chExt cx="49" cy="7"/>
                    </a:xfrm>
                  </p:grpSpPr>
                  <p:sp>
                    <p:nvSpPr>
                      <p:cNvPr id="33602" name="Forma libre 1183"/>
                      <p:cNvSpPr>
                        <a:spLocks/>
                      </p:cNvSpPr>
                      <p:nvPr/>
                    </p:nvSpPr>
                    <p:spPr bwMode="auto">
                      <a:xfrm>
                        <a:off x="3011" y="3436"/>
                        <a:ext cx="2" cy="7"/>
                      </a:xfrm>
                      <a:custGeom>
                        <a:avLst/>
                        <a:gdLst>
                          <a:gd name="T0" fmla="*/ 0 w 3"/>
                          <a:gd name="T1" fmla="*/ 0 h 15"/>
                          <a:gd name="T2" fmla="*/ 0 w 3"/>
                          <a:gd name="T3" fmla="*/ 0 h 15"/>
                          <a:gd name="T4" fmla="*/ 1 w 3"/>
                          <a:gd name="T5" fmla="*/ 0 h 15"/>
                          <a:gd name="T6" fmla="*/ 1 w 3"/>
                          <a:gd name="T7" fmla="*/ 0 h 15"/>
                          <a:gd name="T8" fmla="*/ 0 w 3"/>
                          <a:gd name="T9" fmla="*/ 0 h 15"/>
                          <a:gd name="T10" fmla="*/ 0 60000 65536"/>
                          <a:gd name="T11" fmla="*/ 0 60000 65536"/>
                          <a:gd name="T12" fmla="*/ 0 60000 65536"/>
                          <a:gd name="T13" fmla="*/ 0 60000 65536"/>
                          <a:gd name="T14" fmla="*/ 0 60000 65536"/>
                          <a:gd name="T15" fmla="*/ 0 w 3"/>
                          <a:gd name="T16" fmla="*/ 0 h 15"/>
                          <a:gd name="T17" fmla="*/ 3 w 3"/>
                          <a:gd name="T18" fmla="*/ 15 h 15"/>
                        </a:gdLst>
                        <a:ahLst/>
                        <a:cxnLst>
                          <a:cxn ang="T10">
                            <a:pos x="T0" y="T1"/>
                          </a:cxn>
                          <a:cxn ang="T11">
                            <a:pos x="T2" y="T3"/>
                          </a:cxn>
                          <a:cxn ang="T12">
                            <a:pos x="T4" y="T5"/>
                          </a:cxn>
                          <a:cxn ang="T13">
                            <a:pos x="T6" y="T7"/>
                          </a:cxn>
                          <a:cxn ang="T14">
                            <a:pos x="T8" y="T9"/>
                          </a:cxn>
                        </a:cxnLst>
                        <a:rect l="T15" t="T16" r="T17" b="T18"/>
                        <a:pathLst>
                          <a:path w="3" h="15">
                            <a:moveTo>
                              <a:pt x="0" y="0"/>
                            </a:moveTo>
                            <a:lnTo>
                              <a:pt x="0" y="15"/>
                            </a:lnTo>
                            <a:lnTo>
                              <a:pt x="3" y="13"/>
                            </a:lnTo>
                            <a:lnTo>
                              <a:pt x="3" y="0"/>
                            </a:lnTo>
                            <a:lnTo>
                              <a:pt x="0" y="0"/>
                            </a:lnTo>
                            <a:close/>
                          </a:path>
                        </a:pathLst>
                      </a:custGeom>
                      <a:solidFill>
                        <a:srgbClr val="A0A0A0"/>
                      </a:solidFill>
                      <a:ln w="1588">
                        <a:solidFill>
                          <a:srgbClr val="202020"/>
                        </a:solidFill>
                        <a:round/>
                        <a:headEnd/>
                        <a:tailEnd/>
                      </a:ln>
                    </p:spPr>
                    <p:txBody>
                      <a:bodyPr/>
                      <a:lstStyle/>
                      <a:p>
                        <a:endParaRPr lang="es-AR"/>
                      </a:p>
                    </p:txBody>
                  </p:sp>
                  <p:sp>
                    <p:nvSpPr>
                      <p:cNvPr id="33603" name="Forma libre 1184"/>
                      <p:cNvSpPr>
                        <a:spLocks/>
                      </p:cNvSpPr>
                      <p:nvPr/>
                    </p:nvSpPr>
                    <p:spPr bwMode="auto">
                      <a:xfrm>
                        <a:off x="3013" y="3436"/>
                        <a:ext cx="1" cy="7"/>
                      </a:xfrm>
                      <a:custGeom>
                        <a:avLst/>
                        <a:gdLst>
                          <a:gd name="T0" fmla="*/ 0 w 3"/>
                          <a:gd name="T1" fmla="*/ 0 h 15"/>
                          <a:gd name="T2" fmla="*/ 0 w 3"/>
                          <a:gd name="T3" fmla="*/ 0 h 15"/>
                          <a:gd name="T4" fmla="*/ 0 w 3"/>
                          <a:gd name="T5" fmla="*/ 0 h 15"/>
                          <a:gd name="T6" fmla="*/ 0 w 3"/>
                          <a:gd name="T7" fmla="*/ 0 h 15"/>
                          <a:gd name="T8" fmla="*/ 0 w 3"/>
                          <a:gd name="T9" fmla="*/ 0 h 15"/>
                          <a:gd name="T10" fmla="*/ 0 60000 65536"/>
                          <a:gd name="T11" fmla="*/ 0 60000 65536"/>
                          <a:gd name="T12" fmla="*/ 0 60000 65536"/>
                          <a:gd name="T13" fmla="*/ 0 60000 65536"/>
                          <a:gd name="T14" fmla="*/ 0 60000 65536"/>
                          <a:gd name="T15" fmla="*/ 0 w 3"/>
                          <a:gd name="T16" fmla="*/ 0 h 15"/>
                          <a:gd name="T17" fmla="*/ 3 w 3"/>
                          <a:gd name="T18" fmla="*/ 15 h 15"/>
                        </a:gdLst>
                        <a:ahLst/>
                        <a:cxnLst>
                          <a:cxn ang="T10">
                            <a:pos x="T0" y="T1"/>
                          </a:cxn>
                          <a:cxn ang="T11">
                            <a:pos x="T2" y="T3"/>
                          </a:cxn>
                          <a:cxn ang="T12">
                            <a:pos x="T4" y="T5"/>
                          </a:cxn>
                          <a:cxn ang="T13">
                            <a:pos x="T6" y="T7"/>
                          </a:cxn>
                          <a:cxn ang="T14">
                            <a:pos x="T8" y="T9"/>
                          </a:cxn>
                        </a:cxnLst>
                        <a:rect l="T15" t="T16" r="T17" b="T18"/>
                        <a:pathLst>
                          <a:path w="3" h="15">
                            <a:moveTo>
                              <a:pt x="0" y="0"/>
                            </a:moveTo>
                            <a:lnTo>
                              <a:pt x="0" y="15"/>
                            </a:lnTo>
                            <a:lnTo>
                              <a:pt x="3" y="13"/>
                            </a:lnTo>
                            <a:lnTo>
                              <a:pt x="3" y="0"/>
                            </a:lnTo>
                            <a:lnTo>
                              <a:pt x="0" y="0"/>
                            </a:lnTo>
                            <a:close/>
                          </a:path>
                        </a:pathLst>
                      </a:custGeom>
                      <a:solidFill>
                        <a:srgbClr val="A0A0A0"/>
                      </a:solidFill>
                      <a:ln w="1588">
                        <a:solidFill>
                          <a:srgbClr val="202020"/>
                        </a:solidFill>
                        <a:round/>
                        <a:headEnd/>
                        <a:tailEnd/>
                      </a:ln>
                    </p:spPr>
                    <p:txBody>
                      <a:bodyPr/>
                      <a:lstStyle/>
                      <a:p>
                        <a:endParaRPr lang="es-AR"/>
                      </a:p>
                    </p:txBody>
                  </p:sp>
                  <p:sp>
                    <p:nvSpPr>
                      <p:cNvPr id="33604" name="Forma libre 1185"/>
                      <p:cNvSpPr>
                        <a:spLocks/>
                      </p:cNvSpPr>
                      <p:nvPr/>
                    </p:nvSpPr>
                    <p:spPr bwMode="auto">
                      <a:xfrm>
                        <a:off x="3014" y="3436"/>
                        <a:ext cx="3" cy="7"/>
                      </a:xfrm>
                      <a:custGeom>
                        <a:avLst/>
                        <a:gdLst>
                          <a:gd name="T0" fmla="*/ 0 w 4"/>
                          <a:gd name="T1" fmla="*/ 0 h 15"/>
                          <a:gd name="T2" fmla="*/ 0 w 4"/>
                          <a:gd name="T3" fmla="*/ 0 h 15"/>
                          <a:gd name="T4" fmla="*/ 2 w 4"/>
                          <a:gd name="T5" fmla="*/ 0 h 15"/>
                          <a:gd name="T6" fmla="*/ 2 w 4"/>
                          <a:gd name="T7" fmla="*/ 0 h 15"/>
                          <a:gd name="T8" fmla="*/ 0 w 4"/>
                          <a:gd name="T9" fmla="*/ 0 h 15"/>
                          <a:gd name="T10" fmla="*/ 0 60000 65536"/>
                          <a:gd name="T11" fmla="*/ 0 60000 65536"/>
                          <a:gd name="T12" fmla="*/ 0 60000 65536"/>
                          <a:gd name="T13" fmla="*/ 0 60000 65536"/>
                          <a:gd name="T14" fmla="*/ 0 60000 65536"/>
                          <a:gd name="T15" fmla="*/ 0 w 4"/>
                          <a:gd name="T16" fmla="*/ 0 h 15"/>
                          <a:gd name="T17" fmla="*/ 4 w 4"/>
                          <a:gd name="T18" fmla="*/ 15 h 15"/>
                        </a:gdLst>
                        <a:ahLst/>
                        <a:cxnLst>
                          <a:cxn ang="T10">
                            <a:pos x="T0" y="T1"/>
                          </a:cxn>
                          <a:cxn ang="T11">
                            <a:pos x="T2" y="T3"/>
                          </a:cxn>
                          <a:cxn ang="T12">
                            <a:pos x="T4" y="T5"/>
                          </a:cxn>
                          <a:cxn ang="T13">
                            <a:pos x="T6" y="T7"/>
                          </a:cxn>
                          <a:cxn ang="T14">
                            <a:pos x="T8" y="T9"/>
                          </a:cxn>
                        </a:cxnLst>
                        <a:rect l="T15" t="T16" r="T17" b="T18"/>
                        <a:pathLst>
                          <a:path w="4" h="15">
                            <a:moveTo>
                              <a:pt x="0" y="0"/>
                            </a:moveTo>
                            <a:lnTo>
                              <a:pt x="0" y="15"/>
                            </a:lnTo>
                            <a:lnTo>
                              <a:pt x="4" y="13"/>
                            </a:lnTo>
                            <a:lnTo>
                              <a:pt x="4" y="0"/>
                            </a:lnTo>
                            <a:lnTo>
                              <a:pt x="0" y="0"/>
                            </a:lnTo>
                            <a:close/>
                          </a:path>
                        </a:pathLst>
                      </a:custGeom>
                      <a:solidFill>
                        <a:srgbClr val="A0A0A0"/>
                      </a:solidFill>
                      <a:ln w="1588">
                        <a:solidFill>
                          <a:srgbClr val="202020"/>
                        </a:solidFill>
                        <a:round/>
                        <a:headEnd/>
                        <a:tailEnd/>
                      </a:ln>
                    </p:spPr>
                    <p:txBody>
                      <a:bodyPr/>
                      <a:lstStyle/>
                      <a:p>
                        <a:endParaRPr lang="es-AR"/>
                      </a:p>
                    </p:txBody>
                  </p:sp>
                  <p:sp>
                    <p:nvSpPr>
                      <p:cNvPr id="33605" name="Forma libre 1186"/>
                      <p:cNvSpPr>
                        <a:spLocks/>
                      </p:cNvSpPr>
                      <p:nvPr/>
                    </p:nvSpPr>
                    <p:spPr bwMode="auto">
                      <a:xfrm>
                        <a:off x="3017" y="3436"/>
                        <a:ext cx="1" cy="7"/>
                      </a:xfrm>
                      <a:custGeom>
                        <a:avLst/>
                        <a:gdLst>
                          <a:gd name="T0" fmla="*/ 0 w 3"/>
                          <a:gd name="T1" fmla="*/ 0 h 15"/>
                          <a:gd name="T2" fmla="*/ 0 w 3"/>
                          <a:gd name="T3" fmla="*/ 0 h 15"/>
                          <a:gd name="T4" fmla="*/ 0 w 3"/>
                          <a:gd name="T5" fmla="*/ 0 h 15"/>
                          <a:gd name="T6" fmla="*/ 0 w 3"/>
                          <a:gd name="T7" fmla="*/ 0 h 15"/>
                          <a:gd name="T8" fmla="*/ 0 w 3"/>
                          <a:gd name="T9" fmla="*/ 0 h 15"/>
                          <a:gd name="T10" fmla="*/ 0 60000 65536"/>
                          <a:gd name="T11" fmla="*/ 0 60000 65536"/>
                          <a:gd name="T12" fmla="*/ 0 60000 65536"/>
                          <a:gd name="T13" fmla="*/ 0 60000 65536"/>
                          <a:gd name="T14" fmla="*/ 0 60000 65536"/>
                          <a:gd name="T15" fmla="*/ 0 w 3"/>
                          <a:gd name="T16" fmla="*/ 0 h 15"/>
                          <a:gd name="T17" fmla="*/ 3 w 3"/>
                          <a:gd name="T18" fmla="*/ 15 h 15"/>
                        </a:gdLst>
                        <a:ahLst/>
                        <a:cxnLst>
                          <a:cxn ang="T10">
                            <a:pos x="T0" y="T1"/>
                          </a:cxn>
                          <a:cxn ang="T11">
                            <a:pos x="T2" y="T3"/>
                          </a:cxn>
                          <a:cxn ang="T12">
                            <a:pos x="T4" y="T5"/>
                          </a:cxn>
                          <a:cxn ang="T13">
                            <a:pos x="T6" y="T7"/>
                          </a:cxn>
                          <a:cxn ang="T14">
                            <a:pos x="T8" y="T9"/>
                          </a:cxn>
                        </a:cxnLst>
                        <a:rect l="T15" t="T16" r="T17" b="T18"/>
                        <a:pathLst>
                          <a:path w="3" h="15">
                            <a:moveTo>
                              <a:pt x="0" y="0"/>
                            </a:moveTo>
                            <a:lnTo>
                              <a:pt x="0" y="15"/>
                            </a:lnTo>
                            <a:lnTo>
                              <a:pt x="3" y="13"/>
                            </a:lnTo>
                            <a:lnTo>
                              <a:pt x="3" y="0"/>
                            </a:lnTo>
                            <a:lnTo>
                              <a:pt x="0" y="0"/>
                            </a:lnTo>
                            <a:close/>
                          </a:path>
                        </a:pathLst>
                      </a:custGeom>
                      <a:solidFill>
                        <a:srgbClr val="A0A0A0"/>
                      </a:solidFill>
                      <a:ln w="1588">
                        <a:solidFill>
                          <a:srgbClr val="202020"/>
                        </a:solidFill>
                        <a:round/>
                        <a:headEnd/>
                        <a:tailEnd/>
                      </a:ln>
                    </p:spPr>
                    <p:txBody>
                      <a:bodyPr/>
                      <a:lstStyle/>
                      <a:p>
                        <a:endParaRPr lang="es-AR"/>
                      </a:p>
                    </p:txBody>
                  </p:sp>
                  <p:grpSp>
                    <p:nvGrpSpPr>
                      <p:cNvPr id="33606" name="Grupo 1187"/>
                      <p:cNvGrpSpPr>
                        <a:grpSpLocks/>
                      </p:cNvGrpSpPr>
                      <p:nvPr/>
                    </p:nvGrpSpPr>
                    <p:grpSpPr bwMode="auto">
                      <a:xfrm>
                        <a:off x="3018" y="3436"/>
                        <a:ext cx="7" cy="7"/>
                        <a:chOff x="3018" y="3436"/>
                        <a:chExt cx="7" cy="7"/>
                      </a:xfrm>
                    </p:grpSpPr>
                    <p:sp>
                      <p:nvSpPr>
                        <p:cNvPr id="33635" name="Forma libre 1188"/>
                        <p:cNvSpPr>
                          <a:spLocks/>
                        </p:cNvSpPr>
                        <p:nvPr/>
                      </p:nvSpPr>
                      <p:spPr bwMode="auto">
                        <a:xfrm>
                          <a:off x="3018" y="3436"/>
                          <a:ext cx="2" cy="7"/>
                        </a:xfrm>
                        <a:custGeom>
                          <a:avLst/>
                          <a:gdLst>
                            <a:gd name="T0" fmla="*/ 0 w 3"/>
                            <a:gd name="T1" fmla="*/ 0 h 15"/>
                            <a:gd name="T2" fmla="*/ 0 w 3"/>
                            <a:gd name="T3" fmla="*/ 0 h 15"/>
                            <a:gd name="T4" fmla="*/ 1 w 3"/>
                            <a:gd name="T5" fmla="*/ 0 h 15"/>
                            <a:gd name="T6" fmla="*/ 1 w 3"/>
                            <a:gd name="T7" fmla="*/ 0 h 15"/>
                            <a:gd name="T8" fmla="*/ 0 w 3"/>
                            <a:gd name="T9" fmla="*/ 0 h 15"/>
                            <a:gd name="T10" fmla="*/ 0 60000 65536"/>
                            <a:gd name="T11" fmla="*/ 0 60000 65536"/>
                            <a:gd name="T12" fmla="*/ 0 60000 65536"/>
                            <a:gd name="T13" fmla="*/ 0 60000 65536"/>
                            <a:gd name="T14" fmla="*/ 0 60000 65536"/>
                            <a:gd name="T15" fmla="*/ 0 w 3"/>
                            <a:gd name="T16" fmla="*/ 0 h 15"/>
                            <a:gd name="T17" fmla="*/ 3 w 3"/>
                            <a:gd name="T18" fmla="*/ 15 h 15"/>
                          </a:gdLst>
                          <a:ahLst/>
                          <a:cxnLst>
                            <a:cxn ang="T10">
                              <a:pos x="T0" y="T1"/>
                            </a:cxn>
                            <a:cxn ang="T11">
                              <a:pos x="T2" y="T3"/>
                            </a:cxn>
                            <a:cxn ang="T12">
                              <a:pos x="T4" y="T5"/>
                            </a:cxn>
                            <a:cxn ang="T13">
                              <a:pos x="T6" y="T7"/>
                            </a:cxn>
                            <a:cxn ang="T14">
                              <a:pos x="T8" y="T9"/>
                            </a:cxn>
                          </a:cxnLst>
                          <a:rect l="T15" t="T16" r="T17" b="T18"/>
                          <a:pathLst>
                            <a:path w="3" h="15">
                              <a:moveTo>
                                <a:pt x="0" y="2"/>
                              </a:moveTo>
                              <a:lnTo>
                                <a:pt x="0" y="15"/>
                              </a:lnTo>
                              <a:lnTo>
                                <a:pt x="3" y="15"/>
                              </a:lnTo>
                              <a:lnTo>
                                <a:pt x="3" y="0"/>
                              </a:lnTo>
                              <a:lnTo>
                                <a:pt x="0" y="2"/>
                              </a:lnTo>
                              <a:close/>
                            </a:path>
                          </a:pathLst>
                        </a:custGeom>
                        <a:solidFill>
                          <a:srgbClr val="A0A0A0"/>
                        </a:solidFill>
                        <a:ln w="1588">
                          <a:solidFill>
                            <a:srgbClr val="202020"/>
                          </a:solidFill>
                          <a:round/>
                          <a:headEnd/>
                          <a:tailEnd/>
                        </a:ln>
                      </p:spPr>
                      <p:txBody>
                        <a:bodyPr/>
                        <a:lstStyle/>
                        <a:p>
                          <a:endParaRPr lang="es-AR"/>
                        </a:p>
                      </p:txBody>
                    </p:sp>
                    <p:sp>
                      <p:nvSpPr>
                        <p:cNvPr id="33636" name="Forma libre 1189"/>
                        <p:cNvSpPr>
                          <a:spLocks/>
                        </p:cNvSpPr>
                        <p:nvPr/>
                      </p:nvSpPr>
                      <p:spPr bwMode="auto">
                        <a:xfrm>
                          <a:off x="3020" y="3436"/>
                          <a:ext cx="1" cy="7"/>
                        </a:xfrm>
                        <a:custGeom>
                          <a:avLst/>
                          <a:gdLst>
                            <a:gd name="T0" fmla="*/ 0 w 3"/>
                            <a:gd name="T1" fmla="*/ 0 h 15"/>
                            <a:gd name="T2" fmla="*/ 0 w 3"/>
                            <a:gd name="T3" fmla="*/ 0 h 15"/>
                            <a:gd name="T4" fmla="*/ 0 w 3"/>
                            <a:gd name="T5" fmla="*/ 0 h 15"/>
                            <a:gd name="T6" fmla="*/ 0 w 3"/>
                            <a:gd name="T7" fmla="*/ 0 h 15"/>
                            <a:gd name="T8" fmla="*/ 0 w 3"/>
                            <a:gd name="T9" fmla="*/ 0 h 15"/>
                            <a:gd name="T10" fmla="*/ 0 60000 65536"/>
                            <a:gd name="T11" fmla="*/ 0 60000 65536"/>
                            <a:gd name="T12" fmla="*/ 0 60000 65536"/>
                            <a:gd name="T13" fmla="*/ 0 60000 65536"/>
                            <a:gd name="T14" fmla="*/ 0 60000 65536"/>
                            <a:gd name="T15" fmla="*/ 0 w 3"/>
                            <a:gd name="T16" fmla="*/ 0 h 15"/>
                            <a:gd name="T17" fmla="*/ 3 w 3"/>
                            <a:gd name="T18" fmla="*/ 15 h 15"/>
                          </a:gdLst>
                          <a:ahLst/>
                          <a:cxnLst>
                            <a:cxn ang="T10">
                              <a:pos x="T0" y="T1"/>
                            </a:cxn>
                            <a:cxn ang="T11">
                              <a:pos x="T2" y="T3"/>
                            </a:cxn>
                            <a:cxn ang="T12">
                              <a:pos x="T4" y="T5"/>
                            </a:cxn>
                            <a:cxn ang="T13">
                              <a:pos x="T6" y="T7"/>
                            </a:cxn>
                            <a:cxn ang="T14">
                              <a:pos x="T8" y="T9"/>
                            </a:cxn>
                          </a:cxnLst>
                          <a:rect l="T15" t="T16" r="T17" b="T18"/>
                          <a:pathLst>
                            <a:path w="3" h="15">
                              <a:moveTo>
                                <a:pt x="0" y="2"/>
                              </a:moveTo>
                              <a:lnTo>
                                <a:pt x="0" y="15"/>
                              </a:lnTo>
                              <a:lnTo>
                                <a:pt x="3" y="15"/>
                              </a:lnTo>
                              <a:lnTo>
                                <a:pt x="3" y="0"/>
                              </a:lnTo>
                              <a:lnTo>
                                <a:pt x="0" y="2"/>
                              </a:lnTo>
                              <a:close/>
                            </a:path>
                          </a:pathLst>
                        </a:custGeom>
                        <a:solidFill>
                          <a:srgbClr val="A0A0A0"/>
                        </a:solidFill>
                        <a:ln w="1588">
                          <a:solidFill>
                            <a:srgbClr val="202020"/>
                          </a:solidFill>
                          <a:round/>
                          <a:headEnd/>
                          <a:tailEnd/>
                        </a:ln>
                      </p:spPr>
                      <p:txBody>
                        <a:bodyPr/>
                        <a:lstStyle/>
                        <a:p>
                          <a:endParaRPr lang="es-AR"/>
                        </a:p>
                      </p:txBody>
                    </p:sp>
                    <p:sp>
                      <p:nvSpPr>
                        <p:cNvPr id="33637" name="Forma libre 1190"/>
                        <p:cNvSpPr>
                          <a:spLocks/>
                        </p:cNvSpPr>
                        <p:nvPr/>
                      </p:nvSpPr>
                      <p:spPr bwMode="auto">
                        <a:xfrm>
                          <a:off x="3021" y="3436"/>
                          <a:ext cx="2" cy="7"/>
                        </a:xfrm>
                        <a:custGeom>
                          <a:avLst/>
                          <a:gdLst>
                            <a:gd name="T0" fmla="*/ 0 w 5"/>
                            <a:gd name="T1" fmla="*/ 0 h 15"/>
                            <a:gd name="T2" fmla="*/ 0 w 5"/>
                            <a:gd name="T3" fmla="*/ 0 h 15"/>
                            <a:gd name="T4" fmla="*/ 0 w 5"/>
                            <a:gd name="T5" fmla="*/ 0 h 15"/>
                            <a:gd name="T6" fmla="*/ 0 w 5"/>
                            <a:gd name="T7" fmla="*/ 0 h 15"/>
                            <a:gd name="T8" fmla="*/ 0 w 5"/>
                            <a:gd name="T9" fmla="*/ 0 h 15"/>
                            <a:gd name="T10" fmla="*/ 0 60000 65536"/>
                            <a:gd name="T11" fmla="*/ 0 60000 65536"/>
                            <a:gd name="T12" fmla="*/ 0 60000 65536"/>
                            <a:gd name="T13" fmla="*/ 0 60000 65536"/>
                            <a:gd name="T14" fmla="*/ 0 60000 65536"/>
                            <a:gd name="T15" fmla="*/ 0 w 5"/>
                            <a:gd name="T16" fmla="*/ 0 h 15"/>
                            <a:gd name="T17" fmla="*/ 5 w 5"/>
                            <a:gd name="T18" fmla="*/ 15 h 15"/>
                          </a:gdLst>
                          <a:ahLst/>
                          <a:cxnLst>
                            <a:cxn ang="T10">
                              <a:pos x="T0" y="T1"/>
                            </a:cxn>
                            <a:cxn ang="T11">
                              <a:pos x="T2" y="T3"/>
                            </a:cxn>
                            <a:cxn ang="T12">
                              <a:pos x="T4" y="T5"/>
                            </a:cxn>
                            <a:cxn ang="T13">
                              <a:pos x="T6" y="T7"/>
                            </a:cxn>
                            <a:cxn ang="T14">
                              <a:pos x="T8" y="T9"/>
                            </a:cxn>
                          </a:cxnLst>
                          <a:rect l="T15" t="T16" r="T17" b="T18"/>
                          <a:pathLst>
                            <a:path w="5" h="15">
                              <a:moveTo>
                                <a:pt x="0" y="2"/>
                              </a:moveTo>
                              <a:lnTo>
                                <a:pt x="0" y="15"/>
                              </a:lnTo>
                              <a:lnTo>
                                <a:pt x="5" y="15"/>
                              </a:lnTo>
                              <a:lnTo>
                                <a:pt x="5" y="0"/>
                              </a:lnTo>
                              <a:lnTo>
                                <a:pt x="0" y="2"/>
                              </a:lnTo>
                              <a:close/>
                            </a:path>
                          </a:pathLst>
                        </a:custGeom>
                        <a:solidFill>
                          <a:srgbClr val="A0A0A0"/>
                        </a:solidFill>
                        <a:ln w="1588">
                          <a:solidFill>
                            <a:srgbClr val="202020"/>
                          </a:solidFill>
                          <a:round/>
                          <a:headEnd/>
                          <a:tailEnd/>
                        </a:ln>
                      </p:spPr>
                      <p:txBody>
                        <a:bodyPr/>
                        <a:lstStyle/>
                        <a:p>
                          <a:endParaRPr lang="es-AR"/>
                        </a:p>
                      </p:txBody>
                    </p:sp>
                    <p:sp>
                      <p:nvSpPr>
                        <p:cNvPr id="33638" name="Forma libre 1191"/>
                        <p:cNvSpPr>
                          <a:spLocks/>
                        </p:cNvSpPr>
                        <p:nvPr/>
                      </p:nvSpPr>
                      <p:spPr bwMode="auto">
                        <a:xfrm>
                          <a:off x="3023" y="3436"/>
                          <a:ext cx="2" cy="7"/>
                        </a:xfrm>
                        <a:custGeom>
                          <a:avLst/>
                          <a:gdLst>
                            <a:gd name="T0" fmla="*/ 0 w 3"/>
                            <a:gd name="T1" fmla="*/ 0 h 15"/>
                            <a:gd name="T2" fmla="*/ 0 w 3"/>
                            <a:gd name="T3" fmla="*/ 0 h 15"/>
                            <a:gd name="T4" fmla="*/ 1 w 3"/>
                            <a:gd name="T5" fmla="*/ 0 h 15"/>
                            <a:gd name="T6" fmla="*/ 1 w 3"/>
                            <a:gd name="T7" fmla="*/ 0 h 15"/>
                            <a:gd name="T8" fmla="*/ 0 w 3"/>
                            <a:gd name="T9" fmla="*/ 0 h 15"/>
                            <a:gd name="T10" fmla="*/ 0 60000 65536"/>
                            <a:gd name="T11" fmla="*/ 0 60000 65536"/>
                            <a:gd name="T12" fmla="*/ 0 60000 65536"/>
                            <a:gd name="T13" fmla="*/ 0 60000 65536"/>
                            <a:gd name="T14" fmla="*/ 0 60000 65536"/>
                            <a:gd name="T15" fmla="*/ 0 w 3"/>
                            <a:gd name="T16" fmla="*/ 0 h 15"/>
                            <a:gd name="T17" fmla="*/ 3 w 3"/>
                            <a:gd name="T18" fmla="*/ 15 h 15"/>
                          </a:gdLst>
                          <a:ahLst/>
                          <a:cxnLst>
                            <a:cxn ang="T10">
                              <a:pos x="T0" y="T1"/>
                            </a:cxn>
                            <a:cxn ang="T11">
                              <a:pos x="T2" y="T3"/>
                            </a:cxn>
                            <a:cxn ang="T12">
                              <a:pos x="T4" y="T5"/>
                            </a:cxn>
                            <a:cxn ang="T13">
                              <a:pos x="T6" y="T7"/>
                            </a:cxn>
                            <a:cxn ang="T14">
                              <a:pos x="T8" y="T9"/>
                            </a:cxn>
                          </a:cxnLst>
                          <a:rect l="T15" t="T16" r="T17" b="T18"/>
                          <a:pathLst>
                            <a:path w="3" h="15">
                              <a:moveTo>
                                <a:pt x="0" y="2"/>
                              </a:moveTo>
                              <a:lnTo>
                                <a:pt x="0" y="15"/>
                              </a:lnTo>
                              <a:lnTo>
                                <a:pt x="3" y="15"/>
                              </a:lnTo>
                              <a:lnTo>
                                <a:pt x="3" y="0"/>
                              </a:lnTo>
                              <a:lnTo>
                                <a:pt x="0" y="2"/>
                              </a:lnTo>
                              <a:close/>
                            </a:path>
                          </a:pathLst>
                        </a:custGeom>
                        <a:solidFill>
                          <a:srgbClr val="A0A0A0"/>
                        </a:solidFill>
                        <a:ln w="1588">
                          <a:solidFill>
                            <a:srgbClr val="202020"/>
                          </a:solidFill>
                          <a:round/>
                          <a:headEnd/>
                          <a:tailEnd/>
                        </a:ln>
                      </p:spPr>
                      <p:txBody>
                        <a:bodyPr/>
                        <a:lstStyle/>
                        <a:p>
                          <a:endParaRPr lang="es-AR"/>
                        </a:p>
                      </p:txBody>
                    </p:sp>
                  </p:grpSp>
                  <p:grpSp>
                    <p:nvGrpSpPr>
                      <p:cNvPr id="33607" name="Grupo 1192"/>
                      <p:cNvGrpSpPr>
                        <a:grpSpLocks/>
                      </p:cNvGrpSpPr>
                      <p:nvPr/>
                    </p:nvGrpSpPr>
                    <p:grpSpPr bwMode="auto">
                      <a:xfrm>
                        <a:off x="3025" y="3436"/>
                        <a:ext cx="13" cy="7"/>
                        <a:chOff x="3025" y="3436"/>
                        <a:chExt cx="13" cy="7"/>
                      </a:xfrm>
                    </p:grpSpPr>
                    <p:grpSp>
                      <p:nvGrpSpPr>
                        <p:cNvPr id="33625" name="Grupo 1193"/>
                        <p:cNvGrpSpPr>
                          <a:grpSpLocks/>
                        </p:cNvGrpSpPr>
                        <p:nvPr/>
                      </p:nvGrpSpPr>
                      <p:grpSpPr bwMode="auto">
                        <a:xfrm>
                          <a:off x="3025" y="3436"/>
                          <a:ext cx="6" cy="7"/>
                          <a:chOff x="3025" y="3436"/>
                          <a:chExt cx="6" cy="7"/>
                        </a:xfrm>
                      </p:grpSpPr>
                      <p:sp>
                        <p:nvSpPr>
                          <p:cNvPr id="33631" name="Forma libre 1194"/>
                          <p:cNvSpPr>
                            <a:spLocks/>
                          </p:cNvSpPr>
                          <p:nvPr/>
                        </p:nvSpPr>
                        <p:spPr bwMode="auto">
                          <a:xfrm>
                            <a:off x="3025" y="3436"/>
                            <a:ext cx="1" cy="7"/>
                          </a:xfrm>
                          <a:custGeom>
                            <a:avLst/>
                            <a:gdLst>
                              <a:gd name="T0" fmla="*/ 0 w 2"/>
                              <a:gd name="T1" fmla="*/ 0 h 15"/>
                              <a:gd name="T2" fmla="*/ 0 w 2"/>
                              <a:gd name="T3" fmla="*/ 0 h 15"/>
                              <a:gd name="T4" fmla="*/ 1 w 2"/>
                              <a:gd name="T5" fmla="*/ 0 h 15"/>
                              <a:gd name="T6" fmla="*/ 1 w 2"/>
                              <a:gd name="T7" fmla="*/ 0 h 15"/>
                              <a:gd name="T8" fmla="*/ 0 w 2"/>
                              <a:gd name="T9" fmla="*/ 0 h 15"/>
                              <a:gd name="T10" fmla="*/ 0 60000 65536"/>
                              <a:gd name="T11" fmla="*/ 0 60000 65536"/>
                              <a:gd name="T12" fmla="*/ 0 60000 65536"/>
                              <a:gd name="T13" fmla="*/ 0 60000 65536"/>
                              <a:gd name="T14" fmla="*/ 0 60000 65536"/>
                              <a:gd name="T15" fmla="*/ 0 w 2"/>
                              <a:gd name="T16" fmla="*/ 0 h 15"/>
                              <a:gd name="T17" fmla="*/ 2 w 2"/>
                              <a:gd name="T18" fmla="*/ 15 h 15"/>
                            </a:gdLst>
                            <a:ahLst/>
                            <a:cxnLst>
                              <a:cxn ang="T10">
                                <a:pos x="T0" y="T1"/>
                              </a:cxn>
                              <a:cxn ang="T11">
                                <a:pos x="T2" y="T3"/>
                              </a:cxn>
                              <a:cxn ang="T12">
                                <a:pos x="T4" y="T5"/>
                              </a:cxn>
                              <a:cxn ang="T13">
                                <a:pos x="T6" y="T7"/>
                              </a:cxn>
                              <a:cxn ang="T14">
                                <a:pos x="T8" y="T9"/>
                              </a:cxn>
                            </a:cxnLst>
                            <a:rect l="T15" t="T16" r="T17" b="T18"/>
                            <a:pathLst>
                              <a:path w="2" h="15">
                                <a:moveTo>
                                  <a:pt x="0" y="0"/>
                                </a:moveTo>
                                <a:lnTo>
                                  <a:pt x="0" y="15"/>
                                </a:lnTo>
                                <a:lnTo>
                                  <a:pt x="2" y="13"/>
                                </a:lnTo>
                                <a:lnTo>
                                  <a:pt x="2" y="0"/>
                                </a:lnTo>
                                <a:lnTo>
                                  <a:pt x="0" y="0"/>
                                </a:lnTo>
                                <a:close/>
                              </a:path>
                            </a:pathLst>
                          </a:custGeom>
                          <a:solidFill>
                            <a:srgbClr val="A0A0A0"/>
                          </a:solidFill>
                          <a:ln w="1588">
                            <a:solidFill>
                              <a:srgbClr val="202020"/>
                            </a:solidFill>
                            <a:round/>
                            <a:headEnd/>
                            <a:tailEnd/>
                          </a:ln>
                        </p:spPr>
                        <p:txBody>
                          <a:bodyPr/>
                          <a:lstStyle/>
                          <a:p>
                            <a:endParaRPr lang="es-AR"/>
                          </a:p>
                        </p:txBody>
                      </p:sp>
                      <p:sp>
                        <p:nvSpPr>
                          <p:cNvPr id="33632" name="Forma libre 1195"/>
                          <p:cNvSpPr>
                            <a:spLocks/>
                          </p:cNvSpPr>
                          <p:nvPr/>
                        </p:nvSpPr>
                        <p:spPr bwMode="auto">
                          <a:xfrm>
                            <a:off x="3026" y="3436"/>
                            <a:ext cx="2" cy="7"/>
                          </a:xfrm>
                          <a:custGeom>
                            <a:avLst/>
                            <a:gdLst>
                              <a:gd name="T0" fmla="*/ 0 w 5"/>
                              <a:gd name="T1" fmla="*/ 0 h 15"/>
                              <a:gd name="T2" fmla="*/ 0 w 5"/>
                              <a:gd name="T3" fmla="*/ 0 h 15"/>
                              <a:gd name="T4" fmla="*/ 0 w 5"/>
                              <a:gd name="T5" fmla="*/ 0 h 15"/>
                              <a:gd name="T6" fmla="*/ 0 w 5"/>
                              <a:gd name="T7" fmla="*/ 0 h 15"/>
                              <a:gd name="T8" fmla="*/ 0 w 5"/>
                              <a:gd name="T9" fmla="*/ 0 h 15"/>
                              <a:gd name="T10" fmla="*/ 0 60000 65536"/>
                              <a:gd name="T11" fmla="*/ 0 60000 65536"/>
                              <a:gd name="T12" fmla="*/ 0 60000 65536"/>
                              <a:gd name="T13" fmla="*/ 0 60000 65536"/>
                              <a:gd name="T14" fmla="*/ 0 60000 65536"/>
                              <a:gd name="T15" fmla="*/ 0 w 5"/>
                              <a:gd name="T16" fmla="*/ 0 h 15"/>
                              <a:gd name="T17" fmla="*/ 5 w 5"/>
                              <a:gd name="T18" fmla="*/ 15 h 15"/>
                            </a:gdLst>
                            <a:ahLst/>
                            <a:cxnLst>
                              <a:cxn ang="T10">
                                <a:pos x="T0" y="T1"/>
                              </a:cxn>
                              <a:cxn ang="T11">
                                <a:pos x="T2" y="T3"/>
                              </a:cxn>
                              <a:cxn ang="T12">
                                <a:pos x="T4" y="T5"/>
                              </a:cxn>
                              <a:cxn ang="T13">
                                <a:pos x="T6" y="T7"/>
                              </a:cxn>
                              <a:cxn ang="T14">
                                <a:pos x="T8" y="T9"/>
                              </a:cxn>
                            </a:cxnLst>
                            <a:rect l="T15" t="T16" r="T17" b="T18"/>
                            <a:pathLst>
                              <a:path w="5" h="15">
                                <a:moveTo>
                                  <a:pt x="0" y="0"/>
                                </a:moveTo>
                                <a:lnTo>
                                  <a:pt x="0" y="15"/>
                                </a:lnTo>
                                <a:lnTo>
                                  <a:pt x="5" y="13"/>
                                </a:lnTo>
                                <a:lnTo>
                                  <a:pt x="5" y="0"/>
                                </a:lnTo>
                                <a:lnTo>
                                  <a:pt x="0" y="0"/>
                                </a:lnTo>
                                <a:close/>
                              </a:path>
                            </a:pathLst>
                          </a:custGeom>
                          <a:solidFill>
                            <a:srgbClr val="A0A0A0"/>
                          </a:solidFill>
                          <a:ln w="1588">
                            <a:solidFill>
                              <a:srgbClr val="202020"/>
                            </a:solidFill>
                            <a:round/>
                            <a:headEnd/>
                            <a:tailEnd/>
                          </a:ln>
                        </p:spPr>
                        <p:txBody>
                          <a:bodyPr/>
                          <a:lstStyle/>
                          <a:p>
                            <a:endParaRPr lang="es-AR"/>
                          </a:p>
                        </p:txBody>
                      </p:sp>
                      <p:sp>
                        <p:nvSpPr>
                          <p:cNvPr id="33633" name="Forma libre 1196"/>
                          <p:cNvSpPr>
                            <a:spLocks/>
                          </p:cNvSpPr>
                          <p:nvPr/>
                        </p:nvSpPr>
                        <p:spPr bwMode="auto">
                          <a:xfrm>
                            <a:off x="3028" y="3436"/>
                            <a:ext cx="2" cy="7"/>
                          </a:xfrm>
                          <a:custGeom>
                            <a:avLst/>
                            <a:gdLst>
                              <a:gd name="T0" fmla="*/ 0 w 3"/>
                              <a:gd name="T1" fmla="*/ 0 h 15"/>
                              <a:gd name="T2" fmla="*/ 0 w 3"/>
                              <a:gd name="T3" fmla="*/ 0 h 15"/>
                              <a:gd name="T4" fmla="*/ 1 w 3"/>
                              <a:gd name="T5" fmla="*/ 0 h 15"/>
                              <a:gd name="T6" fmla="*/ 1 w 3"/>
                              <a:gd name="T7" fmla="*/ 0 h 15"/>
                              <a:gd name="T8" fmla="*/ 0 w 3"/>
                              <a:gd name="T9" fmla="*/ 0 h 15"/>
                              <a:gd name="T10" fmla="*/ 0 60000 65536"/>
                              <a:gd name="T11" fmla="*/ 0 60000 65536"/>
                              <a:gd name="T12" fmla="*/ 0 60000 65536"/>
                              <a:gd name="T13" fmla="*/ 0 60000 65536"/>
                              <a:gd name="T14" fmla="*/ 0 60000 65536"/>
                              <a:gd name="T15" fmla="*/ 0 w 3"/>
                              <a:gd name="T16" fmla="*/ 0 h 15"/>
                              <a:gd name="T17" fmla="*/ 3 w 3"/>
                              <a:gd name="T18" fmla="*/ 15 h 15"/>
                            </a:gdLst>
                            <a:ahLst/>
                            <a:cxnLst>
                              <a:cxn ang="T10">
                                <a:pos x="T0" y="T1"/>
                              </a:cxn>
                              <a:cxn ang="T11">
                                <a:pos x="T2" y="T3"/>
                              </a:cxn>
                              <a:cxn ang="T12">
                                <a:pos x="T4" y="T5"/>
                              </a:cxn>
                              <a:cxn ang="T13">
                                <a:pos x="T6" y="T7"/>
                              </a:cxn>
                              <a:cxn ang="T14">
                                <a:pos x="T8" y="T9"/>
                              </a:cxn>
                            </a:cxnLst>
                            <a:rect l="T15" t="T16" r="T17" b="T18"/>
                            <a:pathLst>
                              <a:path w="3" h="15">
                                <a:moveTo>
                                  <a:pt x="0" y="0"/>
                                </a:moveTo>
                                <a:lnTo>
                                  <a:pt x="0" y="15"/>
                                </a:lnTo>
                                <a:lnTo>
                                  <a:pt x="3" y="13"/>
                                </a:lnTo>
                                <a:lnTo>
                                  <a:pt x="3" y="0"/>
                                </a:lnTo>
                                <a:lnTo>
                                  <a:pt x="0" y="0"/>
                                </a:lnTo>
                                <a:close/>
                              </a:path>
                            </a:pathLst>
                          </a:custGeom>
                          <a:solidFill>
                            <a:srgbClr val="A0A0A0"/>
                          </a:solidFill>
                          <a:ln w="1588">
                            <a:solidFill>
                              <a:srgbClr val="202020"/>
                            </a:solidFill>
                            <a:round/>
                            <a:headEnd/>
                            <a:tailEnd/>
                          </a:ln>
                        </p:spPr>
                        <p:txBody>
                          <a:bodyPr/>
                          <a:lstStyle/>
                          <a:p>
                            <a:endParaRPr lang="es-AR"/>
                          </a:p>
                        </p:txBody>
                      </p:sp>
                      <p:sp>
                        <p:nvSpPr>
                          <p:cNvPr id="33634" name="Forma libre 1197"/>
                          <p:cNvSpPr>
                            <a:spLocks/>
                          </p:cNvSpPr>
                          <p:nvPr/>
                        </p:nvSpPr>
                        <p:spPr bwMode="auto">
                          <a:xfrm>
                            <a:off x="3030" y="3436"/>
                            <a:ext cx="1" cy="7"/>
                          </a:xfrm>
                          <a:custGeom>
                            <a:avLst/>
                            <a:gdLst>
                              <a:gd name="T0" fmla="*/ 0 w 3"/>
                              <a:gd name="T1" fmla="*/ 0 h 15"/>
                              <a:gd name="T2" fmla="*/ 0 w 3"/>
                              <a:gd name="T3" fmla="*/ 0 h 15"/>
                              <a:gd name="T4" fmla="*/ 0 w 3"/>
                              <a:gd name="T5" fmla="*/ 0 h 15"/>
                              <a:gd name="T6" fmla="*/ 0 w 3"/>
                              <a:gd name="T7" fmla="*/ 0 h 15"/>
                              <a:gd name="T8" fmla="*/ 0 w 3"/>
                              <a:gd name="T9" fmla="*/ 0 h 15"/>
                              <a:gd name="T10" fmla="*/ 0 60000 65536"/>
                              <a:gd name="T11" fmla="*/ 0 60000 65536"/>
                              <a:gd name="T12" fmla="*/ 0 60000 65536"/>
                              <a:gd name="T13" fmla="*/ 0 60000 65536"/>
                              <a:gd name="T14" fmla="*/ 0 60000 65536"/>
                              <a:gd name="T15" fmla="*/ 0 w 3"/>
                              <a:gd name="T16" fmla="*/ 0 h 15"/>
                              <a:gd name="T17" fmla="*/ 3 w 3"/>
                              <a:gd name="T18" fmla="*/ 15 h 15"/>
                            </a:gdLst>
                            <a:ahLst/>
                            <a:cxnLst>
                              <a:cxn ang="T10">
                                <a:pos x="T0" y="T1"/>
                              </a:cxn>
                              <a:cxn ang="T11">
                                <a:pos x="T2" y="T3"/>
                              </a:cxn>
                              <a:cxn ang="T12">
                                <a:pos x="T4" y="T5"/>
                              </a:cxn>
                              <a:cxn ang="T13">
                                <a:pos x="T6" y="T7"/>
                              </a:cxn>
                              <a:cxn ang="T14">
                                <a:pos x="T8" y="T9"/>
                              </a:cxn>
                            </a:cxnLst>
                            <a:rect l="T15" t="T16" r="T17" b="T18"/>
                            <a:pathLst>
                              <a:path w="3" h="15">
                                <a:moveTo>
                                  <a:pt x="0" y="0"/>
                                </a:moveTo>
                                <a:lnTo>
                                  <a:pt x="0" y="15"/>
                                </a:lnTo>
                                <a:lnTo>
                                  <a:pt x="3" y="13"/>
                                </a:lnTo>
                                <a:lnTo>
                                  <a:pt x="3" y="0"/>
                                </a:lnTo>
                                <a:lnTo>
                                  <a:pt x="0" y="0"/>
                                </a:lnTo>
                                <a:close/>
                              </a:path>
                            </a:pathLst>
                          </a:custGeom>
                          <a:solidFill>
                            <a:srgbClr val="A0A0A0"/>
                          </a:solidFill>
                          <a:ln w="1588">
                            <a:solidFill>
                              <a:srgbClr val="202020"/>
                            </a:solidFill>
                            <a:round/>
                            <a:headEnd/>
                            <a:tailEnd/>
                          </a:ln>
                        </p:spPr>
                        <p:txBody>
                          <a:bodyPr/>
                          <a:lstStyle/>
                          <a:p>
                            <a:endParaRPr lang="es-AR"/>
                          </a:p>
                        </p:txBody>
                      </p:sp>
                    </p:grpSp>
                    <p:grpSp>
                      <p:nvGrpSpPr>
                        <p:cNvPr id="33626" name="Grupo 1198"/>
                        <p:cNvGrpSpPr>
                          <a:grpSpLocks/>
                        </p:cNvGrpSpPr>
                        <p:nvPr/>
                      </p:nvGrpSpPr>
                      <p:grpSpPr bwMode="auto">
                        <a:xfrm>
                          <a:off x="3031" y="3436"/>
                          <a:ext cx="7" cy="7"/>
                          <a:chOff x="3031" y="3436"/>
                          <a:chExt cx="7" cy="7"/>
                        </a:xfrm>
                      </p:grpSpPr>
                      <p:sp>
                        <p:nvSpPr>
                          <p:cNvPr id="33627" name="Forma libre 1199"/>
                          <p:cNvSpPr>
                            <a:spLocks/>
                          </p:cNvSpPr>
                          <p:nvPr/>
                        </p:nvSpPr>
                        <p:spPr bwMode="auto">
                          <a:xfrm>
                            <a:off x="3031" y="3436"/>
                            <a:ext cx="3" cy="7"/>
                          </a:xfrm>
                          <a:custGeom>
                            <a:avLst/>
                            <a:gdLst>
                              <a:gd name="T0" fmla="*/ 0 w 4"/>
                              <a:gd name="T1" fmla="*/ 0 h 15"/>
                              <a:gd name="T2" fmla="*/ 0 w 4"/>
                              <a:gd name="T3" fmla="*/ 0 h 15"/>
                              <a:gd name="T4" fmla="*/ 2 w 4"/>
                              <a:gd name="T5" fmla="*/ 0 h 15"/>
                              <a:gd name="T6" fmla="*/ 2 w 4"/>
                              <a:gd name="T7" fmla="*/ 0 h 15"/>
                              <a:gd name="T8" fmla="*/ 0 w 4"/>
                              <a:gd name="T9" fmla="*/ 0 h 15"/>
                              <a:gd name="T10" fmla="*/ 0 60000 65536"/>
                              <a:gd name="T11" fmla="*/ 0 60000 65536"/>
                              <a:gd name="T12" fmla="*/ 0 60000 65536"/>
                              <a:gd name="T13" fmla="*/ 0 60000 65536"/>
                              <a:gd name="T14" fmla="*/ 0 60000 65536"/>
                              <a:gd name="T15" fmla="*/ 0 w 4"/>
                              <a:gd name="T16" fmla="*/ 0 h 15"/>
                              <a:gd name="T17" fmla="*/ 4 w 4"/>
                              <a:gd name="T18" fmla="*/ 15 h 15"/>
                            </a:gdLst>
                            <a:ahLst/>
                            <a:cxnLst>
                              <a:cxn ang="T10">
                                <a:pos x="T0" y="T1"/>
                              </a:cxn>
                              <a:cxn ang="T11">
                                <a:pos x="T2" y="T3"/>
                              </a:cxn>
                              <a:cxn ang="T12">
                                <a:pos x="T4" y="T5"/>
                              </a:cxn>
                              <a:cxn ang="T13">
                                <a:pos x="T6" y="T7"/>
                              </a:cxn>
                              <a:cxn ang="T14">
                                <a:pos x="T8" y="T9"/>
                              </a:cxn>
                            </a:cxnLst>
                            <a:rect l="T15" t="T16" r="T17" b="T18"/>
                            <a:pathLst>
                              <a:path w="4" h="15">
                                <a:moveTo>
                                  <a:pt x="0" y="2"/>
                                </a:moveTo>
                                <a:lnTo>
                                  <a:pt x="0" y="15"/>
                                </a:lnTo>
                                <a:lnTo>
                                  <a:pt x="4" y="15"/>
                                </a:lnTo>
                                <a:lnTo>
                                  <a:pt x="4" y="0"/>
                                </a:lnTo>
                                <a:lnTo>
                                  <a:pt x="0" y="2"/>
                                </a:lnTo>
                                <a:close/>
                              </a:path>
                            </a:pathLst>
                          </a:custGeom>
                          <a:solidFill>
                            <a:srgbClr val="A0A0A0"/>
                          </a:solidFill>
                          <a:ln w="1588">
                            <a:solidFill>
                              <a:srgbClr val="202020"/>
                            </a:solidFill>
                            <a:round/>
                            <a:headEnd/>
                            <a:tailEnd/>
                          </a:ln>
                        </p:spPr>
                        <p:txBody>
                          <a:bodyPr/>
                          <a:lstStyle/>
                          <a:p>
                            <a:endParaRPr lang="es-AR"/>
                          </a:p>
                        </p:txBody>
                      </p:sp>
                      <p:sp>
                        <p:nvSpPr>
                          <p:cNvPr id="33628" name="Forma libre 1200"/>
                          <p:cNvSpPr>
                            <a:spLocks/>
                          </p:cNvSpPr>
                          <p:nvPr/>
                        </p:nvSpPr>
                        <p:spPr bwMode="auto">
                          <a:xfrm>
                            <a:off x="3033" y="3436"/>
                            <a:ext cx="2" cy="7"/>
                          </a:xfrm>
                          <a:custGeom>
                            <a:avLst/>
                            <a:gdLst>
                              <a:gd name="T0" fmla="*/ 0 w 4"/>
                              <a:gd name="T1" fmla="*/ 0 h 15"/>
                              <a:gd name="T2" fmla="*/ 0 w 4"/>
                              <a:gd name="T3" fmla="*/ 0 h 15"/>
                              <a:gd name="T4" fmla="*/ 1 w 4"/>
                              <a:gd name="T5" fmla="*/ 0 h 15"/>
                              <a:gd name="T6" fmla="*/ 1 w 4"/>
                              <a:gd name="T7" fmla="*/ 0 h 15"/>
                              <a:gd name="T8" fmla="*/ 0 w 4"/>
                              <a:gd name="T9" fmla="*/ 0 h 15"/>
                              <a:gd name="T10" fmla="*/ 0 60000 65536"/>
                              <a:gd name="T11" fmla="*/ 0 60000 65536"/>
                              <a:gd name="T12" fmla="*/ 0 60000 65536"/>
                              <a:gd name="T13" fmla="*/ 0 60000 65536"/>
                              <a:gd name="T14" fmla="*/ 0 60000 65536"/>
                              <a:gd name="T15" fmla="*/ 0 w 4"/>
                              <a:gd name="T16" fmla="*/ 0 h 15"/>
                              <a:gd name="T17" fmla="*/ 4 w 4"/>
                              <a:gd name="T18" fmla="*/ 15 h 15"/>
                            </a:gdLst>
                            <a:ahLst/>
                            <a:cxnLst>
                              <a:cxn ang="T10">
                                <a:pos x="T0" y="T1"/>
                              </a:cxn>
                              <a:cxn ang="T11">
                                <a:pos x="T2" y="T3"/>
                              </a:cxn>
                              <a:cxn ang="T12">
                                <a:pos x="T4" y="T5"/>
                              </a:cxn>
                              <a:cxn ang="T13">
                                <a:pos x="T6" y="T7"/>
                              </a:cxn>
                              <a:cxn ang="T14">
                                <a:pos x="T8" y="T9"/>
                              </a:cxn>
                            </a:cxnLst>
                            <a:rect l="T15" t="T16" r="T17" b="T18"/>
                            <a:pathLst>
                              <a:path w="4" h="15">
                                <a:moveTo>
                                  <a:pt x="0" y="2"/>
                                </a:moveTo>
                                <a:lnTo>
                                  <a:pt x="0" y="15"/>
                                </a:lnTo>
                                <a:lnTo>
                                  <a:pt x="4" y="15"/>
                                </a:lnTo>
                                <a:lnTo>
                                  <a:pt x="4" y="0"/>
                                </a:lnTo>
                                <a:lnTo>
                                  <a:pt x="0" y="2"/>
                                </a:lnTo>
                                <a:close/>
                              </a:path>
                            </a:pathLst>
                          </a:custGeom>
                          <a:solidFill>
                            <a:srgbClr val="A0A0A0"/>
                          </a:solidFill>
                          <a:ln w="1588">
                            <a:solidFill>
                              <a:srgbClr val="202020"/>
                            </a:solidFill>
                            <a:round/>
                            <a:headEnd/>
                            <a:tailEnd/>
                          </a:ln>
                        </p:spPr>
                        <p:txBody>
                          <a:bodyPr/>
                          <a:lstStyle/>
                          <a:p>
                            <a:endParaRPr lang="es-AR"/>
                          </a:p>
                        </p:txBody>
                      </p:sp>
                      <p:sp>
                        <p:nvSpPr>
                          <p:cNvPr id="33629" name="Forma libre 1201"/>
                          <p:cNvSpPr>
                            <a:spLocks/>
                          </p:cNvSpPr>
                          <p:nvPr/>
                        </p:nvSpPr>
                        <p:spPr bwMode="auto">
                          <a:xfrm>
                            <a:off x="3035" y="3436"/>
                            <a:ext cx="2" cy="7"/>
                          </a:xfrm>
                          <a:custGeom>
                            <a:avLst/>
                            <a:gdLst>
                              <a:gd name="T0" fmla="*/ 0 w 3"/>
                              <a:gd name="T1" fmla="*/ 0 h 15"/>
                              <a:gd name="T2" fmla="*/ 0 w 3"/>
                              <a:gd name="T3" fmla="*/ 0 h 15"/>
                              <a:gd name="T4" fmla="*/ 1 w 3"/>
                              <a:gd name="T5" fmla="*/ 0 h 15"/>
                              <a:gd name="T6" fmla="*/ 1 w 3"/>
                              <a:gd name="T7" fmla="*/ 0 h 15"/>
                              <a:gd name="T8" fmla="*/ 0 w 3"/>
                              <a:gd name="T9" fmla="*/ 0 h 15"/>
                              <a:gd name="T10" fmla="*/ 0 60000 65536"/>
                              <a:gd name="T11" fmla="*/ 0 60000 65536"/>
                              <a:gd name="T12" fmla="*/ 0 60000 65536"/>
                              <a:gd name="T13" fmla="*/ 0 60000 65536"/>
                              <a:gd name="T14" fmla="*/ 0 60000 65536"/>
                              <a:gd name="T15" fmla="*/ 0 w 3"/>
                              <a:gd name="T16" fmla="*/ 0 h 15"/>
                              <a:gd name="T17" fmla="*/ 3 w 3"/>
                              <a:gd name="T18" fmla="*/ 15 h 15"/>
                            </a:gdLst>
                            <a:ahLst/>
                            <a:cxnLst>
                              <a:cxn ang="T10">
                                <a:pos x="T0" y="T1"/>
                              </a:cxn>
                              <a:cxn ang="T11">
                                <a:pos x="T2" y="T3"/>
                              </a:cxn>
                              <a:cxn ang="T12">
                                <a:pos x="T4" y="T5"/>
                              </a:cxn>
                              <a:cxn ang="T13">
                                <a:pos x="T6" y="T7"/>
                              </a:cxn>
                              <a:cxn ang="T14">
                                <a:pos x="T8" y="T9"/>
                              </a:cxn>
                            </a:cxnLst>
                            <a:rect l="T15" t="T16" r="T17" b="T18"/>
                            <a:pathLst>
                              <a:path w="3" h="15">
                                <a:moveTo>
                                  <a:pt x="0" y="2"/>
                                </a:moveTo>
                                <a:lnTo>
                                  <a:pt x="0" y="15"/>
                                </a:lnTo>
                                <a:lnTo>
                                  <a:pt x="3" y="15"/>
                                </a:lnTo>
                                <a:lnTo>
                                  <a:pt x="3" y="0"/>
                                </a:lnTo>
                                <a:lnTo>
                                  <a:pt x="0" y="2"/>
                                </a:lnTo>
                                <a:close/>
                              </a:path>
                            </a:pathLst>
                          </a:custGeom>
                          <a:solidFill>
                            <a:srgbClr val="A0A0A0"/>
                          </a:solidFill>
                          <a:ln w="1588">
                            <a:solidFill>
                              <a:srgbClr val="202020"/>
                            </a:solidFill>
                            <a:round/>
                            <a:headEnd/>
                            <a:tailEnd/>
                          </a:ln>
                        </p:spPr>
                        <p:txBody>
                          <a:bodyPr/>
                          <a:lstStyle/>
                          <a:p>
                            <a:endParaRPr lang="es-AR"/>
                          </a:p>
                        </p:txBody>
                      </p:sp>
                      <p:sp>
                        <p:nvSpPr>
                          <p:cNvPr id="33630" name="Forma libre 1202"/>
                          <p:cNvSpPr>
                            <a:spLocks/>
                          </p:cNvSpPr>
                          <p:nvPr/>
                        </p:nvSpPr>
                        <p:spPr bwMode="auto">
                          <a:xfrm>
                            <a:off x="3037" y="3436"/>
                            <a:ext cx="1" cy="7"/>
                          </a:xfrm>
                          <a:custGeom>
                            <a:avLst/>
                            <a:gdLst>
                              <a:gd name="T0" fmla="*/ 0 w 3"/>
                              <a:gd name="T1" fmla="*/ 0 h 15"/>
                              <a:gd name="T2" fmla="*/ 0 w 3"/>
                              <a:gd name="T3" fmla="*/ 0 h 15"/>
                              <a:gd name="T4" fmla="*/ 0 w 3"/>
                              <a:gd name="T5" fmla="*/ 0 h 15"/>
                              <a:gd name="T6" fmla="*/ 0 w 3"/>
                              <a:gd name="T7" fmla="*/ 0 h 15"/>
                              <a:gd name="T8" fmla="*/ 0 w 3"/>
                              <a:gd name="T9" fmla="*/ 0 h 15"/>
                              <a:gd name="T10" fmla="*/ 0 60000 65536"/>
                              <a:gd name="T11" fmla="*/ 0 60000 65536"/>
                              <a:gd name="T12" fmla="*/ 0 60000 65536"/>
                              <a:gd name="T13" fmla="*/ 0 60000 65536"/>
                              <a:gd name="T14" fmla="*/ 0 60000 65536"/>
                              <a:gd name="T15" fmla="*/ 0 w 3"/>
                              <a:gd name="T16" fmla="*/ 0 h 15"/>
                              <a:gd name="T17" fmla="*/ 3 w 3"/>
                              <a:gd name="T18" fmla="*/ 15 h 15"/>
                            </a:gdLst>
                            <a:ahLst/>
                            <a:cxnLst>
                              <a:cxn ang="T10">
                                <a:pos x="T0" y="T1"/>
                              </a:cxn>
                              <a:cxn ang="T11">
                                <a:pos x="T2" y="T3"/>
                              </a:cxn>
                              <a:cxn ang="T12">
                                <a:pos x="T4" y="T5"/>
                              </a:cxn>
                              <a:cxn ang="T13">
                                <a:pos x="T6" y="T7"/>
                              </a:cxn>
                              <a:cxn ang="T14">
                                <a:pos x="T8" y="T9"/>
                              </a:cxn>
                            </a:cxnLst>
                            <a:rect l="T15" t="T16" r="T17" b="T18"/>
                            <a:pathLst>
                              <a:path w="3" h="15">
                                <a:moveTo>
                                  <a:pt x="0" y="2"/>
                                </a:moveTo>
                                <a:lnTo>
                                  <a:pt x="0" y="15"/>
                                </a:lnTo>
                                <a:lnTo>
                                  <a:pt x="3" y="15"/>
                                </a:lnTo>
                                <a:lnTo>
                                  <a:pt x="3" y="0"/>
                                </a:lnTo>
                                <a:lnTo>
                                  <a:pt x="0" y="2"/>
                                </a:lnTo>
                                <a:close/>
                              </a:path>
                            </a:pathLst>
                          </a:custGeom>
                          <a:solidFill>
                            <a:srgbClr val="A0A0A0"/>
                          </a:solidFill>
                          <a:ln w="1588">
                            <a:solidFill>
                              <a:srgbClr val="202020"/>
                            </a:solidFill>
                            <a:round/>
                            <a:headEnd/>
                            <a:tailEnd/>
                          </a:ln>
                        </p:spPr>
                        <p:txBody>
                          <a:bodyPr/>
                          <a:lstStyle/>
                          <a:p>
                            <a:endParaRPr lang="es-AR"/>
                          </a:p>
                        </p:txBody>
                      </p:sp>
                    </p:grpSp>
                  </p:grpSp>
                  <p:grpSp>
                    <p:nvGrpSpPr>
                      <p:cNvPr id="33608" name="Grupo 1203"/>
                      <p:cNvGrpSpPr>
                        <a:grpSpLocks/>
                      </p:cNvGrpSpPr>
                      <p:nvPr/>
                    </p:nvGrpSpPr>
                    <p:grpSpPr bwMode="auto">
                      <a:xfrm>
                        <a:off x="3038" y="3436"/>
                        <a:ext cx="14" cy="7"/>
                        <a:chOff x="3038" y="3436"/>
                        <a:chExt cx="14" cy="7"/>
                      </a:xfrm>
                    </p:grpSpPr>
                    <p:grpSp>
                      <p:nvGrpSpPr>
                        <p:cNvPr id="33615" name="Grupo 1204"/>
                        <p:cNvGrpSpPr>
                          <a:grpSpLocks/>
                        </p:cNvGrpSpPr>
                        <p:nvPr/>
                      </p:nvGrpSpPr>
                      <p:grpSpPr bwMode="auto">
                        <a:xfrm>
                          <a:off x="3038" y="3436"/>
                          <a:ext cx="7" cy="7"/>
                          <a:chOff x="3038" y="3436"/>
                          <a:chExt cx="7" cy="7"/>
                        </a:xfrm>
                      </p:grpSpPr>
                      <p:sp>
                        <p:nvSpPr>
                          <p:cNvPr id="33621" name="Forma libre 1205"/>
                          <p:cNvSpPr>
                            <a:spLocks/>
                          </p:cNvSpPr>
                          <p:nvPr/>
                        </p:nvSpPr>
                        <p:spPr bwMode="auto">
                          <a:xfrm>
                            <a:off x="3038" y="3436"/>
                            <a:ext cx="2" cy="7"/>
                          </a:xfrm>
                          <a:custGeom>
                            <a:avLst/>
                            <a:gdLst>
                              <a:gd name="T0" fmla="*/ 0 w 5"/>
                              <a:gd name="T1" fmla="*/ 0 h 15"/>
                              <a:gd name="T2" fmla="*/ 0 w 5"/>
                              <a:gd name="T3" fmla="*/ 0 h 15"/>
                              <a:gd name="T4" fmla="*/ 0 w 5"/>
                              <a:gd name="T5" fmla="*/ 0 h 15"/>
                              <a:gd name="T6" fmla="*/ 0 w 5"/>
                              <a:gd name="T7" fmla="*/ 0 h 15"/>
                              <a:gd name="T8" fmla="*/ 0 w 5"/>
                              <a:gd name="T9" fmla="*/ 0 h 15"/>
                              <a:gd name="T10" fmla="*/ 0 60000 65536"/>
                              <a:gd name="T11" fmla="*/ 0 60000 65536"/>
                              <a:gd name="T12" fmla="*/ 0 60000 65536"/>
                              <a:gd name="T13" fmla="*/ 0 60000 65536"/>
                              <a:gd name="T14" fmla="*/ 0 60000 65536"/>
                              <a:gd name="T15" fmla="*/ 0 w 5"/>
                              <a:gd name="T16" fmla="*/ 0 h 15"/>
                              <a:gd name="T17" fmla="*/ 5 w 5"/>
                              <a:gd name="T18" fmla="*/ 15 h 15"/>
                            </a:gdLst>
                            <a:ahLst/>
                            <a:cxnLst>
                              <a:cxn ang="T10">
                                <a:pos x="T0" y="T1"/>
                              </a:cxn>
                              <a:cxn ang="T11">
                                <a:pos x="T2" y="T3"/>
                              </a:cxn>
                              <a:cxn ang="T12">
                                <a:pos x="T4" y="T5"/>
                              </a:cxn>
                              <a:cxn ang="T13">
                                <a:pos x="T6" y="T7"/>
                              </a:cxn>
                              <a:cxn ang="T14">
                                <a:pos x="T8" y="T9"/>
                              </a:cxn>
                            </a:cxnLst>
                            <a:rect l="T15" t="T16" r="T17" b="T18"/>
                            <a:pathLst>
                              <a:path w="5" h="15">
                                <a:moveTo>
                                  <a:pt x="0" y="0"/>
                                </a:moveTo>
                                <a:lnTo>
                                  <a:pt x="0" y="15"/>
                                </a:lnTo>
                                <a:lnTo>
                                  <a:pt x="5" y="13"/>
                                </a:lnTo>
                                <a:lnTo>
                                  <a:pt x="5" y="0"/>
                                </a:lnTo>
                                <a:lnTo>
                                  <a:pt x="0" y="0"/>
                                </a:lnTo>
                                <a:close/>
                              </a:path>
                            </a:pathLst>
                          </a:custGeom>
                          <a:solidFill>
                            <a:srgbClr val="A0A0A0"/>
                          </a:solidFill>
                          <a:ln w="1588">
                            <a:solidFill>
                              <a:srgbClr val="202020"/>
                            </a:solidFill>
                            <a:round/>
                            <a:headEnd/>
                            <a:tailEnd/>
                          </a:ln>
                        </p:spPr>
                        <p:txBody>
                          <a:bodyPr/>
                          <a:lstStyle/>
                          <a:p>
                            <a:endParaRPr lang="es-AR"/>
                          </a:p>
                        </p:txBody>
                      </p:sp>
                      <p:sp>
                        <p:nvSpPr>
                          <p:cNvPr id="33622" name="Forma libre 1206"/>
                          <p:cNvSpPr>
                            <a:spLocks/>
                          </p:cNvSpPr>
                          <p:nvPr/>
                        </p:nvSpPr>
                        <p:spPr bwMode="auto">
                          <a:xfrm>
                            <a:off x="3040" y="3436"/>
                            <a:ext cx="2" cy="7"/>
                          </a:xfrm>
                          <a:custGeom>
                            <a:avLst/>
                            <a:gdLst>
                              <a:gd name="T0" fmla="*/ 0 w 4"/>
                              <a:gd name="T1" fmla="*/ 0 h 15"/>
                              <a:gd name="T2" fmla="*/ 0 w 4"/>
                              <a:gd name="T3" fmla="*/ 0 h 15"/>
                              <a:gd name="T4" fmla="*/ 1 w 4"/>
                              <a:gd name="T5" fmla="*/ 0 h 15"/>
                              <a:gd name="T6" fmla="*/ 1 w 4"/>
                              <a:gd name="T7" fmla="*/ 0 h 15"/>
                              <a:gd name="T8" fmla="*/ 0 w 4"/>
                              <a:gd name="T9" fmla="*/ 0 h 15"/>
                              <a:gd name="T10" fmla="*/ 0 60000 65536"/>
                              <a:gd name="T11" fmla="*/ 0 60000 65536"/>
                              <a:gd name="T12" fmla="*/ 0 60000 65536"/>
                              <a:gd name="T13" fmla="*/ 0 60000 65536"/>
                              <a:gd name="T14" fmla="*/ 0 60000 65536"/>
                              <a:gd name="T15" fmla="*/ 0 w 4"/>
                              <a:gd name="T16" fmla="*/ 0 h 15"/>
                              <a:gd name="T17" fmla="*/ 4 w 4"/>
                              <a:gd name="T18" fmla="*/ 15 h 15"/>
                            </a:gdLst>
                            <a:ahLst/>
                            <a:cxnLst>
                              <a:cxn ang="T10">
                                <a:pos x="T0" y="T1"/>
                              </a:cxn>
                              <a:cxn ang="T11">
                                <a:pos x="T2" y="T3"/>
                              </a:cxn>
                              <a:cxn ang="T12">
                                <a:pos x="T4" y="T5"/>
                              </a:cxn>
                              <a:cxn ang="T13">
                                <a:pos x="T6" y="T7"/>
                              </a:cxn>
                              <a:cxn ang="T14">
                                <a:pos x="T8" y="T9"/>
                              </a:cxn>
                            </a:cxnLst>
                            <a:rect l="T15" t="T16" r="T17" b="T18"/>
                            <a:pathLst>
                              <a:path w="4" h="15">
                                <a:moveTo>
                                  <a:pt x="0" y="0"/>
                                </a:moveTo>
                                <a:lnTo>
                                  <a:pt x="0" y="15"/>
                                </a:lnTo>
                                <a:lnTo>
                                  <a:pt x="4" y="13"/>
                                </a:lnTo>
                                <a:lnTo>
                                  <a:pt x="4" y="0"/>
                                </a:lnTo>
                                <a:lnTo>
                                  <a:pt x="0" y="0"/>
                                </a:lnTo>
                                <a:close/>
                              </a:path>
                            </a:pathLst>
                          </a:custGeom>
                          <a:solidFill>
                            <a:srgbClr val="A0A0A0"/>
                          </a:solidFill>
                          <a:ln w="1588">
                            <a:solidFill>
                              <a:srgbClr val="202020"/>
                            </a:solidFill>
                            <a:round/>
                            <a:headEnd/>
                            <a:tailEnd/>
                          </a:ln>
                        </p:spPr>
                        <p:txBody>
                          <a:bodyPr/>
                          <a:lstStyle/>
                          <a:p>
                            <a:endParaRPr lang="es-AR"/>
                          </a:p>
                        </p:txBody>
                      </p:sp>
                      <p:sp>
                        <p:nvSpPr>
                          <p:cNvPr id="33623" name="Forma libre 1207"/>
                          <p:cNvSpPr>
                            <a:spLocks/>
                          </p:cNvSpPr>
                          <p:nvPr/>
                        </p:nvSpPr>
                        <p:spPr bwMode="auto">
                          <a:xfrm>
                            <a:off x="3042" y="3436"/>
                            <a:ext cx="1" cy="7"/>
                          </a:xfrm>
                          <a:custGeom>
                            <a:avLst/>
                            <a:gdLst>
                              <a:gd name="T0" fmla="*/ 0 w 3"/>
                              <a:gd name="T1" fmla="*/ 0 h 15"/>
                              <a:gd name="T2" fmla="*/ 0 w 3"/>
                              <a:gd name="T3" fmla="*/ 0 h 15"/>
                              <a:gd name="T4" fmla="*/ 0 w 3"/>
                              <a:gd name="T5" fmla="*/ 0 h 15"/>
                              <a:gd name="T6" fmla="*/ 0 w 3"/>
                              <a:gd name="T7" fmla="*/ 0 h 15"/>
                              <a:gd name="T8" fmla="*/ 0 w 3"/>
                              <a:gd name="T9" fmla="*/ 0 h 15"/>
                              <a:gd name="T10" fmla="*/ 0 60000 65536"/>
                              <a:gd name="T11" fmla="*/ 0 60000 65536"/>
                              <a:gd name="T12" fmla="*/ 0 60000 65536"/>
                              <a:gd name="T13" fmla="*/ 0 60000 65536"/>
                              <a:gd name="T14" fmla="*/ 0 60000 65536"/>
                              <a:gd name="T15" fmla="*/ 0 w 3"/>
                              <a:gd name="T16" fmla="*/ 0 h 15"/>
                              <a:gd name="T17" fmla="*/ 3 w 3"/>
                              <a:gd name="T18" fmla="*/ 15 h 15"/>
                            </a:gdLst>
                            <a:ahLst/>
                            <a:cxnLst>
                              <a:cxn ang="T10">
                                <a:pos x="T0" y="T1"/>
                              </a:cxn>
                              <a:cxn ang="T11">
                                <a:pos x="T2" y="T3"/>
                              </a:cxn>
                              <a:cxn ang="T12">
                                <a:pos x="T4" y="T5"/>
                              </a:cxn>
                              <a:cxn ang="T13">
                                <a:pos x="T6" y="T7"/>
                              </a:cxn>
                              <a:cxn ang="T14">
                                <a:pos x="T8" y="T9"/>
                              </a:cxn>
                            </a:cxnLst>
                            <a:rect l="T15" t="T16" r="T17" b="T18"/>
                            <a:pathLst>
                              <a:path w="3" h="15">
                                <a:moveTo>
                                  <a:pt x="0" y="0"/>
                                </a:moveTo>
                                <a:lnTo>
                                  <a:pt x="0" y="15"/>
                                </a:lnTo>
                                <a:lnTo>
                                  <a:pt x="3" y="13"/>
                                </a:lnTo>
                                <a:lnTo>
                                  <a:pt x="3" y="0"/>
                                </a:lnTo>
                                <a:lnTo>
                                  <a:pt x="0" y="0"/>
                                </a:lnTo>
                                <a:close/>
                              </a:path>
                            </a:pathLst>
                          </a:custGeom>
                          <a:solidFill>
                            <a:srgbClr val="A0A0A0"/>
                          </a:solidFill>
                          <a:ln w="1588">
                            <a:solidFill>
                              <a:srgbClr val="202020"/>
                            </a:solidFill>
                            <a:round/>
                            <a:headEnd/>
                            <a:tailEnd/>
                          </a:ln>
                        </p:spPr>
                        <p:txBody>
                          <a:bodyPr/>
                          <a:lstStyle/>
                          <a:p>
                            <a:endParaRPr lang="es-AR"/>
                          </a:p>
                        </p:txBody>
                      </p:sp>
                      <p:sp>
                        <p:nvSpPr>
                          <p:cNvPr id="33624" name="Forma libre 1208"/>
                          <p:cNvSpPr>
                            <a:spLocks/>
                          </p:cNvSpPr>
                          <p:nvPr/>
                        </p:nvSpPr>
                        <p:spPr bwMode="auto">
                          <a:xfrm>
                            <a:off x="3043" y="3436"/>
                            <a:ext cx="2" cy="7"/>
                          </a:xfrm>
                          <a:custGeom>
                            <a:avLst/>
                            <a:gdLst>
                              <a:gd name="T0" fmla="*/ 0 w 3"/>
                              <a:gd name="T1" fmla="*/ 0 h 15"/>
                              <a:gd name="T2" fmla="*/ 0 w 3"/>
                              <a:gd name="T3" fmla="*/ 0 h 15"/>
                              <a:gd name="T4" fmla="*/ 1 w 3"/>
                              <a:gd name="T5" fmla="*/ 0 h 15"/>
                              <a:gd name="T6" fmla="*/ 1 w 3"/>
                              <a:gd name="T7" fmla="*/ 0 h 15"/>
                              <a:gd name="T8" fmla="*/ 0 w 3"/>
                              <a:gd name="T9" fmla="*/ 0 h 15"/>
                              <a:gd name="T10" fmla="*/ 0 60000 65536"/>
                              <a:gd name="T11" fmla="*/ 0 60000 65536"/>
                              <a:gd name="T12" fmla="*/ 0 60000 65536"/>
                              <a:gd name="T13" fmla="*/ 0 60000 65536"/>
                              <a:gd name="T14" fmla="*/ 0 60000 65536"/>
                              <a:gd name="T15" fmla="*/ 0 w 3"/>
                              <a:gd name="T16" fmla="*/ 0 h 15"/>
                              <a:gd name="T17" fmla="*/ 3 w 3"/>
                              <a:gd name="T18" fmla="*/ 15 h 15"/>
                            </a:gdLst>
                            <a:ahLst/>
                            <a:cxnLst>
                              <a:cxn ang="T10">
                                <a:pos x="T0" y="T1"/>
                              </a:cxn>
                              <a:cxn ang="T11">
                                <a:pos x="T2" y="T3"/>
                              </a:cxn>
                              <a:cxn ang="T12">
                                <a:pos x="T4" y="T5"/>
                              </a:cxn>
                              <a:cxn ang="T13">
                                <a:pos x="T6" y="T7"/>
                              </a:cxn>
                              <a:cxn ang="T14">
                                <a:pos x="T8" y="T9"/>
                              </a:cxn>
                            </a:cxnLst>
                            <a:rect l="T15" t="T16" r="T17" b="T18"/>
                            <a:pathLst>
                              <a:path w="3" h="15">
                                <a:moveTo>
                                  <a:pt x="0" y="0"/>
                                </a:moveTo>
                                <a:lnTo>
                                  <a:pt x="0" y="15"/>
                                </a:lnTo>
                                <a:lnTo>
                                  <a:pt x="3" y="13"/>
                                </a:lnTo>
                                <a:lnTo>
                                  <a:pt x="3" y="0"/>
                                </a:lnTo>
                                <a:lnTo>
                                  <a:pt x="0" y="0"/>
                                </a:lnTo>
                                <a:close/>
                              </a:path>
                            </a:pathLst>
                          </a:custGeom>
                          <a:solidFill>
                            <a:srgbClr val="A0A0A0"/>
                          </a:solidFill>
                          <a:ln w="1588">
                            <a:solidFill>
                              <a:srgbClr val="202020"/>
                            </a:solidFill>
                            <a:round/>
                            <a:headEnd/>
                            <a:tailEnd/>
                          </a:ln>
                        </p:spPr>
                        <p:txBody>
                          <a:bodyPr/>
                          <a:lstStyle/>
                          <a:p>
                            <a:endParaRPr lang="es-AR"/>
                          </a:p>
                        </p:txBody>
                      </p:sp>
                    </p:grpSp>
                    <p:grpSp>
                      <p:nvGrpSpPr>
                        <p:cNvPr id="33616" name="Grupo 1209"/>
                        <p:cNvGrpSpPr>
                          <a:grpSpLocks/>
                        </p:cNvGrpSpPr>
                        <p:nvPr/>
                      </p:nvGrpSpPr>
                      <p:grpSpPr bwMode="auto">
                        <a:xfrm>
                          <a:off x="3045" y="3436"/>
                          <a:ext cx="7" cy="7"/>
                          <a:chOff x="3045" y="3436"/>
                          <a:chExt cx="7" cy="7"/>
                        </a:xfrm>
                      </p:grpSpPr>
                      <p:sp>
                        <p:nvSpPr>
                          <p:cNvPr id="33617" name="Forma libre 1210"/>
                          <p:cNvSpPr>
                            <a:spLocks/>
                          </p:cNvSpPr>
                          <p:nvPr/>
                        </p:nvSpPr>
                        <p:spPr bwMode="auto">
                          <a:xfrm>
                            <a:off x="3045" y="3436"/>
                            <a:ext cx="2" cy="7"/>
                          </a:xfrm>
                          <a:custGeom>
                            <a:avLst/>
                            <a:gdLst>
                              <a:gd name="T0" fmla="*/ 0 w 3"/>
                              <a:gd name="T1" fmla="*/ 0 h 15"/>
                              <a:gd name="T2" fmla="*/ 0 w 3"/>
                              <a:gd name="T3" fmla="*/ 0 h 15"/>
                              <a:gd name="T4" fmla="*/ 1 w 3"/>
                              <a:gd name="T5" fmla="*/ 0 h 15"/>
                              <a:gd name="T6" fmla="*/ 1 w 3"/>
                              <a:gd name="T7" fmla="*/ 0 h 15"/>
                              <a:gd name="T8" fmla="*/ 0 w 3"/>
                              <a:gd name="T9" fmla="*/ 0 h 15"/>
                              <a:gd name="T10" fmla="*/ 0 60000 65536"/>
                              <a:gd name="T11" fmla="*/ 0 60000 65536"/>
                              <a:gd name="T12" fmla="*/ 0 60000 65536"/>
                              <a:gd name="T13" fmla="*/ 0 60000 65536"/>
                              <a:gd name="T14" fmla="*/ 0 60000 65536"/>
                              <a:gd name="T15" fmla="*/ 0 w 3"/>
                              <a:gd name="T16" fmla="*/ 0 h 15"/>
                              <a:gd name="T17" fmla="*/ 3 w 3"/>
                              <a:gd name="T18" fmla="*/ 15 h 15"/>
                            </a:gdLst>
                            <a:ahLst/>
                            <a:cxnLst>
                              <a:cxn ang="T10">
                                <a:pos x="T0" y="T1"/>
                              </a:cxn>
                              <a:cxn ang="T11">
                                <a:pos x="T2" y="T3"/>
                              </a:cxn>
                              <a:cxn ang="T12">
                                <a:pos x="T4" y="T5"/>
                              </a:cxn>
                              <a:cxn ang="T13">
                                <a:pos x="T6" y="T7"/>
                              </a:cxn>
                              <a:cxn ang="T14">
                                <a:pos x="T8" y="T9"/>
                              </a:cxn>
                            </a:cxnLst>
                            <a:rect l="T15" t="T16" r="T17" b="T18"/>
                            <a:pathLst>
                              <a:path w="3" h="15">
                                <a:moveTo>
                                  <a:pt x="0" y="2"/>
                                </a:moveTo>
                                <a:lnTo>
                                  <a:pt x="0" y="15"/>
                                </a:lnTo>
                                <a:lnTo>
                                  <a:pt x="3" y="15"/>
                                </a:lnTo>
                                <a:lnTo>
                                  <a:pt x="3" y="0"/>
                                </a:lnTo>
                                <a:lnTo>
                                  <a:pt x="0" y="2"/>
                                </a:lnTo>
                                <a:close/>
                              </a:path>
                            </a:pathLst>
                          </a:custGeom>
                          <a:solidFill>
                            <a:srgbClr val="A0A0A0"/>
                          </a:solidFill>
                          <a:ln w="1588">
                            <a:solidFill>
                              <a:srgbClr val="202020"/>
                            </a:solidFill>
                            <a:round/>
                            <a:headEnd/>
                            <a:tailEnd/>
                          </a:ln>
                        </p:spPr>
                        <p:txBody>
                          <a:bodyPr/>
                          <a:lstStyle/>
                          <a:p>
                            <a:endParaRPr lang="es-AR"/>
                          </a:p>
                        </p:txBody>
                      </p:sp>
                      <p:sp>
                        <p:nvSpPr>
                          <p:cNvPr id="33618" name="Forma libre 1211"/>
                          <p:cNvSpPr>
                            <a:spLocks/>
                          </p:cNvSpPr>
                          <p:nvPr/>
                        </p:nvSpPr>
                        <p:spPr bwMode="auto">
                          <a:xfrm>
                            <a:off x="3047" y="3436"/>
                            <a:ext cx="1" cy="7"/>
                          </a:xfrm>
                          <a:custGeom>
                            <a:avLst/>
                            <a:gdLst>
                              <a:gd name="T0" fmla="*/ 0 w 3"/>
                              <a:gd name="T1" fmla="*/ 0 h 15"/>
                              <a:gd name="T2" fmla="*/ 0 w 3"/>
                              <a:gd name="T3" fmla="*/ 0 h 15"/>
                              <a:gd name="T4" fmla="*/ 0 w 3"/>
                              <a:gd name="T5" fmla="*/ 0 h 15"/>
                              <a:gd name="T6" fmla="*/ 0 w 3"/>
                              <a:gd name="T7" fmla="*/ 0 h 15"/>
                              <a:gd name="T8" fmla="*/ 0 w 3"/>
                              <a:gd name="T9" fmla="*/ 0 h 15"/>
                              <a:gd name="T10" fmla="*/ 0 60000 65536"/>
                              <a:gd name="T11" fmla="*/ 0 60000 65536"/>
                              <a:gd name="T12" fmla="*/ 0 60000 65536"/>
                              <a:gd name="T13" fmla="*/ 0 60000 65536"/>
                              <a:gd name="T14" fmla="*/ 0 60000 65536"/>
                              <a:gd name="T15" fmla="*/ 0 w 3"/>
                              <a:gd name="T16" fmla="*/ 0 h 15"/>
                              <a:gd name="T17" fmla="*/ 3 w 3"/>
                              <a:gd name="T18" fmla="*/ 15 h 15"/>
                            </a:gdLst>
                            <a:ahLst/>
                            <a:cxnLst>
                              <a:cxn ang="T10">
                                <a:pos x="T0" y="T1"/>
                              </a:cxn>
                              <a:cxn ang="T11">
                                <a:pos x="T2" y="T3"/>
                              </a:cxn>
                              <a:cxn ang="T12">
                                <a:pos x="T4" y="T5"/>
                              </a:cxn>
                              <a:cxn ang="T13">
                                <a:pos x="T6" y="T7"/>
                              </a:cxn>
                              <a:cxn ang="T14">
                                <a:pos x="T8" y="T9"/>
                              </a:cxn>
                            </a:cxnLst>
                            <a:rect l="T15" t="T16" r="T17" b="T18"/>
                            <a:pathLst>
                              <a:path w="3" h="15">
                                <a:moveTo>
                                  <a:pt x="0" y="2"/>
                                </a:moveTo>
                                <a:lnTo>
                                  <a:pt x="0" y="15"/>
                                </a:lnTo>
                                <a:lnTo>
                                  <a:pt x="3" y="15"/>
                                </a:lnTo>
                                <a:lnTo>
                                  <a:pt x="3" y="0"/>
                                </a:lnTo>
                                <a:lnTo>
                                  <a:pt x="0" y="2"/>
                                </a:lnTo>
                                <a:close/>
                              </a:path>
                            </a:pathLst>
                          </a:custGeom>
                          <a:solidFill>
                            <a:srgbClr val="A0A0A0"/>
                          </a:solidFill>
                          <a:ln w="1588">
                            <a:solidFill>
                              <a:srgbClr val="202020"/>
                            </a:solidFill>
                            <a:round/>
                            <a:headEnd/>
                            <a:tailEnd/>
                          </a:ln>
                        </p:spPr>
                        <p:txBody>
                          <a:bodyPr/>
                          <a:lstStyle/>
                          <a:p>
                            <a:endParaRPr lang="es-AR"/>
                          </a:p>
                        </p:txBody>
                      </p:sp>
                      <p:sp>
                        <p:nvSpPr>
                          <p:cNvPr id="33619" name="Forma libre 1212"/>
                          <p:cNvSpPr>
                            <a:spLocks/>
                          </p:cNvSpPr>
                          <p:nvPr/>
                        </p:nvSpPr>
                        <p:spPr bwMode="auto">
                          <a:xfrm>
                            <a:off x="3048" y="3436"/>
                            <a:ext cx="2" cy="7"/>
                          </a:xfrm>
                          <a:custGeom>
                            <a:avLst/>
                            <a:gdLst>
                              <a:gd name="T0" fmla="*/ 0 w 3"/>
                              <a:gd name="T1" fmla="*/ 0 h 15"/>
                              <a:gd name="T2" fmla="*/ 0 w 3"/>
                              <a:gd name="T3" fmla="*/ 0 h 15"/>
                              <a:gd name="T4" fmla="*/ 1 w 3"/>
                              <a:gd name="T5" fmla="*/ 0 h 15"/>
                              <a:gd name="T6" fmla="*/ 1 w 3"/>
                              <a:gd name="T7" fmla="*/ 0 h 15"/>
                              <a:gd name="T8" fmla="*/ 0 w 3"/>
                              <a:gd name="T9" fmla="*/ 0 h 15"/>
                              <a:gd name="T10" fmla="*/ 0 60000 65536"/>
                              <a:gd name="T11" fmla="*/ 0 60000 65536"/>
                              <a:gd name="T12" fmla="*/ 0 60000 65536"/>
                              <a:gd name="T13" fmla="*/ 0 60000 65536"/>
                              <a:gd name="T14" fmla="*/ 0 60000 65536"/>
                              <a:gd name="T15" fmla="*/ 0 w 3"/>
                              <a:gd name="T16" fmla="*/ 0 h 15"/>
                              <a:gd name="T17" fmla="*/ 3 w 3"/>
                              <a:gd name="T18" fmla="*/ 15 h 15"/>
                            </a:gdLst>
                            <a:ahLst/>
                            <a:cxnLst>
                              <a:cxn ang="T10">
                                <a:pos x="T0" y="T1"/>
                              </a:cxn>
                              <a:cxn ang="T11">
                                <a:pos x="T2" y="T3"/>
                              </a:cxn>
                              <a:cxn ang="T12">
                                <a:pos x="T4" y="T5"/>
                              </a:cxn>
                              <a:cxn ang="T13">
                                <a:pos x="T6" y="T7"/>
                              </a:cxn>
                              <a:cxn ang="T14">
                                <a:pos x="T8" y="T9"/>
                              </a:cxn>
                            </a:cxnLst>
                            <a:rect l="T15" t="T16" r="T17" b="T18"/>
                            <a:pathLst>
                              <a:path w="3" h="15">
                                <a:moveTo>
                                  <a:pt x="0" y="2"/>
                                </a:moveTo>
                                <a:lnTo>
                                  <a:pt x="0" y="15"/>
                                </a:lnTo>
                                <a:lnTo>
                                  <a:pt x="3" y="15"/>
                                </a:lnTo>
                                <a:lnTo>
                                  <a:pt x="3" y="0"/>
                                </a:lnTo>
                                <a:lnTo>
                                  <a:pt x="0" y="2"/>
                                </a:lnTo>
                                <a:close/>
                              </a:path>
                            </a:pathLst>
                          </a:custGeom>
                          <a:solidFill>
                            <a:srgbClr val="A0A0A0"/>
                          </a:solidFill>
                          <a:ln w="1588">
                            <a:solidFill>
                              <a:srgbClr val="202020"/>
                            </a:solidFill>
                            <a:round/>
                            <a:headEnd/>
                            <a:tailEnd/>
                          </a:ln>
                        </p:spPr>
                        <p:txBody>
                          <a:bodyPr/>
                          <a:lstStyle/>
                          <a:p>
                            <a:endParaRPr lang="es-AR"/>
                          </a:p>
                        </p:txBody>
                      </p:sp>
                      <p:sp>
                        <p:nvSpPr>
                          <p:cNvPr id="33620" name="Forma libre 1213"/>
                          <p:cNvSpPr>
                            <a:spLocks/>
                          </p:cNvSpPr>
                          <p:nvPr/>
                        </p:nvSpPr>
                        <p:spPr bwMode="auto">
                          <a:xfrm>
                            <a:off x="3050" y="3436"/>
                            <a:ext cx="2" cy="7"/>
                          </a:xfrm>
                          <a:custGeom>
                            <a:avLst/>
                            <a:gdLst>
                              <a:gd name="T0" fmla="*/ 0 w 4"/>
                              <a:gd name="T1" fmla="*/ 0 h 15"/>
                              <a:gd name="T2" fmla="*/ 0 w 4"/>
                              <a:gd name="T3" fmla="*/ 0 h 15"/>
                              <a:gd name="T4" fmla="*/ 1 w 4"/>
                              <a:gd name="T5" fmla="*/ 0 h 15"/>
                              <a:gd name="T6" fmla="*/ 1 w 4"/>
                              <a:gd name="T7" fmla="*/ 0 h 15"/>
                              <a:gd name="T8" fmla="*/ 0 w 4"/>
                              <a:gd name="T9" fmla="*/ 0 h 15"/>
                              <a:gd name="T10" fmla="*/ 0 60000 65536"/>
                              <a:gd name="T11" fmla="*/ 0 60000 65536"/>
                              <a:gd name="T12" fmla="*/ 0 60000 65536"/>
                              <a:gd name="T13" fmla="*/ 0 60000 65536"/>
                              <a:gd name="T14" fmla="*/ 0 60000 65536"/>
                              <a:gd name="T15" fmla="*/ 0 w 4"/>
                              <a:gd name="T16" fmla="*/ 0 h 15"/>
                              <a:gd name="T17" fmla="*/ 4 w 4"/>
                              <a:gd name="T18" fmla="*/ 15 h 15"/>
                            </a:gdLst>
                            <a:ahLst/>
                            <a:cxnLst>
                              <a:cxn ang="T10">
                                <a:pos x="T0" y="T1"/>
                              </a:cxn>
                              <a:cxn ang="T11">
                                <a:pos x="T2" y="T3"/>
                              </a:cxn>
                              <a:cxn ang="T12">
                                <a:pos x="T4" y="T5"/>
                              </a:cxn>
                              <a:cxn ang="T13">
                                <a:pos x="T6" y="T7"/>
                              </a:cxn>
                              <a:cxn ang="T14">
                                <a:pos x="T8" y="T9"/>
                              </a:cxn>
                            </a:cxnLst>
                            <a:rect l="T15" t="T16" r="T17" b="T18"/>
                            <a:pathLst>
                              <a:path w="4" h="15">
                                <a:moveTo>
                                  <a:pt x="0" y="2"/>
                                </a:moveTo>
                                <a:lnTo>
                                  <a:pt x="0" y="15"/>
                                </a:lnTo>
                                <a:lnTo>
                                  <a:pt x="4" y="15"/>
                                </a:lnTo>
                                <a:lnTo>
                                  <a:pt x="4" y="0"/>
                                </a:lnTo>
                                <a:lnTo>
                                  <a:pt x="0" y="2"/>
                                </a:lnTo>
                                <a:close/>
                              </a:path>
                            </a:pathLst>
                          </a:custGeom>
                          <a:solidFill>
                            <a:srgbClr val="A0A0A0"/>
                          </a:solidFill>
                          <a:ln w="1588">
                            <a:solidFill>
                              <a:srgbClr val="202020"/>
                            </a:solidFill>
                            <a:round/>
                            <a:headEnd/>
                            <a:tailEnd/>
                          </a:ln>
                        </p:spPr>
                        <p:txBody>
                          <a:bodyPr/>
                          <a:lstStyle/>
                          <a:p>
                            <a:endParaRPr lang="es-AR"/>
                          </a:p>
                        </p:txBody>
                      </p:sp>
                    </p:grpSp>
                  </p:grpSp>
                  <p:grpSp>
                    <p:nvGrpSpPr>
                      <p:cNvPr id="33609" name="Grupo 1214"/>
                      <p:cNvGrpSpPr>
                        <a:grpSpLocks/>
                      </p:cNvGrpSpPr>
                      <p:nvPr/>
                    </p:nvGrpSpPr>
                    <p:grpSpPr bwMode="auto">
                      <a:xfrm>
                        <a:off x="3052" y="3436"/>
                        <a:ext cx="7" cy="7"/>
                        <a:chOff x="3052" y="3436"/>
                        <a:chExt cx="7" cy="7"/>
                      </a:xfrm>
                    </p:grpSpPr>
                    <p:sp>
                      <p:nvSpPr>
                        <p:cNvPr id="33611" name="Forma libre 1215"/>
                        <p:cNvSpPr>
                          <a:spLocks/>
                        </p:cNvSpPr>
                        <p:nvPr/>
                      </p:nvSpPr>
                      <p:spPr bwMode="auto">
                        <a:xfrm>
                          <a:off x="3052" y="3436"/>
                          <a:ext cx="2" cy="7"/>
                        </a:xfrm>
                        <a:custGeom>
                          <a:avLst/>
                          <a:gdLst>
                            <a:gd name="T0" fmla="*/ 0 w 3"/>
                            <a:gd name="T1" fmla="*/ 0 h 15"/>
                            <a:gd name="T2" fmla="*/ 0 w 3"/>
                            <a:gd name="T3" fmla="*/ 0 h 15"/>
                            <a:gd name="T4" fmla="*/ 1 w 3"/>
                            <a:gd name="T5" fmla="*/ 0 h 15"/>
                            <a:gd name="T6" fmla="*/ 1 w 3"/>
                            <a:gd name="T7" fmla="*/ 0 h 15"/>
                            <a:gd name="T8" fmla="*/ 0 w 3"/>
                            <a:gd name="T9" fmla="*/ 0 h 15"/>
                            <a:gd name="T10" fmla="*/ 0 60000 65536"/>
                            <a:gd name="T11" fmla="*/ 0 60000 65536"/>
                            <a:gd name="T12" fmla="*/ 0 60000 65536"/>
                            <a:gd name="T13" fmla="*/ 0 60000 65536"/>
                            <a:gd name="T14" fmla="*/ 0 60000 65536"/>
                            <a:gd name="T15" fmla="*/ 0 w 3"/>
                            <a:gd name="T16" fmla="*/ 0 h 15"/>
                            <a:gd name="T17" fmla="*/ 3 w 3"/>
                            <a:gd name="T18" fmla="*/ 15 h 15"/>
                          </a:gdLst>
                          <a:ahLst/>
                          <a:cxnLst>
                            <a:cxn ang="T10">
                              <a:pos x="T0" y="T1"/>
                            </a:cxn>
                            <a:cxn ang="T11">
                              <a:pos x="T2" y="T3"/>
                            </a:cxn>
                            <a:cxn ang="T12">
                              <a:pos x="T4" y="T5"/>
                            </a:cxn>
                            <a:cxn ang="T13">
                              <a:pos x="T6" y="T7"/>
                            </a:cxn>
                            <a:cxn ang="T14">
                              <a:pos x="T8" y="T9"/>
                            </a:cxn>
                          </a:cxnLst>
                          <a:rect l="T15" t="T16" r="T17" b="T18"/>
                          <a:pathLst>
                            <a:path w="3" h="15">
                              <a:moveTo>
                                <a:pt x="0" y="0"/>
                              </a:moveTo>
                              <a:lnTo>
                                <a:pt x="0" y="15"/>
                              </a:lnTo>
                              <a:lnTo>
                                <a:pt x="3" y="13"/>
                              </a:lnTo>
                              <a:lnTo>
                                <a:pt x="3" y="0"/>
                              </a:lnTo>
                              <a:lnTo>
                                <a:pt x="0" y="0"/>
                              </a:lnTo>
                              <a:close/>
                            </a:path>
                          </a:pathLst>
                        </a:custGeom>
                        <a:solidFill>
                          <a:srgbClr val="A0A0A0"/>
                        </a:solidFill>
                        <a:ln w="1588">
                          <a:solidFill>
                            <a:srgbClr val="202020"/>
                          </a:solidFill>
                          <a:round/>
                          <a:headEnd/>
                          <a:tailEnd/>
                        </a:ln>
                      </p:spPr>
                      <p:txBody>
                        <a:bodyPr/>
                        <a:lstStyle/>
                        <a:p>
                          <a:endParaRPr lang="es-AR"/>
                        </a:p>
                      </p:txBody>
                    </p:sp>
                    <p:sp>
                      <p:nvSpPr>
                        <p:cNvPr id="33612" name="Forma libre 1216"/>
                        <p:cNvSpPr>
                          <a:spLocks/>
                        </p:cNvSpPr>
                        <p:nvPr/>
                      </p:nvSpPr>
                      <p:spPr bwMode="auto">
                        <a:xfrm>
                          <a:off x="3054" y="3436"/>
                          <a:ext cx="1" cy="7"/>
                        </a:xfrm>
                        <a:custGeom>
                          <a:avLst/>
                          <a:gdLst>
                            <a:gd name="T0" fmla="*/ 0 w 3"/>
                            <a:gd name="T1" fmla="*/ 0 h 15"/>
                            <a:gd name="T2" fmla="*/ 0 w 3"/>
                            <a:gd name="T3" fmla="*/ 0 h 15"/>
                            <a:gd name="T4" fmla="*/ 0 w 3"/>
                            <a:gd name="T5" fmla="*/ 0 h 15"/>
                            <a:gd name="T6" fmla="*/ 0 w 3"/>
                            <a:gd name="T7" fmla="*/ 0 h 15"/>
                            <a:gd name="T8" fmla="*/ 0 w 3"/>
                            <a:gd name="T9" fmla="*/ 0 h 15"/>
                            <a:gd name="T10" fmla="*/ 0 60000 65536"/>
                            <a:gd name="T11" fmla="*/ 0 60000 65536"/>
                            <a:gd name="T12" fmla="*/ 0 60000 65536"/>
                            <a:gd name="T13" fmla="*/ 0 60000 65536"/>
                            <a:gd name="T14" fmla="*/ 0 60000 65536"/>
                            <a:gd name="T15" fmla="*/ 0 w 3"/>
                            <a:gd name="T16" fmla="*/ 0 h 15"/>
                            <a:gd name="T17" fmla="*/ 3 w 3"/>
                            <a:gd name="T18" fmla="*/ 15 h 15"/>
                          </a:gdLst>
                          <a:ahLst/>
                          <a:cxnLst>
                            <a:cxn ang="T10">
                              <a:pos x="T0" y="T1"/>
                            </a:cxn>
                            <a:cxn ang="T11">
                              <a:pos x="T2" y="T3"/>
                            </a:cxn>
                            <a:cxn ang="T12">
                              <a:pos x="T4" y="T5"/>
                            </a:cxn>
                            <a:cxn ang="T13">
                              <a:pos x="T6" y="T7"/>
                            </a:cxn>
                            <a:cxn ang="T14">
                              <a:pos x="T8" y="T9"/>
                            </a:cxn>
                          </a:cxnLst>
                          <a:rect l="T15" t="T16" r="T17" b="T18"/>
                          <a:pathLst>
                            <a:path w="3" h="15">
                              <a:moveTo>
                                <a:pt x="0" y="0"/>
                              </a:moveTo>
                              <a:lnTo>
                                <a:pt x="0" y="15"/>
                              </a:lnTo>
                              <a:lnTo>
                                <a:pt x="3" y="13"/>
                              </a:lnTo>
                              <a:lnTo>
                                <a:pt x="3" y="0"/>
                              </a:lnTo>
                              <a:lnTo>
                                <a:pt x="0" y="0"/>
                              </a:lnTo>
                              <a:close/>
                            </a:path>
                          </a:pathLst>
                        </a:custGeom>
                        <a:solidFill>
                          <a:srgbClr val="A0A0A0"/>
                        </a:solidFill>
                        <a:ln w="1588">
                          <a:solidFill>
                            <a:srgbClr val="202020"/>
                          </a:solidFill>
                          <a:round/>
                          <a:headEnd/>
                          <a:tailEnd/>
                        </a:ln>
                      </p:spPr>
                      <p:txBody>
                        <a:bodyPr/>
                        <a:lstStyle/>
                        <a:p>
                          <a:endParaRPr lang="es-AR"/>
                        </a:p>
                      </p:txBody>
                    </p:sp>
                    <p:sp>
                      <p:nvSpPr>
                        <p:cNvPr id="33613" name="Forma libre 1217"/>
                        <p:cNvSpPr>
                          <a:spLocks/>
                        </p:cNvSpPr>
                        <p:nvPr/>
                      </p:nvSpPr>
                      <p:spPr bwMode="auto">
                        <a:xfrm>
                          <a:off x="3055" y="3436"/>
                          <a:ext cx="2" cy="7"/>
                        </a:xfrm>
                        <a:custGeom>
                          <a:avLst/>
                          <a:gdLst>
                            <a:gd name="T0" fmla="*/ 0 w 3"/>
                            <a:gd name="T1" fmla="*/ 0 h 15"/>
                            <a:gd name="T2" fmla="*/ 0 w 3"/>
                            <a:gd name="T3" fmla="*/ 0 h 15"/>
                            <a:gd name="T4" fmla="*/ 1 w 3"/>
                            <a:gd name="T5" fmla="*/ 0 h 15"/>
                            <a:gd name="T6" fmla="*/ 1 w 3"/>
                            <a:gd name="T7" fmla="*/ 0 h 15"/>
                            <a:gd name="T8" fmla="*/ 0 w 3"/>
                            <a:gd name="T9" fmla="*/ 0 h 15"/>
                            <a:gd name="T10" fmla="*/ 0 60000 65536"/>
                            <a:gd name="T11" fmla="*/ 0 60000 65536"/>
                            <a:gd name="T12" fmla="*/ 0 60000 65536"/>
                            <a:gd name="T13" fmla="*/ 0 60000 65536"/>
                            <a:gd name="T14" fmla="*/ 0 60000 65536"/>
                            <a:gd name="T15" fmla="*/ 0 w 3"/>
                            <a:gd name="T16" fmla="*/ 0 h 15"/>
                            <a:gd name="T17" fmla="*/ 3 w 3"/>
                            <a:gd name="T18" fmla="*/ 15 h 15"/>
                          </a:gdLst>
                          <a:ahLst/>
                          <a:cxnLst>
                            <a:cxn ang="T10">
                              <a:pos x="T0" y="T1"/>
                            </a:cxn>
                            <a:cxn ang="T11">
                              <a:pos x="T2" y="T3"/>
                            </a:cxn>
                            <a:cxn ang="T12">
                              <a:pos x="T4" y="T5"/>
                            </a:cxn>
                            <a:cxn ang="T13">
                              <a:pos x="T6" y="T7"/>
                            </a:cxn>
                            <a:cxn ang="T14">
                              <a:pos x="T8" y="T9"/>
                            </a:cxn>
                          </a:cxnLst>
                          <a:rect l="T15" t="T16" r="T17" b="T18"/>
                          <a:pathLst>
                            <a:path w="3" h="15">
                              <a:moveTo>
                                <a:pt x="0" y="0"/>
                              </a:moveTo>
                              <a:lnTo>
                                <a:pt x="0" y="15"/>
                              </a:lnTo>
                              <a:lnTo>
                                <a:pt x="3" y="13"/>
                              </a:lnTo>
                              <a:lnTo>
                                <a:pt x="3" y="0"/>
                              </a:lnTo>
                              <a:lnTo>
                                <a:pt x="0" y="0"/>
                              </a:lnTo>
                              <a:close/>
                            </a:path>
                          </a:pathLst>
                        </a:custGeom>
                        <a:solidFill>
                          <a:srgbClr val="A0A0A0"/>
                        </a:solidFill>
                        <a:ln w="1588">
                          <a:solidFill>
                            <a:srgbClr val="202020"/>
                          </a:solidFill>
                          <a:round/>
                          <a:headEnd/>
                          <a:tailEnd/>
                        </a:ln>
                      </p:spPr>
                      <p:txBody>
                        <a:bodyPr/>
                        <a:lstStyle/>
                        <a:p>
                          <a:endParaRPr lang="es-AR"/>
                        </a:p>
                      </p:txBody>
                    </p:sp>
                    <p:sp>
                      <p:nvSpPr>
                        <p:cNvPr id="33614" name="Forma libre 1218"/>
                        <p:cNvSpPr>
                          <a:spLocks/>
                        </p:cNvSpPr>
                        <p:nvPr/>
                      </p:nvSpPr>
                      <p:spPr bwMode="auto">
                        <a:xfrm>
                          <a:off x="3057" y="3436"/>
                          <a:ext cx="2" cy="7"/>
                        </a:xfrm>
                        <a:custGeom>
                          <a:avLst/>
                          <a:gdLst>
                            <a:gd name="T0" fmla="*/ 0 w 4"/>
                            <a:gd name="T1" fmla="*/ 0 h 15"/>
                            <a:gd name="T2" fmla="*/ 0 w 4"/>
                            <a:gd name="T3" fmla="*/ 0 h 15"/>
                            <a:gd name="T4" fmla="*/ 1 w 4"/>
                            <a:gd name="T5" fmla="*/ 0 h 15"/>
                            <a:gd name="T6" fmla="*/ 1 w 4"/>
                            <a:gd name="T7" fmla="*/ 0 h 15"/>
                            <a:gd name="T8" fmla="*/ 0 w 4"/>
                            <a:gd name="T9" fmla="*/ 0 h 15"/>
                            <a:gd name="T10" fmla="*/ 0 60000 65536"/>
                            <a:gd name="T11" fmla="*/ 0 60000 65536"/>
                            <a:gd name="T12" fmla="*/ 0 60000 65536"/>
                            <a:gd name="T13" fmla="*/ 0 60000 65536"/>
                            <a:gd name="T14" fmla="*/ 0 60000 65536"/>
                            <a:gd name="T15" fmla="*/ 0 w 4"/>
                            <a:gd name="T16" fmla="*/ 0 h 15"/>
                            <a:gd name="T17" fmla="*/ 4 w 4"/>
                            <a:gd name="T18" fmla="*/ 15 h 15"/>
                          </a:gdLst>
                          <a:ahLst/>
                          <a:cxnLst>
                            <a:cxn ang="T10">
                              <a:pos x="T0" y="T1"/>
                            </a:cxn>
                            <a:cxn ang="T11">
                              <a:pos x="T2" y="T3"/>
                            </a:cxn>
                            <a:cxn ang="T12">
                              <a:pos x="T4" y="T5"/>
                            </a:cxn>
                            <a:cxn ang="T13">
                              <a:pos x="T6" y="T7"/>
                            </a:cxn>
                            <a:cxn ang="T14">
                              <a:pos x="T8" y="T9"/>
                            </a:cxn>
                          </a:cxnLst>
                          <a:rect l="T15" t="T16" r="T17" b="T18"/>
                          <a:pathLst>
                            <a:path w="4" h="15">
                              <a:moveTo>
                                <a:pt x="0" y="0"/>
                              </a:moveTo>
                              <a:lnTo>
                                <a:pt x="0" y="15"/>
                              </a:lnTo>
                              <a:lnTo>
                                <a:pt x="4" y="13"/>
                              </a:lnTo>
                              <a:lnTo>
                                <a:pt x="4" y="0"/>
                              </a:lnTo>
                              <a:lnTo>
                                <a:pt x="0" y="0"/>
                              </a:lnTo>
                              <a:close/>
                            </a:path>
                          </a:pathLst>
                        </a:custGeom>
                        <a:solidFill>
                          <a:srgbClr val="A0A0A0"/>
                        </a:solidFill>
                        <a:ln w="1588">
                          <a:solidFill>
                            <a:srgbClr val="202020"/>
                          </a:solidFill>
                          <a:round/>
                          <a:headEnd/>
                          <a:tailEnd/>
                        </a:ln>
                      </p:spPr>
                      <p:txBody>
                        <a:bodyPr/>
                        <a:lstStyle/>
                        <a:p>
                          <a:endParaRPr lang="es-AR"/>
                        </a:p>
                      </p:txBody>
                    </p:sp>
                  </p:grpSp>
                  <p:sp>
                    <p:nvSpPr>
                      <p:cNvPr id="33610" name="Forma libre 1219"/>
                      <p:cNvSpPr>
                        <a:spLocks/>
                      </p:cNvSpPr>
                      <p:nvPr/>
                    </p:nvSpPr>
                    <p:spPr bwMode="auto">
                      <a:xfrm>
                        <a:off x="3059" y="3436"/>
                        <a:ext cx="1" cy="7"/>
                      </a:xfrm>
                      <a:custGeom>
                        <a:avLst/>
                        <a:gdLst>
                          <a:gd name="T0" fmla="*/ 0 w 3"/>
                          <a:gd name="T1" fmla="*/ 0 h 15"/>
                          <a:gd name="T2" fmla="*/ 0 w 3"/>
                          <a:gd name="T3" fmla="*/ 0 h 15"/>
                          <a:gd name="T4" fmla="*/ 0 w 3"/>
                          <a:gd name="T5" fmla="*/ 0 h 15"/>
                          <a:gd name="T6" fmla="*/ 0 w 3"/>
                          <a:gd name="T7" fmla="*/ 0 h 15"/>
                          <a:gd name="T8" fmla="*/ 0 w 3"/>
                          <a:gd name="T9" fmla="*/ 0 h 15"/>
                          <a:gd name="T10" fmla="*/ 0 60000 65536"/>
                          <a:gd name="T11" fmla="*/ 0 60000 65536"/>
                          <a:gd name="T12" fmla="*/ 0 60000 65536"/>
                          <a:gd name="T13" fmla="*/ 0 60000 65536"/>
                          <a:gd name="T14" fmla="*/ 0 60000 65536"/>
                          <a:gd name="T15" fmla="*/ 0 w 3"/>
                          <a:gd name="T16" fmla="*/ 0 h 15"/>
                          <a:gd name="T17" fmla="*/ 3 w 3"/>
                          <a:gd name="T18" fmla="*/ 15 h 15"/>
                        </a:gdLst>
                        <a:ahLst/>
                        <a:cxnLst>
                          <a:cxn ang="T10">
                            <a:pos x="T0" y="T1"/>
                          </a:cxn>
                          <a:cxn ang="T11">
                            <a:pos x="T2" y="T3"/>
                          </a:cxn>
                          <a:cxn ang="T12">
                            <a:pos x="T4" y="T5"/>
                          </a:cxn>
                          <a:cxn ang="T13">
                            <a:pos x="T6" y="T7"/>
                          </a:cxn>
                          <a:cxn ang="T14">
                            <a:pos x="T8" y="T9"/>
                          </a:cxn>
                        </a:cxnLst>
                        <a:rect l="T15" t="T16" r="T17" b="T18"/>
                        <a:pathLst>
                          <a:path w="3" h="15">
                            <a:moveTo>
                              <a:pt x="0" y="0"/>
                            </a:moveTo>
                            <a:lnTo>
                              <a:pt x="0" y="15"/>
                            </a:lnTo>
                            <a:lnTo>
                              <a:pt x="3" y="13"/>
                            </a:lnTo>
                            <a:lnTo>
                              <a:pt x="3" y="0"/>
                            </a:lnTo>
                            <a:lnTo>
                              <a:pt x="0" y="0"/>
                            </a:lnTo>
                            <a:close/>
                          </a:path>
                        </a:pathLst>
                      </a:custGeom>
                      <a:solidFill>
                        <a:srgbClr val="A0A0A0"/>
                      </a:solidFill>
                      <a:ln w="1588">
                        <a:solidFill>
                          <a:srgbClr val="202020"/>
                        </a:solidFill>
                        <a:round/>
                        <a:headEnd/>
                        <a:tailEnd/>
                      </a:ln>
                    </p:spPr>
                    <p:txBody>
                      <a:bodyPr/>
                      <a:lstStyle/>
                      <a:p>
                        <a:endParaRPr lang="es-AR"/>
                      </a:p>
                    </p:txBody>
                  </p:sp>
                </p:grpSp>
                <p:grpSp>
                  <p:nvGrpSpPr>
                    <p:cNvPr id="33583" name="Grupo 1220"/>
                    <p:cNvGrpSpPr>
                      <a:grpSpLocks/>
                    </p:cNvGrpSpPr>
                    <p:nvPr/>
                  </p:nvGrpSpPr>
                  <p:grpSpPr bwMode="auto">
                    <a:xfrm>
                      <a:off x="3010" y="3400"/>
                      <a:ext cx="52" cy="36"/>
                      <a:chOff x="3010" y="3400"/>
                      <a:chExt cx="52" cy="36"/>
                    </a:xfrm>
                  </p:grpSpPr>
                  <p:sp>
                    <p:nvSpPr>
                      <p:cNvPr id="33584" name="Forma libre 1221"/>
                      <p:cNvSpPr>
                        <a:spLocks/>
                      </p:cNvSpPr>
                      <p:nvPr/>
                    </p:nvSpPr>
                    <p:spPr bwMode="auto">
                      <a:xfrm>
                        <a:off x="3010" y="3403"/>
                        <a:ext cx="52" cy="4"/>
                      </a:xfrm>
                      <a:custGeom>
                        <a:avLst/>
                        <a:gdLst>
                          <a:gd name="T0" fmla="*/ 0 w 103"/>
                          <a:gd name="T1" fmla="*/ 1 h 7"/>
                          <a:gd name="T2" fmla="*/ 1 w 103"/>
                          <a:gd name="T3" fmla="*/ 1 h 7"/>
                          <a:gd name="T4" fmla="*/ 1 w 103"/>
                          <a:gd name="T5" fmla="*/ 1 h 7"/>
                          <a:gd name="T6" fmla="*/ 1 w 103"/>
                          <a:gd name="T7" fmla="*/ 1 h 7"/>
                          <a:gd name="T8" fmla="*/ 1 w 103"/>
                          <a:gd name="T9" fmla="*/ 0 h 7"/>
                          <a:gd name="T10" fmla="*/ 1 w 103"/>
                          <a:gd name="T11" fmla="*/ 0 h 7"/>
                          <a:gd name="T12" fmla="*/ 0 w 103"/>
                          <a:gd name="T13" fmla="*/ 1 h 7"/>
                          <a:gd name="T14" fmla="*/ 0 60000 65536"/>
                          <a:gd name="T15" fmla="*/ 0 60000 65536"/>
                          <a:gd name="T16" fmla="*/ 0 60000 65536"/>
                          <a:gd name="T17" fmla="*/ 0 60000 65536"/>
                          <a:gd name="T18" fmla="*/ 0 60000 65536"/>
                          <a:gd name="T19" fmla="*/ 0 60000 65536"/>
                          <a:gd name="T20" fmla="*/ 0 60000 65536"/>
                          <a:gd name="T21" fmla="*/ 0 w 103"/>
                          <a:gd name="T22" fmla="*/ 0 h 7"/>
                          <a:gd name="T23" fmla="*/ 103 w 103"/>
                          <a:gd name="T24" fmla="*/ 7 h 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3" h="7">
                            <a:moveTo>
                              <a:pt x="0" y="3"/>
                            </a:moveTo>
                            <a:lnTo>
                              <a:pt x="1" y="7"/>
                            </a:lnTo>
                            <a:lnTo>
                              <a:pt x="102" y="7"/>
                            </a:lnTo>
                            <a:lnTo>
                              <a:pt x="103" y="3"/>
                            </a:lnTo>
                            <a:lnTo>
                              <a:pt x="102" y="0"/>
                            </a:lnTo>
                            <a:lnTo>
                              <a:pt x="1" y="0"/>
                            </a:lnTo>
                            <a:lnTo>
                              <a:pt x="0" y="3"/>
                            </a:lnTo>
                            <a:close/>
                          </a:path>
                        </a:pathLst>
                      </a:custGeom>
                      <a:solidFill>
                        <a:srgbClr val="E0E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3585" name="Forma libre 1222"/>
                      <p:cNvSpPr>
                        <a:spLocks/>
                      </p:cNvSpPr>
                      <p:nvPr/>
                    </p:nvSpPr>
                    <p:spPr bwMode="auto">
                      <a:xfrm>
                        <a:off x="3010" y="3412"/>
                        <a:ext cx="52" cy="3"/>
                      </a:xfrm>
                      <a:custGeom>
                        <a:avLst/>
                        <a:gdLst>
                          <a:gd name="T0" fmla="*/ 0 w 105"/>
                          <a:gd name="T1" fmla="*/ 0 h 7"/>
                          <a:gd name="T2" fmla="*/ 0 w 105"/>
                          <a:gd name="T3" fmla="*/ 0 h 7"/>
                          <a:gd name="T4" fmla="*/ 0 w 105"/>
                          <a:gd name="T5" fmla="*/ 0 h 7"/>
                          <a:gd name="T6" fmla="*/ 0 w 105"/>
                          <a:gd name="T7" fmla="*/ 0 h 7"/>
                          <a:gd name="T8" fmla="*/ 0 w 105"/>
                          <a:gd name="T9" fmla="*/ 0 h 7"/>
                          <a:gd name="T10" fmla="*/ 0 w 105"/>
                          <a:gd name="T11" fmla="*/ 0 h 7"/>
                          <a:gd name="T12" fmla="*/ 0 w 105"/>
                          <a:gd name="T13" fmla="*/ 0 h 7"/>
                          <a:gd name="T14" fmla="*/ 0 60000 65536"/>
                          <a:gd name="T15" fmla="*/ 0 60000 65536"/>
                          <a:gd name="T16" fmla="*/ 0 60000 65536"/>
                          <a:gd name="T17" fmla="*/ 0 60000 65536"/>
                          <a:gd name="T18" fmla="*/ 0 60000 65536"/>
                          <a:gd name="T19" fmla="*/ 0 60000 65536"/>
                          <a:gd name="T20" fmla="*/ 0 60000 65536"/>
                          <a:gd name="T21" fmla="*/ 0 w 105"/>
                          <a:gd name="T22" fmla="*/ 0 h 7"/>
                          <a:gd name="T23" fmla="*/ 105 w 105"/>
                          <a:gd name="T24" fmla="*/ 7 h 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5" h="7">
                            <a:moveTo>
                              <a:pt x="0" y="5"/>
                            </a:moveTo>
                            <a:lnTo>
                              <a:pt x="1" y="7"/>
                            </a:lnTo>
                            <a:lnTo>
                              <a:pt x="102" y="7"/>
                            </a:lnTo>
                            <a:lnTo>
                              <a:pt x="105" y="5"/>
                            </a:lnTo>
                            <a:lnTo>
                              <a:pt x="102" y="0"/>
                            </a:lnTo>
                            <a:lnTo>
                              <a:pt x="1" y="0"/>
                            </a:lnTo>
                            <a:lnTo>
                              <a:pt x="0" y="5"/>
                            </a:lnTo>
                            <a:close/>
                          </a:path>
                        </a:pathLst>
                      </a:custGeom>
                      <a:solidFill>
                        <a:srgbClr val="E0E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3586" name="Forma libre 1223"/>
                      <p:cNvSpPr>
                        <a:spLocks/>
                      </p:cNvSpPr>
                      <p:nvPr/>
                    </p:nvSpPr>
                    <p:spPr bwMode="auto">
                      <a:xfrm>
                        <a:off x="3010" y="3420"/>
                        <a:ext cx="52" cy="3"/>
                      </a:xfrm>
                      <a:custGeom>
                        <a:avLst/>
                        <a:gdLst>
                          <a:gd name="T0" fmla="*/ 0 w 103"/>
                          <a:gd name="T1" fmla="*/ 1 h 6"/>
                          <a:gd name="T2" fmla="*/ 1 w 103"/>
                          <a:gd name="T3" fmla="*/ 1 h 6"/>
                          <a:gd name="T4" fmla="*/ 1 w 103"/>
                          <a:gd name="T5" fmla="*/ 1 h 6"/>
                          <a:gd name="T6" fmla="*/ 1 w 103"/>
                          <a:gd name="T7" fmla="*/ 1 h 6"/>
                          <a:gd name="T8" fmla="*/ 1 w 103"/>
                          <a:gd name="T9" fmla="*/ 0 h 6"/>
                          <a:gd name="T10" fmla="*/ 1 w 103"/>
                          <a:gd name="T11" fmla="*/ 0 h 6"/>
                          <a:gd name="T12" fmla="*/ 0 w 103"/>
                          <a:gd name="T13" fmla="*/ 1 h 6"/>
                          <a:gd name="T14" fmla="*/ 0 60000 65536"/>
                          <a:gd name="T15" fmla="*/ 0 60000 65536"/>
                          <a:gd name="T16" fmla="*/ 0 60000 65536"/>
                          <a:gd name="T17" fmla="*/ 0 60000 65536"/>
                          <a:gd name="T18" fmla="*/ 0 60000 65536"/>
                          <a:gd name="T19" fmla="*/ 0 60000 65536"/>
                          <a:gd name="T20" fmla="*/ 0 60000 65536"/>
                          <a:gd name="T21" fmla="*/ 0 w 103"/>
                          <a:gd name="T22" fmla="*/ 0 h 6"/>
                          <a:gd name="T23" fmla="*/ 103 w 103"/>
                          <a:gd name="T24" fmla="*/ 6 h 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3" h="6">
                            <a:moveTo>
                              <a:pt x="0" y="3"/>
                            </a:moveTo>
                            <a:lnTo>
                              <a:pt x="1" y="6"/>
                            </a:lnTo>
                            <a:lnTo>
                              <a:pt x="102" y="6"/>
                            </a:lnTo>
                            <a:lnTo>
                              <a:pt x="103" y="3"/>
                            </a:lnTo>
                            <a:lnTo>
                              <a:pt x="102" y="0"/>
                            </a:lnTo>
                            <a:lnTo>
                              <a:pt x="1" y="0"/>
                            </a:lnTo>
                            <a:lnTo>
                              <a:pt x="0" y="3"/>
                            </a:lnTo>
                            <a:close/>
                          </a:path>
                        </a:pathLst>
                      </a:custGeom>
                      <a:solidFill>
                        <a:srgbClr val="E0E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3587" name="Forma libre 1224"/>
                      <p:cNvSpPr>
                        <a:spLocks/>
                      </p:cNvSpPr>
                      <p:nvPr/>
                    </p:nvSpPr>
                    <p:spPr bwMode="auto">
                      <a:xfrm>
                        <a:off x="3010" y="3429"/>
                        <a:ext cx="52" cy="3"/>
                      </a:xfrm>
                      <a:custGeom>
                        <a:avLst/>
                        <a:gdLst>
                          <a:gd name="T0" fmla="*/ 0 w 103"/>
                          <a:gd name="T1" fmla="*/ 1 h 6"/>
                          <a:gd name="T2" fmla="*/ 1 w 103"/>
                          <a:gd name="T3" fmla="*/ 1 h 6"/>
                          <a:gd name="T4" fmla="*/ 1 w 103"/>
                          <a:gd name="T5" fmla="*/ 1 h 6"/>
                          <a:gd name="T6" fmla="*/ 1 w 103"/>
                          <a:gd name="T7" fmla="*/ 1 h 6"/>
                          <a:gd name="T8" fmla="*/ 1 w 103"/>
                          <a:gd name="T9" fmla="*/ 0 h 6"/>
                          <a:gd name="T10" fmla="*/ 1 w 103"/>
                          <a:gd name="T11" fmla="*/ 0 h 6"/>
                          <a:gd name="T12" fmla="*/ 0 w 103"/>
                          <a:gd name="T13" fmla="*/ 1 h 6"/>
                          <a:gd name="T14" fmla="*/ 0 60000 65536"/>
                          <a:gd name="T15" fmla="*/ 0 60000 65536"/>
                          <a:gd name="T16" fmla="*/ 0 60000 65536"/>
                          <a:gd name="T17" fmla="*/ 0 60000 65536"/>
                          <a:gd name="T18" fmla="*/ 0 60000 65536"/>
                          <a:gd name="T19" fmla="*/ 0 60000 65536"/>
                          <a:gd name="T20" fmla="*/ 0 60000 65536"/>
                          <a:gd name="T21" fmla="*/ 0 w 103"/>
                          <a:gd name="T22" fmla="*/ 0 h 6"/>
                          <a:gd name="T23" fmla="*/ 103 w 103"/>
                          <a:gd name="T24" fmla="*/ 6 h 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3" h="6">
                            <a:moveTo>
                              <a:pt x="0" y="3"/>
                            </a:moveTo>
                            <a:lnTo>
                              <a:pt x="1" y="6"/>
                            </a:lnTo>
                            <a:lnTo>
                              <a:pt x="102" y="6"/>
                            </a:lnTo>
                            <a:lnTo>
                              <a:pt x="103" y="3"/>
                            </a:lnTo>
                            <a:lnTo>
                              <a:pt x="102" y="0"/>
                            </a:lnTo>
                            <a:lnTo>
                              <a:pt x="1" y="0"/>
                            </a:lnTo>
                            <a:lnTo>
                              <a:pt x="0" y="3"/>
                            </a:lnTo>
                            <a:close/>
                          </a:path>
                        </a:pathLst>
                      </a:custGeom>
                      <a:solidFill>
                        <a:srgbClr val="E0E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3588" name="Forma libre 1225"/>
                      <p:cNvSpPr>
                        <a:spLocks/>
                      </p:cNvSpPr>
                      <p:nvPr/>
                    </p:nvSpPr>
                    <p:spPr bwMode="auto">
                      <a:xfrm>
                        <a:off x="3010" y="3405"/>
                        <a:ext cx="52" cy="2"/>
                      </a:xfrm>
                      <a:custGeom>
                        <a:avLst/>
                        <a:gdLst>
                          <a:gd name="T0" fmla="*/ 1 w 103"/>
                          <a:gd name="T1" fmla="*/ 1 h 4"/>
                          <a:gd name="T2" fmla="*/ 0 w 103"/>
                          <a:gd name="T3" fmla="*/ 0 h 4"/>
                          <a:gd name="T4" fmla="*/ 1 w 103"/>
                          <a:gd name="T5" fmla="*/ 0 h 4"/>
                          <a:gd name="T6" fmla="*/ 1 w 103"/>
                          <a:gd name="T7" fmla="*/ 1 h 4"/>
                          <a:gd name="T8" fmla="*/ 1 w 103"/>
                          <a:gd name="T9" fmla="*/ 1 h 4"/>
                          <a:gd name="T10" fmla="*/ 0 60000 65536"/>
                          <a:gd name="T11" fmla="*/ 0 60000 65536"/>
                          <a:gd name="T12" fmla="*/ 0 60000 65536"/>
                          <a:gd name="T13" fmla="*/ 0 60000 65536"/>
                          <a:gd name="T14" fmla="*/ 0 60000 65536"/>
                          <a:gd name="T15" fmla="*/ 0 w 103"/>
                          <a:gd name="T16" fmla="*/ 0 h 4"/>
                          <a:gd name="T17" fmla="*/ 103 w 103"/>
                          <a:gd name="T18" fmla="*/ 4 h 4"/>
                        </a:gdLst>
                        <a:ahLst/>
                        <a:cxnLst>
                          <a:cxn ang="T10">
                            <a:pos x="T0" y="T1"/>
                          </a:cxn>
                          <a:cxn ang="T11">
                            <a:pos x="T2" y="T3"/>
                          </a:cxn>
                          <a:cxn ang="T12">
                            <a:pos x="T4" y="T5"/>
                          </a:cxn>
                          <a:cxn ang="T13">
                            <a:pos x="T6" y="T7"/>
                          </a:cxn>
                          <a:cxn ang="T14">
                            <a:pos x="T8" y="T9"/>
                          </a:cxn>
                        </a:cxnLst>
                        <a:rect l="T15" t="T16" r="T17" b="T18"/>
                        <a:pathLst>
                          <a:path w="103" h="4">
                            <a:moveTo>
                              <a:pt x="1" y="4"/>
                            </a:moveTo>
                            <a:lnTo>
                              <a:pt x="0" y="0"/>
                            </a:lnTo>
                            <a:lnTo>
                              <a:pt x="103" y="0"/>
                            </a:lnTo>
                            <a:lnTo>
                              <a:pt x="102" y="4"/>
                            </a:lnTo>
                            <a:lnTo>
                              <a:pt x="1" y="4"/>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3589" name="Forma libre 1226"/>
                      <p:cNvSpPr>
                        <a:spLocks/>
                      </p:cNvSpPr>
                      <p:nvPr/>
                    </p:nvSpPr>
                    <p:spPr bwMode="auto">
                      <a:xfrm>
                        <a:off x="3010" y="3414"/>
                        <a:ext cx="52" cy="1"/>
                      </a:xfrm>
                      <a:custGeom>
                        <a:avLst/>
                        <a:gdLst>
                          <a:gd name="T0" fmla="*/ 0 w 105"/>
                          <a:gd name="T1" fmla="*/ 1 h 2"/>
                          <a:gd name="T2" fmla="*/ 0 w 105"/>
                          <a:gd name="T3" fmla="*/ 0 h 2"/>
                          <a:gd name="T4" fmla="*/ 0 w 105"/>
                          <a:gd name="T5" fmla="*/ 0 h 2"/>
                          <a:gd name="T6" fmla="*/ 0 w 105"/>
                          <a:gd name="T7" fmla="*/ 1 h 2"/>
                          <a:gd name="T8" fmla="*/ 0 w 105"/>
                          <a:gd name="T9" fmla="*/ 1 h 2"/>
                          <a:gd name="T10" fmla="*/ 0 60000 65536"/>
                          <a:gd name="T11" fmla="*/ 0 60000 65536"/>
                          <a:gd name="T12" fmla="*/ 0 60000 65536"/>
                          <a:gd name="T13" fmla="*/ 0 60000 65536"/>
                          <a:gd name="T14" fmla="*/ 0 60000 65536"/>
                          <a:gd name="T15" fmla="*/ 0 w 105"/>
                          <a:gd name="T16" fmla="*/ 0 h 2"/>
                          <a:gd name="T17" fmla="*/ 105 w 105"/>
                          <a:gd name="T18" fmla="*/ 2 h 2"/>
                        </a:gdLst>
                        <a:ahLst/>
                        <a:cxnLst>
                          <a:cxn ang="T10">
                            <a:pos x="T0" y="T1"/>
                          </a:cxn>
                          <a:cxn ang="T11">
                            <a:pos x="T2" y="T3"/>
                          </a:cxn>
                          <a:cxn ang="T12">
                            <a:pos x="T4" y="T5"/>
                          </a:cxn>
                          <a:cxn ang="T13">
                            <a:pos x="T6" y="T7"/>
                          </a:cxn>
                          <a:cxn ang="T14">
                            <a:pos x="T8" y="T9"/>
                          </a:cxn>
                        </a:cxnLst>
                        <a:rect l="T15" t="T16" r="T17" b="T18"/>
                        <a:pathLst>
                          <a:path w="105" h="2">
                            <a:moveTo>
                              <a:pt x="1" y="2"/>
                            </a:moveTo>
                            <a:lnTo>
                              <a:pt x="0" y="0"/>
                            </a:lnTo>
                            <a:lnTo>
                              <a:pt x="105" y="0"/>
                            </a:lnTo>
                            <a:lnTo>
                              <a:pt x="103" y="2"/>
                            </a:lnTo>
                            <a:lnTo>
                              <a:pt x="1" y="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3590" name="Forma libre 1227"/>
                      <p:cNvSpPr>
                        <a:spLocks/>
                      </p:cNvSpPr>
                      <p:nvPr/>
                    </p:nvSpPr>
                    <p:spPr bwMode="auto">
                      <a:xfrm>
                        <a:off x="3010" y="3422"/>
                        <a:ext cx="52" cy="1"/>
                      </a:xfrm>
                      <a:custGeom>
                        <a:avLst/>
                        <a:gdLst>
                          <a:gd name="T0" fmla="*/ 1 w 103"/>
                          <a:gd name="T1" fmla="*/ 0 h 3"/>
                          <a:gd name="T2" fmla="*/ 0 w 103"/>
                          <a:gd name="T3" fmla="*/ 0 h 3"/>
                          <a:gd name="T4" fmla="*/ 1 w 103"/>
                          <a:gd name="T5" fmla="*/ 0 h 3"/>
                          <a:gd name="T6" fmla="*/ 1 w 103"/>
                          <a:gd name="T7" fmla="*/ 0 h 3"/>
                          <a:gd name="T8" fmla="*/ 1 w 103"/>
                          <a:gd name="T9" fmla="*/ 0 h 3"/>
                          <a:gd name="T10" fmla="*/ 0 60000 65536"/>
                          <a:gd name="T11" fmla="*/ 0 60000 65536"/>
                          <a:gd name="T12" fmla="*/ 0 60000 65536"/>
                          <a:gd name="T13" fmla="*/ 0 60000 65536"/>
                          <a:gd name="T14" fmla="*/ 0 60000 65536"/>
                          <a:gd name="T15" fmla="*/ 0 w 103"/>
                          <a:gd name="T16" fmla="*/ 0 h 3"/>
                          <a:gd name="T17" fmla="*/ 103 w 103"/>
                          <a:gd name="T18" fmla="*/ 3 h 3"/>
                        </a:gdLst>
                        <a:ahLst/>
                        <a:cxnLst>
                          <a:cxn ang="T10">
                            <a:pos x="T0" y="T1"/>
                          </a:cxn>
                          <a:cxn ang="T11">
                            <a:pos x="T2" y="T3"/>
                          </a:cxn>
                          <a:cxn ang="T12">
                            <a:pos x="T4" y="T5"/>
                          </a:cxn>
                          <a:cxn ang="T13">
                            <a:pos x="T6" y="T7"/>
                          </a:cxn>
                          <a:cxn ang="T14">
                            <a:pos x="T8" y="T9"/>
                          </a:cxn>
                        </a:cxnLst>
                        <a:rect l="T15" t="T16" r="T17" b="T18"/>
                        <a:pathLst>
                          <a:path w="103" h="3">
                            <a:moveTo>
                              <a:pt x="1" y="3"/>
                            </a:moveTo>
                            <a:lnTo>
                              <a:pt x="0" y="0"/>
                            </a:lnTo>
                            <a:lnTo>
                              <a:pt x="103" y="0"/>
                            </a:lnTo>
                            <a:lnTo>
                              <a:pt x="102" y="3"/>
                            </a:lnTo>
                            <a:lnTo>
                              <a:pt x="1" y="3"/>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3591" name="Forma libre 1228"/>
                      <p:cNvSpPr>
                        <a:spLocks/>
                      </p:cNvSpPr>
                      <p:nvPr/>
                    </p:nvSpPr>
                    <p:spPr bwMode="auto">
                      <a:xfrm>
                        <a:off x="3010" y="3430"/>
                        <a:ext cx="52" cy="2"/>
                      </a:xfrm>
                      <a:custGeom>
                        <a:avLst/>
                        <a:gdLst>
                          <a:gd name="T0" fmla="*/ 1 w 103"/>
                          <a:gd name="T1" fmla="*/ 1 h 3"/>
                          <a:gd name="T2" fmla="*/ 0 w 103"/>
                          <a:gd name="T3" fmla="*/ 0 h 3"/>
                          <a:gd name="T4" fmla="*/ 1 w 103"/>
                          <a:gd name="T5" fmla="*/ 0 h 3"/>
                          <a:gd name="T6" fmla="*/ 1 w 103"/>
                          <a:gd name="T7" fmla="*/ 1 h 3"/>
                          <a:gd name="T8" fmla="*/ 1 w 103"/>
                          <a:gd name="T9" fmla="*/ 1 h 3"/>
                          <a:gd name="T10" fmla="*/ 0 60000 65536"/>
                          <a:gd name="T11" fmla="*/ 0 60000 65536"/>
                          <a:gd name="T12" fmla="*/ 0 60000 65536"/>
                          <a:gd name="T13" fmla="*/ 0 60000 65536"/>
                          <a:gd name="T14" fmla="*/ 0 60000 65536"/>
                          <a:gd name="T15" fmla="*/ 0 w 103"/>
                          <a:gd name="T16" fmla="*/ 0 h 3"/>
                          <a:gd name="T17" fmla="*/ 103 w 103"/>
                          <a:gd name="T18" fmla="*/ 3 h 3"/>
                        </a:gdLst>
                        <a:ahLst/>
                        <a:cxnLst>
                          <a:cxn ang="T10">
                            <a:pos x="T0" y="T1"/>
                          </a:cxn>
                          <a:cxn ang="T11">
                            <a:pos x="T2" y="T3"/>
                          </a:cxn>
                          <a:cxn ang="T12">
                            <a:pos x="T4" y="T5"/>
                          </a:cxn>
                          <a:cxn ang="T13">
                            <a:pos x="T6" y="T7"/>
                          </a:cxn>
                          <a:cxn ang="T14">
                            <a:pos x="T8" y="T9"/>
                          </a:cxn>
                        </a:cxnLst>
                        <a:rect l="T15" t="T16" r="T17" b="T18"/>
                        <a:pathLst>
                          <a:path w="103" h="3">
                            <a:moveTo>
                              <a:pt x="1" y="3"/>
                            </a:moveTo>
                            <a:lnTo>
                              <a:pt x="0" y="0"/>
                            </a:lnTo>
                            <a:lnTo>
                              <a:pt x="103" y="0"/>
                            </a:lnTo>
                            <a:lnTo>
                              <a:pt x="102" y="3"/>
                            </a:lnTo>
                            <a:lnTo>
                              <a:pt x="1" y="3"/>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3592" name="Forma libre 1229"/>
                      <p:cNvSpPr>
                        <a:spLocks/>
                      </p:cNvSpPr>
                      <p:nvPr/>
                    </p:nvSpPr>
                    <p:spPr bwMode="auto">
                      <a:xfrm>
                        <a:off x="3010" y="3400"/>
                        <a:ext cx="52" cy="1"/>
                      </a:xfrm>
                      <a:custGeom>
                        <a:avLst/>
                        <a:gdLst>
                          <a:gd name="T0" fmla="*/ 1 w 103"/>
                          <a:gd name="T1" fmla="*/ 0 h 3"/>
                          <a:gd name="T2" fmla="*/ 0 w 103"/>
                          <a:gd name="T3" fmla="*/ 0 h 3"/>
                          <a:gd name="T4" fmla="*/ 1 w 103"/>
                          <a:gd name="T5" fmla="*/ 0 h 3"/>
                          <a:gd name="T6" fmla="*/ 1 w 103"/>
                          <a:gd name="T7" fmla="*/ 0 h 3"/>
                          <a:gd name="T8" fmla="*/ 1 w 103"/>
                          <a:gd name="T9" fmla="*/ 0 h 3"/>
                          <a:gd name="T10" fmla="*/ 0 60000 65536"/>
                          <a:gd name="T11" fmla="*/ 0 60000 65536"/>
                          <a:gd name="T12" fmla="*/ 0 60000 65536"/>
                          <a:gd name="T13" fmla="*/ 0 60000 65536"/>
                          <a:gd name="T14" fmla="*/ 0 60000 65536"/>
                          <a:gd name="T15" fmla="*/ 0 w 103"/>
                          <a:gd name="T16" fmla="*/ 0 h 3"/>
                          <a:gd name="T17" fmla="*/ 103 w 103"/>
                          <a:gd name="T18" fmla="*/ 3 h 3"/>
                        </a:gdLst>
                        <a:ahLst/>
                        <a:cxnLst>
                          <a:cxn ang="T10">
                            <a:pos x="T0" y="T1"/>
                          </a:cxn>
                          <a:cxn ang="T11">
                            <a:pos x="T2" y="T3"/>
                          </a:cxn>
                          <a:cxn ang="T12">
                            <a:pos x="T4" y="T5"/>
                          </a:cxn>
                          <a:cxn ang="T13">
                            <a:pos x="T6" y="T7"/>
                          </a:cxn>
                          <a:cxn ang="T14">
                            <a:pos x="T8" y="T9"/>
                          </a:cxn>
                        </a:cxnLst>
                        <a:rect l="T15" t="T16" r="T17" b="T18"/>
                        <a:pathLst>
                          <a:path w="103" h="3">
                            <a:moveTo>
                              <a:pt x="1" y="0"/>
                            </a:moveTo>
                            <a:lnTo>
                              <a:pt x="0" y="3"/>
                            </a:lnTo>
                            <a:lnTo>
                              <a:pt x="103" y="3"/>
                            </a:lnTo>
                            <a:lnTo>
                              <a:pt x="102" y="0"/>
                            </a:lnTo>
                            <a:lnTo>
                              <a:pt x="1" y="0"/>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3593" name="Forma libre 1230"/>
                      <p:cNvSpPr>
                        <a:spLocks/>
                      </p:cNvSpPr>
                      <p:nvPr/>
                    </p:nvSpPr>
                    <p:spPr bwMode="auto">
                      <a:xfrm>
                        <a:off x="3010" y="3435"/>
                        <a:ext cx="52" cy="1"/>
                      </a:xfrm>
                      <a:custGeom>
                        <a:avLst/>
                        <a:gdLst>
                          <a:gd name="T0" fmla="*/ 1 w 103"/>
                          <a:gd name="T1" fmla="*/ 0 h 3"/>
                          <a:gd name="T2" fmla="*/ 0 w 103"/>
                          <a:gd name="T3" fmla="*/ 0 h 3"/>
                          <a:gd name="T4" fmla="*/ 1 w 103"/>
                          <a:gd name="T5" fmla="*/ 0 h 3"/>
                          <a:gd name="T6" fmla="*/ 1 w 103"/>
                          <a:gd name="T7" fmla="*/ 0 h 3"/>
                          <a:gd name="T8" fmla="*/ 1 w 103"/>
                          <a:gd name="T9" fmla="*/ 0 h 3"/>
                          <a:gd name="T10" fmla="*/ 0 60000 65536"/>
                          <a:gd name="T11" fmla="*/ 0 60000 65536"/>
                          <a:gd name="T12" fmla="*/ 0 60000 65536"/>
                          <a:gd name="T13" fmla="*/ 0 60000 65536"/>
                          <a:gd name="T14" fmla="*/ 0 60000 65536"/>
                          <a:gd name="T15" fmla="*/ 0 w 103"/>
                          <a:gd name="T16" fmla="*/ 0 h 3"/>
                          <a:gd name="T17" fmla="*/ 103 w 103"/>
                          <a:gd name="T18" fmla="*/ 3 h 3"/>
                        </a:gdLst>
                        <a:ahLst/>
                        <a:cxnLst>
                          <a:cxn ang="T10">
                            <a:pos x="T0" y="T1"/>
                          </a:cxn>
                          <a:cxn ang="T11">
                            <a:pos x="T2" y="T3"/>
                          </a:cxn>
                          <a:cxn ang="T12">
                            <a:pos x="T4" y="T5"/>
                          </a:cxn>
                          <a:cxn ang="T13">
                            <a:pos x="T6" y="T7"/>
                          </a:cxn>
                          <a:cxn ang="T14">
                            <a:pos x="T8" y="T9"/>
                          </a:cxn>
                        </a:cxnLst>
                        <a:rect l="T15" t="T16" r="T17" b="T18"/>
                        <a:pathLst>
                          <a:path w="103" h="3">
                            <a:moveTo>
                              <a:pt x="1" y="3"/>
                            </a:moveTo>
                            <a:lnTo>
                              <a:pt x="0" y="0"/>
                            </a:lnTo>
                            <a:lnTo>
                              <a:pt x="103" y="0"/>
                            </a:lnTo>
                            <a:lnTo>
                              <a:pt x="102" y="3"/>
                            </a:lnTo>
                            <a:lnTo>
                              <a:pt x="1" y="3"/>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3594" name="Forma libre 1231"/>
                      <p:cNvSpPr>
                        <a:spLocks/>
                      </p:cNvSpPr>
                      <p:nvPr/>
                    </p:nvSpPr>
                    <p:spPr bwMode="auto">
                      <a:xfrm>
                        <a:off x="3010" y="3407"/>
                        <a:ext cx="52" cy="2"/>
                      </a:xfrm>
                      <a:custGeom>
                        <a:avLst/>
                        <a:gdLst>
                          <a:gd name="T0" fmla="*/ 1 w 103"/>
                          <a:gd name="T1" fmla="*/ 0 h 5"/>
                          <a:gd name="T2" fmla="*/ 0 w 103"/>
                          <a:gd name="T3" fmla="*/ 0 h 5"/>
                          <a:gd name="T4" fmla="*/ 1 w 103"/>
                          <a:gd name="T5" fmla="*/ 0 h 5"/>
                          <a:gd name="T6" fmla="*/ 1 w 103"/>
                          <a:gd name="T7" fmla="*/ 0 h 5"/>
                          <a:gd name="T8" fmla="*/ 1 w 103"/>
                          <a:gd name="T9" fmla="*/ 0 h 5"/>
                          <a:gd name="T10" fmla="*/ 0 60000 65536"/>
                          <a:gd name="T11" fmla="*/ 0 60000 65536"/>
                          <a:gd name="T12" fmla="*/ 0 60000 65536"/>
                          <a:gd name="T13" fmla="*/ 0 60000 65536"/>
                          <a:gd name="T14" fmla="*/ 0 60000 65536"/>
                          <a:gd name="T15" fmla="*/ 0 w 103"/>
                          <a:gd name="T16" fmla="*/ 0 h 5"/>
                          <a:gd name="T17" fmla="*/ 103 w 103"/>
                          <a:gd name="T18" fmla="*/ 5 h 5"/>
                        </a:gdLst>
                        <a:ahLst/>
                        <a:cxnLst>
                          <a:cxn ang="T10">
                            <a:pos x="T0" y="T1"/>
                          </a:cxn>
                          <a:cxn ang="T11">
                            <a:pos x="T2" y="T3"/>
                          </a:cxn>
                          <a:cxn ang="T12">
                            <a:pos x="T4" y="T5"/>
                          </a:cxn>
                          <a:cxn ang="T13">
                            <a:pos x="T6" y="T7"/>
                          </a:cxn>
                          <a:cxn ang="T14">
                            <a:pos x="T8" y="T9"/>
                          </a:cxn>
                        </a:cxnLst>
                        <a:rect l="T15" t="T16" r="T17" b="T18"/>
                        <a:pathLst>
                          <a:path w="103" h="5">
                            <a:moveTo>
                              <a:pt x="1" y="0"/>
                            </a:moveTo>
                            <a:lnTo>
                              <a:pt x="0" y="5"/>
                            </a:lnTo>
                            <a:lnTo>
                              <a:pt x="103" y="5"/>
                            </a:lnTo>
                            <a:lnTo>
                              <a:pt x="102" y="0"/>
                            </a:lnTo>
                            <a:lnTo>
                              <a:pt x="1" y="0"/>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3595" name="Forma libre 1232"/>
                      <p:cNvSpPr>
                        <a:spLocks/>
                      </p:cNvSpPr>
                      <p:nvPr/>
                    </p:nvSpPr>
                    <p:spPr bwMode="auto">
                      <a:xfrm>
                        <a:off x="3010" y="3416"/>
                        <a:ext cx="52" cy="1"/>
                      </a:xfrm>
                      <a:custGeom>
                        <a:avLst/>
                        <a:gdLst>
                          <a:gd name="T0" fmla="*/ 0 w 105"/>
                          <a:gd name="T1" fmla="*/ 0 h 3"/>
                          <a:gd name="T2" fmla="*/ 0 w 105"/>
                          <a:gd name="T3" fmla="*/ 0 h 3"/>
                          <a:gd name="T4" fmla="*/ 0 w 105"/>
                          <a:gd name="T5" fmla="*/ 0 h 3"/>
                          <a:gd name="T6" fmla="*/ 0 w 105"/>
                          <a:gd name="T7" fmla="*/ 0 h 3"/>
                          <a:gd name="T8" fmla="*/ 0 w 105"/>
                          <a:gd name="T9" fmla="*/ 0 h 3"/>
                          <a:gd name="T10" fmla="*/ 0 60000 65536"/>
                          <a:gd name="T11" fmla="*/ 0 60000 65536"/>
                          <a:gd name="T12" fmla="*/ 0 60000 65536"/>
                          <a:gd name="T13" fmla="*/ 0 60000 65536"/>
                          <a:gd name="T14" fmla="*/ 0 60000 65536"/>
                          <a:gd name="T15" fmla="*/ 0 w 105"/>
                          <a:gd name="T16" fmla="*/ 0 h 3"/>
                          <a:gd name="T17" fmla="*/ 105 w 105"/>
                          <a:gd name="T18" fmla="*/ 3 h 3"/>
                        </a:gdLst>
                        <a:ahLst/>
                        <a:cxnLst>
                          <a:cxn ang="T10">
                            <a:pos x="T0" y="T1"/>
                          </a:cxn>
                          <a:cxn ang="T11">
                            <a:pos x="T2" y="T3"/>
                          </a:cxn>
                          <a:cxn ang="T12">
                            <a:pos x="T4" y="T5"/>
                          </a:cxn>
                          <a:cxn ang="T13">
                            <a:pos x="T6" y="T7"/>
                          </a:cxn>
                          <a:cxn ang="T14">
                            <a:pos x="T8" y="T9"/>
                          </a:cxn>
                        </a:cxnLst>
                        <a:rect l="T15" t="T16" r="T17" b="T18"/>
                        <a:pathLst>
                          <a:path w="105" h="3">
                            <a:moveTo>
                              <a:pt x="1" y="0"/>
                            </a:moveTo>
                            <a:lnTo>
                              <a:pt x="0" y="3"/>
                            </a:lnTo>
                            <a:lnTo>
                              <a:pt x="105" y="3"/>
                            </a:lnTo>
                            <a:lnTo>
                              <a:pt x="102" y="0"/>
                            </a:lnTo>
                            <a:lnTo>
                              <a:pt x="1" y="0"/>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3596" name="Forma libre 1233"/>
                      <p:cNvSpPr>
                        <a:spLocks/>
                      </p:cNvSpPr>
                      <p:nvPr/>
                    </p:nvSpPr>
                    <p:spPr bwMode="auto">
                      <a:xfrm>
                        <a:off x="3010" y="3424"/>
                        <a:ext cx="52" cy="2"/>
                      </a:xfrm>
                      <a:custGeom>
                        <a:avLst/>
                        <a:gdLst>
                          <a:gd name="T0" fmla="*/ 1 w 103"/>
                          <a:gd name="T1" fmla="*/ 0 h 3"/>
                          <a:gd name="T2" fmla="*/ 0 w 103"/>
                          <a:gd name="T3" fmla="*/ 1 h 3"/>
                          <a:gd name="T4" fmla="*/ 1 w 103"/>
                          <a:gd name="T5" fmla="*/ 1 h 3"/>
                          <a:gd name="T6" fmla="*/ 1 w 103"/>
                          <a:gd name="T7" fmla="*/ 0 h 3"/>
                          <a:gd name="T8" fmla="*/ 1 w 103"/>
                          <a:gd name="T9" fmla="*/ 0 h 3"/>
                          <a:gd name="T10" fmla="*/ 0 60000 65536"/>
                          <a:gd name="T11" fmla="*/ 0 60000 65536"/>
                          <a:gd name="T12" fmla="*/ 0 60000 65536"/>
                          <a:gd name="T13" fmla="*/ 0 60000 65536"/>
                          <a:gd name="T14" fmla="*/ 0 60000 65536"/>
                          <a:gd name="T15" fmla="*/ 0 w 103"/>
                          <a:gd name="T16" fmla="*/ 0 h 3"/>
                          <a:gd name="T17" fmla="*/ 103 w 103"/>
                          <a:gd name="T18" fmla="*/ 3 h 3"/>
                        </a:gdLst>
                        <a:ahLst/>
                        <a:cxnLst>
                          <a:cxn ang="T10">
                            <a:pos x="T0" y="T1"/>
                          </a:cxn>
                          <a:cxn ang="T11">
                            <a:pos x="T2" y="T3"/>
                          </a:cxn>
                          <a:cxn ang="T12">
                            <a:pos x="T4" y="T5"/>
                          </a:cxn>
                          <a:cxn ang="T13">
                            <a:pos x="T6" y="T7"/>
                          </a:cxn>
                          <a:cxn ang="T14">
                            <a:pos x="T8" y="T9"/>
                          </a:cxn>
                        </a:cxnLst>
                        <a:rect l="T15" t="T16" r="T17" b="T18"/>
                        <a:pathLst>
                          <a:path w="103" h="3">
                            <a:moveTo>
                              <a:pt x="1" y="0"/>
                            </a:moveTo>
                            <a:lnTo>
                              <a:pt x="0" y="3"/>
                            </a:lnTo>
                            <a:lnTo>
                              <a:pt x="103" y="3"/>
                            </a:lnTo>
                            <a:lnTo>
                              <a:pt x="102" y="0"/>
                            </a:lnTo>
                            <a:lnTo>
                              <a:pt x="1" y="0"/>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3597" name="Forma libre 1234"/>
                      <p:cNvSpPr>
                        <a:spLocks/>
                      </p:cNvSpPr>
                      <p:nvPr/>
                    </p:nvSpPr>
                    <p:spPr bwMode="auto">
                      <a:xfrm>
                        <a:off x="3010" y="3432"/>
                        <a:ext cx="52" cy="2"/>
                      </a:xfrm>
                      <a:custGeom>
                        <a:avLst/>
                        <a:gdLst>
                          <a:gd name="T0" fmla="*/ 1 w 103"/>
                          <a:gd name="T1" fmla="*/ 0 h 3"/>
                          <a:gd name="T2" fmla="*/ 0 w 103"/>
                          <a:gd name="T3" fmla="*/ 1 h 3"/>
                          <a:gd name="T4" fmla="*/ 1 w 103"/>
                          <a:gd name="T5" fmla="*/ 1 h 3"/>
                          <a:gd name="T6" fmla="*/ 1 w 103"/>
                          <a:gd name="T7" fmla="*/ 0 h 3"/>
                          <a:gd name="T8" fmla="*/ 1 w 103"/>
                          <a:gd name="T9" fmla="*/ 0 h 3"/>
                          <a:gd name="T10" fmla="*/ 0 60000 65536"/>
                          <a:gd name="T11" fmla="*/ 0 60000 65536"/>
                          <a:gd name="T12" fmla="*/ 0 60000 65536"/>
                          <a:gd name="T13" fmla="*/ 0 60000 65536"/>
                          <a:gd name="T14" fmla="*/ 0 60000 65536"/>
                          <a:gd name="T15" fmla="*/ 0 w 103"/>
                          <a:gd name="T16" fmla="*/ 0 h 3"/>
                          <a:gd name="T17" fmla="*/ 103 w 103"/>
                          <a:gd name="T18" fmla="*/ 3 h 3"/>
                        </a:gdLst>
                        <a:ahLst/>
                        <a:cxnLst>
                          <a:cxn ang="T10">
                            <a:pos x="T0" y="T1"/>
                          </a:cxn>
                          <a:cxn ang="T11">
                            <a:pos x="T2" y="T3"/>
                          </a:cxn>
                          <a:cxn ang="T12">
                            <a:pos x="T4" y="T5"/>
                          </a:cxn>
                          <a:cxn ang="T13">
                            <a:pos x="T6" y="T7"/>
                          </a:cxn>
                          <a:cxn ang="T14">
                            <a:pos x="T8" y="T9"/>
                          </a:cxn>
                        </a:cxnLst>
                        <a:rect l="T15" t="T16" r="T17" b="T18"/>
                        <a:pathLst>
                          <a:path w="103" h="3">
                            <a:moveTo>
                              <a:pt x="1" y="0"/>
                            </a:moveTo>
                            <a:lnTo>
                              <a:pt x="0" y="3"/>
                            </a:lnTo>
                            <a:lnTo>
                              <a:pt x="103" y="3"/>
                            </a:lnTo>
                            <a:lnTo>
                              <a:pt x="102" y="0"/>
                            </a:lnTo>
                            <a:lnTo>
                              <a:pt x="1" y="0"/>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3598" name="Forma libre 1235"/>
                      <p:cNvSpPr>
                        <a:spLocks/>
                      </p:cNvSpPr>
                      <p:nvPr/>
                    </p:nvSpPr>
                    <p:spPr bwMode="auto">
                      <a:xfrm>
                        <a:off x="3010" y="3417"/>
                        <a:ext cx="52" cy="3"/>
                      </a:xfrm>
                      <a:custGeom>
                        <a:avLst/>
                        <a:gdLst>
                          <a:gd name="T0" fmla="*/ 1 w 103"/>
                          <a:gd name="T1" fmla="*/ 2 h 4"/>
                          <a:gd name="T2" fmla="*/ 0 w 103"/>
                          <a:gd name="T3" fmla="*/ 0 h 4"/>
                          <a:gd name="T4" fmla="*/ 1 w 103"/>
                          <a:gd name="T5" fmla="*/ 0 h 4"/>
                          <a:gd name="T6" fmla="*/ 1 w 103"/>
                          <a:gd name="T7" fmla="*/ 2 h 4"/>
                          <a:gd name="T8" fmla="*/ 1 w 103"/>
                          <a:gd name="T9" fmla="*/ 2 h 4"/>
                          <a:gd name="T10" fmla="*/ 0 60000 65536"/>
                          <a:gd name="T11" fmla="*/ 0 60000 65536"/>
                          <a:gd name="T12" fmla="*/ 0 60000 65536"/>
                          <a:gd name="T13" fmla="*/ 0 60000 65536"/>
                          <a:gd name="T14" fmla="*/ 0 60000 65536"/>
                          <a:gd name="T15" fmla="*/ 0 w 103"/>
                          <a:gd name="T16" fmla="*/ 0 h 4"/>
                          <a:gd name="T17" fmla="*/ 103 w 103"/>
                          <a:gd name="T18" fmla="*/ 4 h 4"/>
                        </a:gdLst>
                        <a:ahLst/>
                        <a:cxnLst>
                          <a:cxn ang="T10">
                            <a:pos x="T0" y="T1"/>
                          </a:cxn>
                          <a:cxn ang="T11">
                            <a:pos x="T2" y="T3"/>
                          </a:cxn>
                          <a:cxn ang="T12">
                            <a:pos x="T4" y="T5"/>
                          </a:cxn>
                          <a:cxn ang="T13">
                            <a:pos x="T6" y="T7"/>
                          </a:cxn>
                          <a:cxn ang="T14">
                            <a:pos x="T8" y="T9"/>
                          </a:cxn>
                        </a:cxnLst>
                        <a:rect l="T15" t="T16" r="T17" b="T18"/>
                        <a:pathLst>
                          <a:path w="103" h="4">
                            <a:moveTo>
                              <a:pt x="1" y="4"/>
                            </a:moveTo>
                            <a:lnTo>
                              <a:pt x="0" y="0"/>
                            </a:lnTo>
                            <a:lnTo>
                              <a:pt x="103" y="0"/>
                            </a:lnTo>
                            <a:lnTo>
                              <a:pt x="102" y="4"/>
                            </a:lnTo>
                            <a:lnTo>
                              <a:pt x="1" y="4"/>
                            </a:lnTo>
                            <a:close/>
                          </a:path>
                        </a:pathLst>
                      </a:custGeom>
                      <a:solidFill>
                        <a:srgbClr val="60606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3599" name="Forma libre 1236"/>
                      <p:cNvSpPr>
                        <a:spLocks/>
                      </p:cNvSpPr>
                      <p:nvPr/>
                    </p:nvSpPr>
                    <p:spPr bwMode="auto">
                      <a:xfrm>
                        <a:off x="3010" y="3426"/>
                        <a:ext cx="52" cy="3"/>
                      </a:xfrm>
                      <a:custGeom>
                        <a:avLst/>
                        <a:gdLst>
                          <a:gd name="T0" fmla="*/ 1 w 103"/>
                          <a:gd name="T1" fmla="*/ 2 h 4"/>
                          <a:gd name="T2" fmla="*/ 0 w 103"/>
                          <a:gd name="T3" fmla="*/ 0 h 4"/>
                          <a:gd name="T4" fmla="*/ 1 w 103"/>
                          <a:gd name="T5" fmla="*/ 0 h 4"/>
                          <a:gd name="T6" fmla="*/ 1 w 103"/>
                          <a:gd name="T7" fmla="*/ 2 h 4"/>
                          <a:gd name="T8" fmla="*/ 1 w 103"/>
                          <a:gd name="T9" fmla="*/ 2 h 4"/>
                          <a:gd name="T10" fmla="*/ 0 60000 65536"/>
                          <a:gd name="T11" fmla="*/ 0 60000 65536"/>
                          <a:gd name="T12" fmla="*/ 0 60000 65536"/>
                          <a:gd name="T13" fmla="*/ 0 60000 65536"/>
                          <a:gd name="T14" fmla="*/ 0 60000 65536"/>
                          <a:gd name="T15" fmla="*/ 0 w 103"/>
                          <a:gd name="T16" fmla="*/ 0 h 4"/>
                          <a:gd name="T17" fmla="*/ 103 w 103"/>
                          <a:gd name="T18" fmla="*/ 4 h 4"/>
                        </a:gdLst>
                        <a:ahLst/>
                        <a:cxnLst>
                          <a:cxn ang="T10">
                            <a:pos x="T0" y="T1"/>
                          </a:cxn>
                          <a:cxn ang="T11">
                            <a:pos x="T2" y="T3"/>
                          </a:cxn>
                          <a:cxn ang="T12">
                            <a:pos x="T4" y="T5"/>
                          </a:cxn>
                          <a:cxn ang="T13">
                            <a:pos x="T6" y="T7"/>
                          </a:cxn>
                          <a:cxn ang="T14">
                            <a:pos x="T8" y="T9"/>
                          </a:cxn>
                        </a:cxnLst>
                        <a:rect l="T15" t="T16" r="T17" b="T18"/>
                        <a:pathLst>
                          <a:path w="103" h="4">
                            <a:moveTo>
                              <a:pt x="1" y="4"/>
                            </a:moveTo>
                            <a:lnTo>
                              <a:pt x="0" y="0"/>
                            </a:lnTo>
                            <a:lnTo>
                              <a:pt x="103" y="0"/>
                            </a:lnTo>
                            <a:lnTo>
                              <a:pt x="102" y="4"/>
                            </a:lnTo>
                            <a:lnTo>
                              <a:pt x="1" y="4"/>
                            </a:lnTo>
                            <a:close/>
                          </a:path>
                        </a:pathLst>
                      </a:custGeom>
                      <a:solidFill>
                        <a:srgbClr val="60606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3600" name="Forma libre 1237"/>
                      <p:cNvSpPr>
                        <a:spLocks/>
                      </p:cNvSpPr>
                      <p:nvPr/>
                    </p:nvSpPr>
                    <p:spPr bwMode="auto">
                      <a:xfrm>
                        <a:off x="3010" y="3409"/>
                        <a:ext cx="52" cy="3"/>
                      </a:xfrm>
                      <a:custGeom>
                        <a:avLst/>
                        <a:gdLst>
                          <a:gd name="T0" fmla="*/ 1 w 103"/>
                          <a:gd name="T1" fmla="*/ 2 h 4"/>
                          <a:gd name="T2" fmla="*/ 0 w 103"/>
                          <a:gd name="T3" fmla="*/ 0 h 4"/>
                          <a:gd name="T4" fmla="*/ 1 w 103"/>
                          <a:gd name="T5" fmla="*/ 0 h 4"/>
                          <a:gd name="T6" fmla="*/ 1 w 103"/>
                          <a:gd name="T7" fmla="*/ 2 h 4"/>
                          <a:gd name="T8" fmla="*/ 1 w 103"/>
                          <a:gd name="T9" fmla="*/ 2 h 4"/>
                          <a:gd name="T10" fmla="*/ 0 60000 65536"/>
                          <a:gd name="T11" fmla="*/ 0 60000 65536"/>
                          <a:gd name="T12" fmla="*/ 0 60000 65536"/>
                          <a:gd name="T13" fmla="*/ 0 60000 65536"/>
                          <a:gd name="T14" fmla="*/ 0 60000 65536"/>
                          <a:gd name="T15" fmla="*/ 0 w 103"/>
                          <a:gd name="T16" fmla="*/ 0 h 4"/>
                          <a:gd name="T17" fmla="*/ 103 w 103"/>
                          <a:gd name="T18" fmla="*/ 4 h 4"/>
                        </a:gdLst>
                        <a:ahLst/>
                        <a:cxnLst>
                          <a:cxn ang="T10">
                            <a:pos x="T0" y="T1"/>
                          </a:cxn>
                          <a:cxn ang="T11">
                            <a:pos x="T2" y="T3"/>
                          </a:cxn>
                          <a:cxn ang="T12">
                            <a:pos x="T4" y="T5"/>
                          </a:cxn>
                          <a:cxn ang="T13">
                            <a:pos x="T6" y="T7"/>
                          </a:cxn>
                          <a:cxn ang="T14">
                            <a:pos x="T8" y="T9"/>
                          </a:cxn>
                        </a:cxnLst>
                        <a:rect l="T15" t="T16" r="T17" b="T18"/>
                        <a:pathLst>
                          <a:path w="103" h="4">
                            <a:moveTo>
                              <a:pt x="1" y="4"/>
                            </a:moveTo>
                            <a:lnTo>
                              <a:pt x="0" y="0"/>
                            </a:lnTo>
                            <a:lnTo>
                              <a:pt x="103" y="0"/>
                            </a:lnTo>
                            <a:lnTo>
                              <a:pt x="102" y="4"/>
                            </a:lnTo>
                            <a:lnTo>
                              <a:pt x="1" y="4"/>
                            </a:lnTo>
                            <a:close/>
                          </a:path>
                        </a:pathLst>
                      </a:custGeom>
                      <a:solidFill>
                        <a:srgbClr val="60606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3601" name="Forma libre 1238"/>
                      <p:cNvSpPr>
                        <a:spLocks/>
                      </p:cNvSpPr>
                      <p:nvPr/>
                    </p:nvSpPr>
                    <p:spPr bwMode="auto">
                      <a:xfrm>
                        <a:off x="3010" y="3401"/>
                        <a:ext cx="52" cy="2"/>
                      </a:xfrm>
                      <a:custGeom>
                        <a:avLst/>
                        <a:gdLst>
                          <a:gd name="T0" fmla="*/ 1 w 103"/>
                          <a:gd name="T1" fmla="*/ 0 h 5"/>
                          <a:gd name="T2" fmla="*/ 0 w 103"/>
                          <a:gd name="T3" fmla="*/ 0 h 5"/>
                          <a:gd name="T4" fmla="*/ 1 w 103"/>
                          <a:gd name="T5" fmla="*/ 0 h 5"/>
                          <a:gd name="T6" fmla="*/ 1 w 103"/>
                          <a:gd name="T7" fmla="*/ 0 h 5"/>
                          <a:gd name="T8" fmla="*/ 1 w 103"/>
                          <a:gd name="T9" fmla="*/ 0 h 5"/>
                          <a:gd name="T10" fmla="*/ 0 60000 65536"/>
                          <a:gd name="T11" fmla="*/ 0 60000 65536"/>
                          <a:gd name="T12" fmla="*/ 0 60000 65536"/>
                          <a:gd name="T13" fmla="*/ 0 60000 65536"/>
                          <a:gd name="T14" fmla="*/ 0 60000 65536"/>
                          <a:gd name="T15" fmla="*/ 0 w 103"/>
                          <a:gd name="T16" fmla="*/ 0 h 5"/>
                          <a:gd name="T17" fmla="*/ 103 w 103"/>
                          <a:gd name="T18" fmla="*/ 5 h 5"/>
                        </a:gdLst>
                        <a:ahLst/>
                        <a:cxnLst>
                          <a:cxn ang="T10">
                            <a:pos x="T0" y="T1"/>
                          </a:cxn>
                          <a:cxn ang="T11">
                            <a:pos x="T2" y="T3"/>
                          </a:cxn>
                          <a:cxn ang="T12">
                            <a:pos x="T4" y="T5"/>
                          </a:cxn>
                          <a:cxn ang="T13">
                            <a:pos x="T6" y="T7"/>
                          </a:cxn>
                          <a:cxn ang="T14">
                            <a:pos x="T8" y="T9"/>
                          </a:cxn>
                        </a:cxnLst>
                        <a:rect l="T15" t="T16" r="T17" b="T18"/>
                        <a:pathLst>
                          <a:path w="103" h="5">
                            <a:moveTo>
                              <a:pt x="1" y="5"/>
                            </a:moveTo>
                            <a:lnTo>
                              <a:pt x="0" y="0"/>
                            </a:lnTo>
                            <a:lnTo>
                              <a:pt x="103" y="0"/>
                            </a:lnTo>
                            <a:lnTo>
                              <a:pt x="102" y="5"/>
                            </a:lnTo>
                            <a:lnTo>
                              <a:pt x="1" y="5"/>
                            </a:lnTo>
                            <a:close/>
                          </a:path>
                        </a:pathLst>
                      </a:custGeom>
                      <a:solidFill>
                        <a:srgbClr val="60606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grpSp>
              </p:grpSp>
              <p:grpSp>
                <p:nvGrpSpPr>
                  <p:cNvPr id="33522" name="Grupo 1239"/>
                  <p:cNvGrpSpPr>
                    <a:grpSpLocks/>
                  </p:cNvGrpSpPr>
                  <p:nvPr/>
                </p:nvGrpSpPr>
                <p:grpSpPr bwMode="auto">
                  <a:xfrm>
                    <a:off x="3011" y="3243"/>
                    <a:ext cx="50" cy="37"/>
                    <a:chOff x="3011" y="3243"/>
                    <a:chExt cx="50" cy="37"/>
                  </a:xfrm>
                </p:grpSpPr>
                <p:grpSp>
                  <p:nvGrpSpPr>
                    <p:cNvPr id="33563" name="Grupo 1240"/>
                    <p:cNvGrpSpPr>
                      <a:grpSpLocks/>
                    </p:cNvGrpSpPr>
                    <p:nvPr/>
                  </p:nvGrpSpPr>
                  <p:grpSpPr bwMode="auto">
                    <a:xfrm>
                      <a:off x="3011" y="3243"/>
                      <a:ext cx="50" cy="37"/>
                      <a:chOff x="3011" y="3243"/>
                      <a:chExt cx="50" cy="37"/>
                    </a:xfrm>
                  </p:grpSpPr>
                  <p:sp>
                    <p:nvSpPr>
                      <p:cNvPr id="33580" name="Rectángulo 1241"/>
                      <p:cNvSpPr>
                        <a:spLocks noChangeArrowheads="1"/>
                      </p:cNvSpPr>
                      <p:nvPr/>
                    </p:nvSpPr>
                    <p:spPr bwMode="auto">
                      <a:xfrm>
                        <a:off x="3011" y="3243"/>
                        <a:ext cx="50" cy="37"/>
                      </a:xfrm>
                      <a:prstGeom prst="rect">
                        <a:avLst/>
                      </a:prstGeom>
                      <a:solidFill>
                        <a:srgbClr val="C0C0C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581" name="Línea 1242"/>
                      <p:cNvSpPr>
                        <a:spLocks noChangeShapeType="1"/>
                      </p:cNvSpPr>
                      <p:nvPr/>
                    </p:nvSpPr>
                    <p:spPr bwMode="auto">
                      <a:xfrm>
                        <a:off x="3011" y="3262"/>
                        <a:ext cx="50" cy="1"/>
                      </a:xfrm>
                      <a:prstGeom prst="line">
                        <a:avLst/>
                      </a:prstGeom>
                      <a:noFill/>
                      <a:ln w="1588">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grpSp>
                <p:grpSp>
                  <p:nvGrpSpPr>
                    <p:cNvPr id="33564" name="Grupo 1243"/>
                    <p:cNvGrpSpPr>
                      <a:grpSpLocks/>
                    </p:cNvGrpSpPr>
                    <p:nvPr/>
                  </p:nvGrpSpPr>
                  <p:grpSpPr bwMode="auto">
                    <a:xfrm>
                      <a:off x="3012" y="3245"/>
                      <a:ext cx="48" cy="31"/>
                      <a:chOff x="3012" y="3245"/>
                      <a:chExt cx="48" cy="31"/>
                    </a:xfrm>
                  </p:grpSpPr>
                  <p:sp>
                    <p:nvSpPr>
                      <p:cNvPr id="33565" name="Rectángulo 1244"/>
                      <p:cNvSpPr>
                        <a:spLocks noChangeArrowheads="1"/>
                      </p:cNvSpPr>
                      <p:nvPr/>
                    </p:nvSpPr>
                    <p:spPr bwMode="auto">
                      <a:xfrm>
                        <a:off x="3031" y="3245"/>
                        <a:ext cx="16" cy="14"/>
                      </a:xfrm>
                      <a:prstGeom prst="rect">
                        <a:avLst/>
                      </a:prstGeom>
                      <a:solidFill>
                        <a:srgbClr val="60606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566" name="Rectángulo 1245"/>
                      <p:cNvSpPr>
                        <a:spLocks noChangeArrowheads="1"/>
                      </p:cNvSpPr>
                      <p:nvPr/>
                    </p:nvSpPr>
                    <p:spPr bwMode="auto">
                      <a:xfrm>
                        <a:off x="3012" y="3250"/>
                        <a:ext cx="48" cy="1"/>
                      </a:xfrm>
                      <a:prstGeom prst="rect">
                        <a:avLst/>
                      </a:prstGeom>
                      <a:solidFill>
                        <a:srgbClr val="20202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567" name="Forma libre 1246"/>
                      <p:cNvSpPr>
                        <a:spLocks/>
                      </p:cNvSpPr>
                      <p:nvPr/>
                    </p:nvSpPr>
                    <p:spPr bwMode="auto">
                      <a:xfrm>
                        <a:off x="3031" y="3245"/>
                        <a:ext cx="15" cy="4"/>
                      </a:xfrm>
                      <a:custGeom>
                        <a:avLst/>
                        <a:gdLst>
                          <a:gd name="T0" fmla="*/ 0 w 29"/>
                          <a:gd name="T1" fmla="*/ 1 h 7"/>
                          <a:gd name="T2" fmla="*/ 1 w 29"/>
                          <a:gd name="T3" fmla="*/ 1 h 7"/>
                          <a:gd name="T4" fmla="*/ 1 w 29"/>
                          <a:gd name="T5" fmla="*/ 1 h 7"/>
                          <a:gd name="T6" fmla="*/ 1 w 29"/>
                          <a:gd name="T7" fmla="*/ 1 h 7"/>
                          <a:gd name="T8" fmla="*/ 1 w 29"/>
                          <a:gd name="T9" fmla="*/ 0 h 7"/>
                          <a:gd name="T10" fmla="*/ 0 w 29"/>
                          <a:gd name="T11" fmla="*/ 0 h 7"/>
                          <a:gd name="T12" fmla="*/ 0 w 29"/>
                          <a:gd name="T13" fmla="*/ 1 h 7"/>
                          <a:gd name="T14" fmla="*/ 0 60000 65536"/>
                          <a:gd name="T15" fmla="*/ 0 60000 65536"/>
                          <a:gd name="T16" fmla="*/ 0 60000 65536"/>
                          <a:gd name="T17" fmla="*/ 0 60000 65536"/>
                          <a:gd name="T18" fmla="*/ 0 60000 65536"/>
                          <a:gd name="T19" fmla="*/ 0 60000 65536"/>
                          <a:gd name="T20" fmla="*/ 0 60000 65536"/>
                          <a:gd name="T21" fmla="*/ 0 w 29"/>
                          <a:gd name="T22" fmla="*/ 0 h 7"/>
                          <a:gd name="T23" fmla="*/ 29 w 29"/>
                          <a:gd name="T24" fmla="*/ 7 h 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9" h="7">
                            <a:moveTo>
                              <a:pt x="0" y="6"/>
                            </a:moveTo>
                            <a:lnTo>
                              <a:pt x="3" y="3"/>
                            </a:lnTo>
                            <a:lnTo>
                              <a:pt x="26" y="3"/>
                            </a:lnTo>
                            <a:lnTo>
                              <a:pt x="29" y="7"/>
                            </a:lnTo>
                            <a:lnTo>
                              <a:pt x="29" y="0"/>
                            </a:lnTo>
                            <a:lnTo>
                              <a:pt x="0" y="0"/>
                            </a:lnTo>
                            <a:lnTo>
                              <a:pt x="0" y="6"/>
                            </a:lnTo>
                            <a:close/>
                          </a:path>
                        </a:pathLst>
                      </a:custGeom>
                      <a:solidFill>
                        <a:srgbClr val="20202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3568" name="Rectángulo 1247"/>
                      <p:cNvSpPr>
                        <a:spLocks noChangeArrowheads="1"/>
                      </p:cNvSpPr>
                      <p:nvPr/>
                    </p:nvSpPr>
                    <p:spPr bwMode="auto">
                      <a:xfrm>
                        <a:off x="3014" y="3246"/>
                        <a:ext cx="6" cy="3"/>
                      </a:xfrm>
                      <a:prstGeom prst="rect">
                        <a:avLst/>
                      </a:prstGeom>
                      <a:solidFill>
                        <a:srgbClr val="20202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569" name="Rectángulo 1248"/>
                      <p:cNvSpPr>
                        <a:spLocks noChangeArrowheads="1"/>
                      </p:cNvSpPr>
                      <p:nvPr/>
                    </p:nvSpPr>
                    <p:spPr bwMode="auto">
                      <a:xfrm>
                        <a:off x="3018" y="3265"/>
                        <a:ext cx="36" cy="11"/>
                      </a:xfrm>
                      <a:prstGeom prst="rect">
                        <a:avLst/>
                      </a:prstGeom>
                      <a:solidFill>
                        <a:srgbClr val="E0E0E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570" name="Forma libre 1249"/>
                      <p:cNvSpPr>
                        <a:spLocks/>
                      </p:cNvSpPr>
                      <p:nvPr/>
                    </p:nvSpPr>
                    <p:spPr bwMode="auto">
                      <a:xfrm>
                        <a:off x="3020" y="3265"/>
                        <a:ext cx="31" cy="3"/>
                      </a:xfrm>
                      <a:custGeom>
                        <a:avLst/>
                        <a:gdLst>
                          <a:gd name="T0" fmla="*/ 0 w 64"/>
                          <a:gd name="T1" fmla="*/ 0 h 8"/>
                          <a:gd name="T2" fmla="*/ 0 w 64"/>
                          <a:gd name="T3" fmla="*/ 0 h 8"/>
                          <a:gd name="T4" fmla="*/ 0 w 64"/>
                          <a:gd name="T5" fmla="*/ 0 h 8"/>
                          <a:gd name="T6" fmla="*/ 0 w 64"/>
                          <a:gd name="T7" fmla="*/ 0 h 8"/>
                          <a:gd name="T8" fmla="*/ 0 w 64"/>
                          <a:gd name="T9" fmla="*/ 0 h 8"/>
                          <a:gd name="T10" fmla="*/ 0 w 64"/>
                          <a:gd name="T11" fmla="*/ 0 h 8"/>
                          <a:gd name="T12" fmla="*/ 0 w 64"/>
                          <a:gd name="T13" fmla="*/ 0 h 8"/>
                          <a:gd name="T14" fmla="*/ 0 w 64"/>
                          <a:gd name="T15" fmla="*/ 0 h 8"/>
                          <a:gd name="T16" fmla="*/ 0 w 64"/>
                          <a:gd name="T17" fmla="*/ 0 h 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4"/>
                          <a:gd name="T28" fmla="*/ 0 h 8"/>
                          <a:gd name="T29" fmla="*/ 64 w 64"/>
                          <a:gd name="T30" fmla="*/ 8 h 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 h="8">
                            <a:moveTo>
                              <a:pt x="19" y="0"/>
                            </a:moveTo>
                            <a:lnTo>
                              <a:pt x="43" y="0"/>
                            </a:lnTo>
                            <a:lnTo>
                              <a:pt x="43" y="5"/>
                            </a:lnTo>
                            <a:lnTo>
                              <a:pt x="64" y="5"/>
                            </a:lnTo>
                            <a:lnTo>
                              <a:pt x="64" y="8"/>
                            </a:lnTo>
                            <a:lnTo>
                              <a:pt x="0" y="8"/>
                            </a:lnTo>
                            <a:lnTo>
                              <a:pt x="0" y="5"/>
                            </a:lnTo>
                            <a:lnTo>
                              <a:pt x="18" y="5"/>
                            </a:lnTo>
                            <a:lnTo>
                              <a:pt x="19" y="0"/>
                            </a:lnTo>
                            <a:close/>
                          </a:path>
                        </a:pathLst>
                      </a:custGeom>
                      <a:solidFill>
                        <a:srgbClr val="60606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3571" name="Rectángulo 1250"/>
                      <p:cNvSpPr>
                        <a:spLocks noChangeArrowheads="1"/>
                      </p:cNvSpPr>
                      <p:nvPr/>
                    </p:nvSpPr>
                    <p:spPr bwMode="auto">
                      <a:xfrm>
                        <a:off x="3024" y="3274"/>
                        <a:ext cx="2" cy="1"/>
                      </a:xfrm>
                      <a:prstGeom prst="rect">
                        <a:avLst/>
                      </a:prstGeom>
                      <a:solidFill>
                        <a:srgbClr val="20202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572" name="Forma libre 1251"/>
                      <p:cNvSpPr>
                        <a:spLocks/>
                      </p:cNvSpPr>
                      <p:nvPr/>
                    </p:nvSpPr>
                    <p:spPr bwMode="auto">
                      <a:xfrm>
                        <a:off x="3028" y="3270"/>
                        <a:ext cx="16" cy="5"/>
                      </a:xfrm>
                      <a:custGeom>
                        <a:avLst/>
                        <a:gdLst>
                          <a:gd name="T0" fmla="*/ 0 w 33"/>
                          <a:gd name="T1" fmla="*/ 0 h 10"/>
                          <a:gd name="T2" fmla="*/ 0 w 33"/>
                          <a:gd name="T3" fmla="*/ 0 h 10"/>
                          <a:gd name="T4" fmla="*/ 0 w 33"/>
                          <a:gd name="T5" fmla="*/ 1 h 10"/>
                          <a:gd name="T6" fmla="*/ 0 w 33"/>
                          <a:gd name="T7" fmla="*/ 1 h 10"/>
                          <a:gd name="T8" fmla="*/ 0 w 33"/>
                          <a:gd name="T9" fmla="*/ 0 h 10"/>
                          <a:gd name="T10" fmla="*/ 0 60000 65536"/>
                          <a:gd name="T11" fmla="*/ 0 60000 65536"/>
                          <a:gd name="T12" fmla="*/ 0 60000 65536"/>
                          <a:gd name="T13" fmla="*/ 0 60000 65536"/>
                          <a:gd name="T14" fmla="*/ 0 60000 65536"/>
                          <a:gd name="T15" fmla="*/ 0 w 33"/>
                          <a:gd name="T16" fmla="*/ 0 h 10"/>
                          <a:gd name="T17" fmla="*/ 33 w 33"/>
                          <a:gd name="T18" fmla="*/ 10 h 10"/>
                        </a:gdLst>
                        <a:ahLst/>
                        <a:cxnLst>
                          <a:cxn ang="T10">
                            <a:pos x="T0" y="T1"/>
                          </a:cxn>
                          <a:cxn ang="T11">
                            <a:pos x="T2" y="T3"/>
                          </a:cxn>
                          <a:cxn ang="T12">
                            <a:pos x="T4" y="T5"/>
                          </a:cxn>
                          <a:cxn ang="T13">
                            <a:pos x="T6" y="T7"/>
                          </a:cxn>
                          <a:cxn ang="T14">
                            <a:pos x="T8" y="T9"/>
                          </a:cxn>
                        </a:cxnLst>
                        <a:rect l="T15" t="T16" r="T17" b="T18"/>
                        <a:pathLst>
                          <a:path w="33" h="10">
                            <a:moveTo>
                              <a:pt x="6" y="0"/>
                            </a:moveTo>
                            <a:lnTo>
                              <a:pt x="26" y="0"/>
                            </a:lnTo>
                            <a:lnTo>
                              <a:pt x="33" y="10"/>
                            </a:lnTo>
                            <a:lnTo>
                              <a:pt x="0" y="10"/>
                            </a:lnTo>
                            <a:lnTo>
                              <a:pt x="6" y="0"/>
                            </a:lnTo>
                            <a:close/>
                          </a:path>
                        </a:pathLst>
                      </a:custGeom>
                      <a:solidFill>
                        <a:srgbClr val="60606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3573" name="Rectángulo 1252"/>
                      <p:cNvSpPr>
                        <a:spLocks noChangeArrowheads="1"/>
                      </p:cNvSpPr>
                      <p:nvPr/>
                    </p:nvSpPr>
                    <p:spPr bwMode="auto">
                      <a:xfrm>
                        <a:off x="3045" y="3271"/>
                        <a:ext cx="4" cy="4"/>
                      </a:xfrm>
                      <a:prstGeom prst="rect">
                        <a:avLst/>
                      </a:prstGeom>
                      <a:solidFill>
                        <a:srgbClr val="A0A0A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nvGrpSpPr>
                      <p:cNvPr id="33574" name="Grupo 1253"/>
                      <p:cNvGrpSpPr>
                        <a:grpSpLocks/>
                      </p:cNvGrpSpPr>
                      <p:nvPr/>
                    </p:nvGrpSpPr>
                    <p:grpSpPr bwMode="auto">
                      <a:xfrm>
                        <a:off x="3046" y="3245"/>
                        <a:ext cx="12" cy="4"/>
                        <a:chOff x="3046" y="3245"/>
                        <a:chExt cx="12" cy="4"/>
                      </a:xfrm>
                    </p:grpSpPr>
                    <p:sp>
                      <p:nvSpPr>
                        <p:cNvPr id="33578" name="Elipse 1254"/>
                        <p:cNvSpPr>
                          <a:spLocks noChangeArrowheads="1"/>
                        </p:cNvSpPr>
                        <p:nvPr/>
                      </p:nvSpPr>
                      <p:spPr bwMode="auto">
                        <a:xfrm>
                          <a:off x="3046" y="3245"/>
                          <a:ext cx="5" cy="4"/>
                        </a:xfrm>
                        <a:prstGeom prst="ellipse">
                          <a:avLst/>
                        </a:prstGeom>
                        <a:solidFill>
                          <a:srgbClr val="202020"/>
                        </a:solidFill>
                        <a:ln w="1588">
                          <a:solidFill>
                            <a:srgbClr val="20202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579" name="Forma libre 1255"/>
                        <p:cNvSpPr>
                          <a:spLocks/>
                        </p:cNvSpPr>
                        <p:nvPr/>
                      </p:nvSpPr>
                      <p:spPr bwMode="auto">
                        <a:xfrm>
                          <a:off x="3049" y="3246"/>
                          <a:ext cx="9" cy="3"/>
                        </a:xfrm>
                        <a:custGeom>
                          <a:avLst/>
                          <a:gdLst>
                            <a:gd name="T0" fmla="*/ 0 w 18"/>
                            <a:gd name="T1" fmla="*/ 1 h 6"/>
                            <a:gd name="T2" fmla="*/ 1 w 18"/>
                            <a:gd name="T3" fmla="*/ 0 h 6"/>
                            <a:gd name="T4" fmla="*/ 1 w 18"/>
                            <a:gd name="T5" fmla="*/ 1 h 6"/>
                            <a:gd name="T6" fmla="*/ 0 w 18"/>
                            <a:gd name="T7" fmla="*/ 1 h 6"/>
                            <a:gd name="T8" fmla="*/ 0 w 18"/>
                            <a:gd name="T9" fmla="*/ 1 h 6"/>
                            <a:gd name="T10" fmla="*/ 0 60000 65536"/>
                            <a:gd name="T11" fmla="*/ 0 60000 65536"/>
                            <a:gd name="T12" fmla="*/ 0 60000 65536"/>
                            <a:gd name="T13" fmla="*/ 0 60000 65536"/>
                            <a:gd name="T14" fmla="*/ 0 60000 65536"/>
                            <a:gd name="T15" fmla="*/ 0 w 18"/>
                            <a:gd name="T16" fmla="*/ 0 h 6"/>
                            <a:gd name="T17" fmla="*/ 18 w 18"/>
                            <a:gd name="T18" fmla="*/ 6 h 6"/>
                          </a:gdLst>
                          <a:ahLst/>
                          <a:cxnLst>
                            <a:cxn ang="T10">
                              <a:pos x="T0" y="T1"/>
                            </a:cxn>
                            <a:cxn ang="T11">
                              <a:pos x="T2" y="T3"/>
                            </a:cxn>
                            <a:cxn ang="T12">
                              <a:pos x="T4" y="T5"/>
                            </a:cxn>
                            <a:cxn ang="T13">
                              <a:pos x="T6" y="T7"/>
                            </a:cxn>
                            <a:cxn ang="T14">
                              <a:pos x="T8" y="T9"/>
                            </a:cxn>
                          </a:cxnLst>
                          <a:rect l="T15" t="T16" r="T17" b="T18"/>
                          <a:pathLst>
                            <a:path w="18" h="6">
                              <a:moveTo>
                                <a:pt x="0" y="3"/>
                              </a:moveTo>
                              <a:lnTo>
                                <a:pt x="18" y="0"/>
                              </a:lnTo>
                              <a:lnTo>
                                <a:pt x="18" y="3"/>
                              </a:lnTo>
                              <a:lnTo>
                                <a:pt x="0" y="6"/>
                              </a:lnTo>
                              <a:lnTo>
                                <a:pt x="0" y="3"/>
                              </a:lnTo>
                              <a:close/>
                            </a:path>
                          </a:pathLst>
                        </a:custGeom>
                        <a:solidFill>
                          <a:srgbClr val="202020"/>
                        </a:solidFill>
                        <a:ln w="1588">
                          <a:solidFill>
                            <a:srgbClr val="202020"/>
                          </a:solidFill>
                          <a:round/>
                          <a:headEnd/>
                          <a:tailEnd/>
                        </a:ln>
                      </p:spPr>
                      <p:txBody>
                        <a:bodyPr/>
                        <a:lstStyle/>
                        <a:p>
                          <a:endParaRPr lang="es-AR"/>
                        </a:p>
                      </p:txBody>
                    </p:sp>
                  </p:grpSp>
                  <p:grpSp>
                    <p:nvGrpSpPr>
                      <p:cNvPr id="33575" name="Grupo 1256"/>
                      <p:cNvGrpSpPr>
                        <a:grpSpLocks/>
                      </p:cNvGrpSpPr>
                      <p:nvPr/>
                    </p:nvGrpSpPr>
                    <p:grpSpPr bwMode="auto">
                      <a:xfrm>
                        <a:off x="3047" y="3245"/>
                        <a:ext cx="11" cy="5"/>
                        <a:chOff x="3047" y="3245"/>
                        <a:chExt cx="11" cy="5"/>
                      </a:xfrm>
                    </p:grpSpPr>
                    <p:sp>
                      <p:nvSpPr>
                        <p:cNvPr id="33576" name="Elipse 1257"/>
                        <p:cNvSpPr>
                          <a:spLocks noChangeArrowheads="1"/>
                        </p:cNvSpPr>
                        <p:nvPr/>
                      </p:nvSpPr>
                      <p:spPr bwMode="auto">
                        <a:xfrm>
                          <a:off x="3047" y="3245"/>
                          <a:ext cx="5" cy="5"/>
                        </a:xfrm>
                        <a:prstGeom prst="ellipse">
                          <a:avLst/>
                        </a:prstGeom>
                        <a:solidFill>
                          <a:srgbClr val="60606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577" name="Forma libre 1258"/>
                        <p:cNvSpPr>
                          <a:spLocks/>
                        </p:cNvSpPr>
                        <p:nvPr/>
                      </p:nvSpPr>
                      <p:spPr bwMode="auto">
                        <a:xfrm>
                          <a:off x="3049" y="3245"/>
                          <a:ext cx="9" cy="3"/>
                        </a:xfrm>
                        <a:custGeom>
                          <a:avLst/>
                          <a:gdLst>
                            <a:gd name="T0" fmla="*/ 0 w 18"/>
                            <a:gd name="T1" fmla="*/ 1 h 6"/>
                            <a:gd name="T2" fmla="*/ 1 w 18"/>
                            <a:gd name="T3" fmla="*/ 0 h 6"/>
                            <a:gd name="T4" fmla="*/ 1 w 18"/>
                            <a:gd name="T5" fmla="*/ 1 h 6"/>
                            <a:gd name="T6" fmla="*/ 0 w 18"/>
                            <a:gd name="T7" fmla="*/ 1 h 6"/>
                            <a:gd name="T8" fmla="*/ 0 w 18"/>
                            <a:gd name="T9" fmla="*/ 1 h 6"/>
                            <a:gd name="T10" fmla="*/ 0 60000 65536"/>
                            <a:gd name="T11" fmla="*/ 0 60000 65536"/>
                            <a:gd name="T12" fmla="*/ 0 60000 65536"/>
                            <a:gd name="T13" fmla="*/ 0 60000 65536"/>
                            <a:gd name="T14" fmla="*/ 0 60000 65536"/>
                            <a:gd name="T15" fmla="*/ 0 w 18"/>
                            <a:gd name="T16" fmla="*/ 0 h 6"/>
                            <a:gd name="T17" fmla="*/ 18 w 18"/>
                            <a:gd name="T18" fmla="*/ 6 h 6"/>
                          </a:gdLst>
                          <a:ahLst/>
                          <a:cxnLst>
                            <a:cxn ang="T10">
                              <a:pos x="T0" y="T1"/>
                            </a:cxn>
                            <a:cxn ang="T11">
                              <a:pos x="T2" y="T3"/>
                            </a:cxn>
                            <a:cxn ang="T12">
                              <a:pos x="T4" y="T5"/>
                            </a:cxn>
                            <a:cxn ang="T13">
                              <a:pos x="T6" y="T7"/>
                            </a:cxn>
                            <a:cxn ang="T14">
                              <a:pos x="T8" y="T9"/>
                            </a:cxn>
                          </a:cxnLst>
                          <a:rect l="T15" t="T16" r="T17" b="T18"/>
                          <a:pathLst>
                            <a:path w="18" h="6">
                              <a:moveTo>
                                <a:pt x="0" y="3"/>
                              </a:moveTo>
                              <a:lnTo>
                                <a:pt x="18" y="0"/>
                              </a:lnTo>
                              <a:lnTo>
                                <a:pt x="18" y="3"/>
                              </a:lnTo>
                              <a:lnTo>
                                <a:pt x="0" y="6"/>
                              </a:lnTo>
                              <a:lnTo>
                                <a:pt x="0" y="3"/>
                              </a:lnTo>
                              <a:close/>
                            </a:path>
                          </a:pathLst>
                        </a:custGeom>
                        <a:solidFill>
                          <a:srgbClr val="60606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grpSp>
                </p:grpSp>
              </p:grpSp>
              <p:grpSp>
                <p:nvGrpSpPr>
                  <p:cNvPr id="33523" name="Grupo 1259"/>
                  <p:cNvGrpSpPr>
                    <a:grpSpLocks/>
                  </p:cNvGrpSpPr>
                  <p:nvPr/>
                </p:nvGrpSpPr>
                <p:grpSpPr bwMode="auto">
                  <a:xfrm>
                    <a:off x="3004" y="3199"/>
                    <a:ext cx="65" cy="8"/>
                    <a:chOff x="3004" y="3199"/>
                    <a:chExt cx="65" cy="8"/>
                  </a:xfrm>
                </p:grpSpPr>
                <p:grpSp>
                  <p:nvGrpSpPr>
                    <p:cNvPr id="33524" name="Grupo 1260"/>
                    <p:cNvGrpSpPr>
                      <a:grpSpLocks/>
                    </p:cNvGrpSpPr>
                    <p:nvPr/>
                  </p:nvGrpSpPr>
                  <p:grpSpPr bwMode="auto">
                    <a:xfrm>
                      <a:off x="3011" y="3200"/>
                      <a:ext cx="50" cy="7"/>
                      <a:chOff x="3011" y="3200"/>
                      <a:chExt cx="50" cy="7"/>
                    </a:xfrm>
                  </p:grpSpPr>
                  <p:sp>
                    <p:nvSpPr>
                      <p:cNvPr id="33526" name="Rectángulo 1261"/>
                      <p:cNvSpPr>
                        <a:spLocks noChangeArrowheads="1"/>
                      </p:cNvSpPr>
                      <p:nvPr/>
                    </p:nvSpPr>
                    <p:spPr bwMode="auto">
                      <a:xfrm>
                        <a:off x="3011" y="3200"/>
                        <a:ext cx="1"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527" name="Rectángulo 1262"/>
                      <p:cNvSpPr>
                        <a:spLocks noChangeArrowheads="1"/>
                      </p:cNvSpPr>
                      <p:nvPr/>
                    </p:nvSpPr>
                    <p:spPr bwMode="auto">
                      <a:xfrm>
                        <a:off x="3012" y="3200"/>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528" name="Rectángulo 1263"/>
                      <p:cNvSpPr>
                        <a:spLocks noChangeArrowheads="1"/>
                      </p:cNvSpPr>
                      <p:nvPr/>
                    </p:nvSpPr>
                    <p:spPr bwMode="auto">
                      <a:xfrm>
                        <a:off x="3014" y="3200"/>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529" name="Rectángulo 1264"/>
                      <p:cNvSpPr>
                        <a:spLocks noChangeArrowheads="1"/>
                      </p:cNvSpPr>
                      <p:nvPr/>
                    </p:nvSpPr>
                    <p:spPr bwMode="auto">
                      <a:xfrm>
                        <a:off x="3016" y="3200"/>
                        <a:ext cx="1"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nvGrpSpPr>
                      <p:cNvPr id="33530" name="Grupo 1265"/>
                      <p:cNvGrpSpPr>
                        <a:grpSpLocks/>
                      </p:cNvGrpSpPr>
                      <p:nvPr/>
                    </p:nvGrpSpPr>
                    <p:grpSpPr bwMode="auto">
                      <a:xfrm>
                        <a:off x="3017" y="3200"/>
                        <a:ext cx="8" cy="7"/>
                        <a:chOff x="3017" y="3200"/>
                        <a:chExt cx="8" cy="7"/>
                      </a:xfrm>
                    </p:grpSpPr>
                    <p:sp>
                      <p:nvSpPr>
                        <p:cNvPr id="33559" name="Rectángulo 1266"/>
                        <p:cNvSpPr>
                          <a:spLocks noChangeArrowheads="1"/>
                        </p:cNvSpPr>
                        <p:nvPr/>
                      </p:nvSpPr>
                      <p:spPr bwMode="auto">
                        <a:xfrm>
                          <a:off x="3017" y="3200"/>
                          <a:ext cx="3"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560" name="Rectángulo 1267"/>
                        <p:cNvSpPr>
                          <a:spLocks noChangeArrowheads="1"/>
                        </p:cNvSpPr>
                        <p:nvPr/>
                      </p:nvSpPr>
                      <p:spPr bwMode="auto">
                        <a:xfrm>
                          <a:off x="3020" y="3200"/>
                          <a:ext cx="1"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561" name="Rectángulo 1268"/>
                        <p:cNvSpPr>
                          <a:spLocks noChangeArrowheads="1"/>
                        </p:cNvSpPr>
                        <p:nvPr/>
                      </p:nvSpPr>
                      <p:spPr bwMode="auto">
                        <a:xfrm>
                          <a:off x="3021" y="3200"/>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562" name="Rectángulo 1269"/>
                        <p:cNvSpPr>
                          <a:spLocks noChangeArrowheads="1"/>
                        </p:cNvSpPr>
                        <p:nvPr/>
                      </p:nvSpPr>
                      <p:spPr bwMode="auto">
                        <a:xfrm>
                          <a:off x="3023" y="3200"/>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531" name="Grupo 1270"/>
                      <p:cNvGrpSpPr>
                        <a:grpSpLocks/>
                      </p:cNvGrpSpPr>
                      <p:nvPr/>
                    </p:nvGrpSpPr>
                    <p:grpSpPr bwMode="auto">
                      <a:xfrm>
                        <a:off x="3025" y="3200"/>
                        <a:ext cx="13" cy="7"/>
                        <a:chOff x="3025" y="3200"/>
                        <a:chExt cx="13" cy="7"/>
                      </a:xfrm>
                    </p:grpSpPr>
                    <p:grpSp>
                      <p:nvGrpSpPr>
                        <p:cNvPr id="33549" name="Grupo 1271"/>
                        <p:cNvGrpSpPr>
                          <a:grpSpLocks/>
                        </p:cNvGrpSpPr>
                        <p:nvPr/>
                      </p:nvGrpSpPr>
                      <p:grpSpPr bwMode="auto">
                        <a:xfrm>
                          <a:off x="3025" y="3200"/>
                          <a:ext cx="6" cy="7"/>
                          <a:chOff x="3025" y="3200"/>
                          <a:chExt cx="6" cy="7"/>
                        </a:xfrm>
                      </p:grpSpPr>
                      <p:sp>
                        <p:nvSpPr>
                          <p:cNvPr id="33555" name="Rectángulo 1272"/>
                          <p:cNvSpPr>
                            <a:spLocks noChangeArrowheads="1"/>
                          </p:cNvSpPr>
                          <p:nvPr/>
                        </p:nvSpPr>
                        <p:spPr bwMode="auto">
                          <a:xfrm>
                            <a:off x="3025" y="3200"/>
                            <a:ext cx="1"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556" name="Rectángulo 1273"/>
                          <p:cNvSpPr>
                            <a:spLocks noChangeArrowheads="1"/>
                          </p:cNvSpPr>
                          <p:nvPr/>
                        </p:nvSpPr>
                        <p:spPr bwMode="auto">
                          <a:xfrm>
                            <a:off x="3026" y="3200"/>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557" name="Rectángulo 1274"/>
                          <p:cNvSpPr>
                            <a:spLocks noChangeArrowheads="1"/>
                          </p:cNvSpPr>
                          <p:nvPr/>
                        </p:nvSpPr>
                        <p:spPr bwMode="auto">
                          <a:xfrm>
                            <a:off x="3028" y="3200"/>
                            <a:ext cx="1"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558" name="Rectángulo 1275"/>
                          <p:cNvSpPr>
                            <a:spLocks noChangeArrowheads="1"/>
                          </p:cNvSpPr>
                          <p:nvPr/>
                        </p:nvSpPr>
                        <p:spPr bwMode="auto">
                          <a:xfrm>
                            <a:off x="3029" y="3200"/>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550" name="Grupo 1276"/>
                        <p:cNvGrpSpPr>
                          <a:grpSpLocks/>
                        </p:cNvGrpSpPr>
                        <p:nvPr/>
                      </p:nvGrpSpPr>
                      <p:grpSpPr bwMode="auto">
                        <a:xfrm>
                          <a:off x="3031" y="3200"/>
                          <a:ext cx="7" cy="7"/>
                          <a:chOff x="3031" y="3200"/>
                          <a:chExt cx="7" cy="7"/>
                        </a:xfrm>
                      </p:grpSpPr>
                      <p:sp>
                        <p:nvSpPr>
                          <p:cNvPr id="33551" name="Rectángulo 1277"/>
                          <p:cNvSpPr>
                            <a:spLocks noChangeArrowheads="1"/>
                          </p:cNvSpPr>
                          <p:nvPr/>
                        </p:nvSpPr>
                        <p:spPr bwMode="auto">
                          <a:xfrm>
                            <a:off x="3031" y="3200"/>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552" name="Rectángulo 1278"/>
                          <p:cNvSpPr>
                            <a:spLocks noChangeArrowheads="1"/>
                          </p:cNvSpPr>
                          <p:nvPr/>
                        </p:nvSpPr>
                        <p:spPr bwMode="auto">
                          <a:xfrm>
                            <a:off x="3033" y="3200"/>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553" name="Rectángulo 1279"/>
                          <p:cNvSpPr>
                            <a:spLocks noChangeArrowheads="1"/>
                          </p:cNvSpPr>
                          <p:nvPr/>
                        </p:nvSpPr>
                        <p:spPr bwMode="auto">
                          <a:xfrm>
                            <a:off x="3035" y="3200"/>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554" name="Rectángulo 1280"/>
                          <p:cNvSpPr>
                            <a:spLocks noChangeArrowheads="1"/>
                          </p:cNvSpPr>
                          <p:nvPr/>
                        </p:nvSpPr>
                        <p:spPr bwMode="auto">
                          <a:xfrm>
                            <a:off x="3037" y="3200"/>
                            <a:ext cx="1"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grpSp>
                    <p:nvGrpSpPr>
                      <p:cNvPr id="33532" name="Grupo 1281"/>
                      <p:cNvGrpSpPr>
                        <a:grpSpLocks/>
                      </p:cNvGrpSpPr>
                      <p:nvPr/>
                    </p:nvGrpSpPr>
                    <p:grpSpPr bwMode="auto">
                      <a:xfrm>
                        <a:off x="3038" y="3200"/>
                        <a:ext cx="14" cy="7"/>
                        <a:chOff x="3038" y="3200"/>
                        <a:chExt cx="14" cy="7"/>
                      </a:xfrm>
                    </p:grpSpPr>
                    <p:grpSp>
                      <p:nvGrpSpPr>
                        <p:cNvPr id="33539" name="Grupo 1282"/>
                        <p:cNvGrpSpPr>
                          <a:grpSpLocks/>
                        </p:cNvGrpSpPr>
                        <p:nvPr/>
                      </p:nvGrpSpPr>
                      <p:grpSpPr bwMode="auto">
                        <a:xfrm>
                          <a:off x="3038" y="3200"/>
                          <a:ext cx="7" cy="7"/>
                          <a:chOff x="3038" y="3200"/>
                          <a:chExt cx="7" cy="7"/>
                        </a:xfrm>
                      </p:grpSpPr>
                      <p:sp>
                        <p:nvSpPr>
                          <p:cNvPr id="33545" name="Rectángulo 1283"/>
                          <p:cNvSpPr>
                            <a:spLocks noChangeArrowheads="1"/>
                          </p:cNvSpPr>
                          <p:nvPr/>
                        </p:nvSpPr>
                        <p:spPr bwMode="auto">
                          <a:xfrm>
                            <a:off x="3038" y="3200"/>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546" name="Rectángulo 1284"/>
                          <p:cNvSpPr>
                            <a:spLocks noChangeArrowheads="1"/>
                          </p:cNvSpPr>
                          <p:nvPr/>
                        </p:nvSpPr>
                        <p:spPr bwMode="auto">
                          <a:xfrm>
                            <a:off x="3040" y="3200"/>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547" name="Rectángulo 1285"/>
                          <p:cNvSpPr>
                            <a:spLocks noChangeArrowheads="1"/>
                          </p:cNvSpPr>
                          <p:nvPr/>
                        </p:nvSpPr>
                        <p:spPr bwMode="auto">
                          <a:xfrm>
                            <a:off x="3042" y="3200"/>
                            <a:ext cx="1"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548" name="Rectángulo 1286"/>
                          <p:cNvSpPr>
                            <a:spLocks noChangeArrowheads="1"/>
                          </p:cNvSpPr>
                          <p:nvPr/>
                        </p:nvSpPr>
                        <p:spPr bwMode="auto">
                          <a:xfrm>
                            <a:off x="3043" y="3200"/>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540" name="Grupo 1287"/>
                        <p:cNvGrpSpPr>
                          <a:grpSpLocks/>
                        </p:cNvGrpSpPr>
                        <p:nvPr/>
                      </p:nvGrpSpPr>
                      <p:grpSpPr bwMode="auto">
                        <a:xfrm>
                          <a:off x="3045" y="3200"/>
                          <a:ext cx="7" cy="7"/>
                          <a:chOff x="3045" y="3200"/>
                          <a:chExt cx="7" cy="7"/>
                        </a:xfrm>
                      </p:grpSpPr>
                      <p:sp>
                        <p:nvSpPr>
                          <p:cNvPr id="33541" name="Rectángulo 1288"/>
                          <p:cNvSpPr>
                            <a:spLocks noChangeArrowheads="1"/>
                          </p:cNvSpPr>
                          <p:nvPr/>
                        </p:nvSpPr>
                        <p:spPr bwMode="auto">
                          <a:xfrm>
                            <a:off x="3045" y="3200"/>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542" name="Rectángulo 1289"/>
                          <p:cNvSpPr>
                            <a:spLocks noChangeArrowheads="1"/>
                          </p:cNvSpPr>
                          <p:nvPr/>
                        </p:nvSpPr>
                        <p:spPr bwMode="auto">
                          <a:xfrm>
                            <a:off x="3047" y="3200"/>
                            <a:ext cx="1"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543" name="Rectángulo 1290"/>
                          <p:cNvSpPr>
                            <a:spLocks noChangeArrowheads="1"/>
                          </p:cNvSpPr>
                          <p:nvPr/>
                        </p:nvSpPr>
                        <p:spPr bwMode="auto">
                          <a:xfrm>
                            <a:off x="3048" y="3200"/>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544" name="Rectángulo 1291"/>
                          <p:cNvSpPr>
                            <a:spLocks noChangeArrowheads="1"/>
                          </p:cNvSpPr>
                          <p:nvPr/>
                        </p:nvSpPr>
                        <p:spPr bwMode="auto">
                          <a:xfrm>
                            <a:off x="3050" y="3200"/>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grpSp>
                    <p:nvGrpSpPr>
                      <p:cNvPr id="33533" name="Grupo 1292"/>
                      <p:cNvGrpSpPr>
                        <a:grpSpLocks/>
                      </p:cNvGrpSpPr>
                      <p:nvPr/>
                    </p:nvGrpSpPr>
                    <p:grpSpPr bwMode="auto">
                      <a:xfrm>
                        <a:off x="3052" y="3200"/>
                        <a:ext cx="7" cy="7"/>
                        <a:chOff x="3052" y="3200"/>
                        <a:chExt cx="7" cy="7"/>
                      </a:xfrm>
                    </p:grpSpPr>
                    <p:sp>
                      <p:nvSpPr>
                        <p:cNvPr id="33535" name="Rectángulo 1293"/>
                        <p:cNvSpPr>
                          <a:spLocks noChangeArrowheads="1"/>
                        </p:cNvSpPr>
                        <p:nvPr/>
                      </p:nvSpPr>
                      <p:spPr bwMode="auto">
                        <a:xfrm>
                          <a:off x="3052" y="3200"/>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536" name="Rectángulo 1294"/>
                        <p:cNvSpPr>
                          <a:spLocks noChangeArrowheads="1"/>
                        </p:cNvSpPr>
                        <p:nvPr/>
                      </p:nvSpPr>
                      <p:spPr bwMode="auto">
                        <a:xfrm>
                          <a:off x="3054" y="3200"/>
                          <a:ext cx="1"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537" name="Rectángulo 1295"/>
                        <p:cNvSpPr>
                          <a:spLocks noChangeArrowheads="1"/>
                        </p:cNvSpPr>
                        <p:nvPr/>
                      </p:nvSpPr>
                      <p:spPr bwMode="auto">
                        <a:xfrm>
                          <a:off x="3055" y="3200"/>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538" name="Rectángulo 1296"/>
                        <p:cNvSpPr>
                          <a:spLocks noChangeArrowheads="1"/>
                        </p:cNvSpPr>
                        <p:nvPr/>
                      </p:nvSpPr>
                      <p:spPr bwMode="auto">
                        <a:xfrm>
                          <a:off x="3057" y="3200"/>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sp>
                    <p:nvSpPr>
                      <p:cNvPr id="33534" name="Rectángulo 1297"/>
                      <p:cNvSpPr>
                        <a:spLocks noChangeArrowheads="1"/>
                      </p:cNvSpPr>
                      <p:nvPr/>
                    </p:nvSpPr>
                    <p:spPr bwMode="auto">
                      <a:xfrm>
                        <a:off x="3059" y="3200"/>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sp>
                  <p:nvSpPr>
                    <p:cNvPr id="33525" name="Rectángulo 1298"/>
                    <p:cNvSpPr>
                      <a:spLocks noChangeArrowheads="1"/>
                    </p:cNvSpPr>
                    <p:nvPr/>
                  </p:nvSpPr>
                  <p:spPr bwMode="auto">
                    <a:xfrm>
                      <a:off x="3004" y="3199"/>
                      <a:ext cx="65" cy="4"/>
                    </a:xfrm>
                    <a:prstGeom prst="rect">
                      <a:avLst/>
                    </a:prstGeom>
                    <a:solidFill>
                      <a:srgbClr val="E0E0E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grpSp>
        </p:grpSp>
        <p:grpSp>
          <p:nvGrpSpPr>
            <p:cNvPr id="32797" name="Grupo 1299"/>
            <p:cNvGrpSpPr>
              <a:grpSpLocks/>
            </p:cNvGrpSpPr>
            <p:nvPr/>
          </p:nvGrpSpPr>
          <p:grpSpPr bwMode="auto">
            <a:xfrm>
              <a:off x="4189" y="2915"/>
              <a:ext cx="613" cy="197"/>
              <a:chOff x="4189" y="2915"/>
              <a:chExt cx="613" cy="197"/>
            </a:xfrm>
          </p:grpSpPr>
          <p:sp>
            <p:nvSpPr>
              <p:cNvPr id="33497" name="Rectángulo 1300"/>
              <p:cNvSpPr>
                <a:spLocks noChangeArrowheads="1"/>
              </p:cNvSpPr>
              <p:nvPr/>
            </p:nvSpPr>
            <p:spPr bwMode="auto">
              <a:xfrm>
                <a:off x="4718" y="3029"/>
                <a:ext cx="9" cy="83"/>
              </a:xfrm>
              <a:prstGeom prst="rect">
                <a:avLst/>
              </a:prstGeom>
              <a:solidFill>
                <a:srgbClr val="114FF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498" name="Rectángulo 1301"/>
              <p:cNvSpPr>
                <a:spLocks noChangeArrowheads="1"/>
              </p:cNvSpPr>
              <p:nvPr/>
            </p:nvSpPr>
            <p:spPr bwMode="auto">
              <a:xfrm>
                <a:off x="4479" y="3026"/>
                <a:ext cx="7" cy="83"/>
              </a:xfrm>
              <a:prstGeom prst="rect">
                <a:avLst/>
              </a:prstGeom>
              <a:solidFill>
                <a:srgbClr val="114FF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499" name="Rectángulo 1302"/>
              <p:cNvSpPr>
                <a:spLocks noChangeArrowheads="1"/>
              </p:cNvSpPr>
              <p:nvPr/>
            </p:nvSpPr>
            <p:spPr bwMode="auto">
              <a:xfrm>
                <a:off x="4464" y="2948"/>
                <a:ext cx="9" cy="83"/>
              </a:xfrm>
              <a:prstGeom prst="rect">
                <a:avLst/>
              </a:prstGeom>
              <a:solidFill>
                <a:srgbClr val="114FF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500" name="Rectángulo 1303"/>
              <p:cNvSpPr>
                <a:spLocks noChangeArrowheads="1"/>
              </p:cNvSpPr>
              <p:nvPr/>
            </p:nvSpPr>
            <p:spPr bwMode="auto">
              <a:xfrm>
                <a:off x="4247" y="3028"/>
                <a:ext cx="8" cy="83"/>
              </a:xfrm>
              <a:prstGeom prst="rect">
                <a:avLst/>
              </a:prstGeom>
              <a:solidFill>
                <a:srgbClr val="114FF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501" name="Rectángulo 1304"/>
              <p:cNvSpPr>
                <a:spLocks noChangeArrowheads="1"/>
              </p:cNvSpPr>
              <p:nvPr/>
            </p:nvSpPr>
            <p:spPr bwMode="auto">
              <a:xfrm>
                <a:off x="4215" y="2946"/>
                <a:ext cx="8" cy="83"/>
              </a:xfrm>
              <a:prstGeom prst="rect">
                <a:avLst/>
              </a:prstGeom>
              <a:solidFill>
                <a:srgbClr val="114FF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502" name="Rectángulo 1305"/>
              <p:cNvSpPr>
                <a:spLocks noChangeArrowheads="1"/>
              </p:cNvSpPr>
              <p:nvPr/>
            </p:nvSpPr>
            <p:spPr bwMode="auto">
              <a:xfrm>
                <a:off x="4493" y="2915"/>
                <a:ext cx="169" cy="9"/>
              </a:xfrm>
              <a:prstGeom prst="rect">
                <a:avLst/>
              </a:prstGeom>
              <a:solidFill>
                <a:srgbClr val="114FF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503" name="Rectángulo 1306"/>
              <p:cNvSpPr>
                <a:spLocks noChangeArrowheads="1"/>
              </p:cNvSpPr>
              <p:nvPr/>
            </p:nvSpPr>
            <p:spPr bwMode="auto">
              <a:xfrm>
                <a:off x="4189" y="3024"/>
                <a:ext cx="613" cy="11"/>
              </a:xfrm>
              <a:prstGeom prst="rect">
                <a:avLst/>
              </a:prstGeom>
              <a:solidFill>
                <a:srgbClr val="114FFB"/>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2798" name="Grupo 1307"/>
            <p:cNvGrpSpPr>
              <a:grpSpLocks/>
            </p:cNvGrpSpPr>
            <p:nvPr/>
          </p:nvGrpSpPr>
          <p:grpSpPr bwMode="auto">
            <a:xfrm>
              <a:off x="3971" y="2916"/>
              <a:ext cx="225" cy="220"/>
              <a:chOff x="3971" y="2916"/>
              <a:chExt cx="225" cy="220"/>
            </a:xfrm>
          </p:grpSpPr>
          <p:grpSp>
            <p:nvGrpSpPr>
              <p:cNvPr id="33383" name="Grupo 1308"/>
              <p:cNvGrpSpPr>
                <a:grpSpLocks/>
              </p:cNvGrpSpPr>
              <p:nvPr/>
            </p:nvGrpSpPr>
            <p:grpSpPr bwMode="auto">
              <a:xfrm>
                <a:off x="3971" y="2916"/>
                <a:ext cx="115" cy="132"/>
                <a:chOff x="3971" y="2916"/>
                <a:chExt cx="115" cy="132"/>
              </a:xfrm>
            </p:grpSpPr>
            <p:grpSp>
              <p:nvGrpSpPr>
                <p:cNvPr id="33463" name="Grupo 1309"/>
                <p:cNvGrpSpPr>
                  <a:grpSpLocks/>
                </p:cNvGrpSpPr>
                <p:nvPr/>
              </p:nvGrpSpPr>
              <p:grpSpPr bwMode="auto">
                <a:xfrm>
                  <a:off x="3971" y="2916"/>
                  <a:ext cx="115" cy="132"/>
                  <a:chOff x="3971" y="2916"/>
                  <a:chExt cx="115" cy="132"/>
                </a:xfrm>
              </p:grpSpPr>
              <p:sp>
                <p:nvSpPr>
                  <p:cNvPr id="33486" name="Forma libre 1310"/>
                  <p:cNvSpPr>
                    <a:spLocks/>
                  </p:cNvSpPr>
                  <p:nvPr/>
                </p:nvSpPr>
                <p:spPr bwMode="auto">
                  <a:xfrm>
                    <a:off x="3975" y="2917"/>
                    <a:ext cx="63" cy="92"/>
                  </a:xfrm>
                  <a:custGeom>
                    <a:avLst/>
                    <a:gdLst>
                      <a:gd name="T0" fmla="*/ 0 w 127"/>
                      <a:gd name="T1" fmla="*/ 0 h 182"/>
                      <a:gd name="T2" fmla="*/ 0 w 127"/>
                      <a:gd name="T3" fmla="*/ 1 h 182"/>
                      <a:gd name="T4" fmla="*/ 0 w 127"/>
                      <a:gd name="T5" fmla="*/ 1 h 182"/>
                      <a:gd name="T6" fmla="*/ 0 w 127"/>
                      <a:gd name="T7" fmla="*/ 1 h 182"/>
                      <a:gd name="T8" fmla="*/ 0 w 127"/>
                      <a:gd name="T9" fmla="*/ 0 h 182"/>
                      <a:gd name="T10" fmla="*/ 0 60000 65536"/>
                      <a:gd name="T11" fmla="*/ 0 60000 65536"/>
                      <a:gd name="T12" fmla="*/ 0 60000 65536"/>
                      <a:gd name="T13" fmla="*/ 0 60000 65536"/>
                      <a:gd name="T14" fmla="*/ 0 60000 65536"/>
                      <a:gd name="T15" fmla="*/ 0 w 127"/>
                      <a:gd name="T16" fmla="*/ 0 h 182"/>
                      <a:gd name="T17" fmla="*/ 127 w 127"/>
                      <a:gd name="T18" fmla="*/ 182 h 182"/>
                    </a:gdLst>
                    <a:ahLst/>
                    <a:cxnLst>
                      <a:cxn ang="T10">
                        <a:pos x="T0" y="T1"/>
                      </a:cxn>
                      <a:cxn ang="T11">
                        <a:pos x="T2" y="T3"/>
                      </a:cxn>
                      <a:cxn ang="T12">
                        <a:pos x="T4" y="T5"/>
                      </a:cxn>
                      <a:cxn ang="T13">
                        <a:pos x="T6" y="T7"/>
                      </a:cxn>
                      <a:cxn ang="T14">
                        <a:pos x="T8" y="T9"/>
                      </a:cxn>
                    </a:cxnLst>
                    <a:rect l="T15" t="T16" r="T17" b="T18"/>
                    <a:pathLst>
                      <a:path w="127" h="182">
                        <a:moveTo>
                          <a:pt x="127" y="0"/>
                        </a:moveTo>
                        <a:lnTo>
                          <a:pt x="127" y="43"/>
                        </a:lnTo>
                        <a:lnTo>
                          <a:pt x="0" y="182"/>
                        </a:lnTo>
                        <a:lnTo>
                          <a:pt x="13" y="124"/>
                        </a:lnTo>
                        <a:lnTo>
                          <a:pt x="127" y="0"/>
                        </a:lnTo>
                        <a:close/>
                      </a:path>
                    </a:pathLst>
                  </a:custGeom>
                  <a:solidFill>
                    <a:srgbClr val="404040"/>
                  </a:solidFill>
                  <a:ln w="1588">
                    <a:solidFill>
                      <a:srgbClr val="000000"/>
                    </a:solidFill>
                    <a:round/>
                    <a:headEnd/>
                    <a:tailEnd/>
                  </a:ln>
                </p:spPr>
                <p:txBody>
                  <a:bodyPr/>
                  <a:lstStyle/>
                  <a:p>
                    <a:endParaRPr lang="es-AR"/>
                  </a:p>
                </p:txBody>
              </p:sp>
              <p:sp>
                <p:nvSpPr>
                  <p:cNvPr id="33487" name="Forma libre 1311"/>
                  <p:cNvSpPr>
                    <a:spLocks/>
                  </p:cNvSpPr>
                  <p:nvPr/>
                </p:nvSpPr>
                <p:spPr bwMode="auto">
                  <a:xfrm>
                    <a:off x="3983" y="2976"/>
                    <a:ext cx="55" cy="53"/>
                  </a:xfrm>
                  <a:custGeom>
                    <a:avLst/>
                    <a:gdLst>
                      <a:gd name="T0" fmla="*/ 0 w 111"/>
                      <a:gd name="T1" fmla="*/ 0 h 107"/>
                      <a:gd name="T2" fmla="*/ 0 w 111"/>
                      <a:gd name="T3" fmla="*/ 0 h 107"/>
                      <a:gd name="T4" fmla="*/ 0 w 111"/>
                      <a:gd name="T5" fmla="*/ 0 h 107"/>
                      <a:gd name="T6" fmla="*/ 0 w 111"/>
                      <a:gd name="T7" fmla="*/ 0 h 107"/>
                      <a:gd name="T8" fmla="*/ 0 w 111"/>
                      <a:gd name="T9" fmla="*/ 0 h 107"/>
                      <a:gd name="T10" fmla="*/ 0 60000 65536"/>
                      <a:gd name="T11" fmla="*/ 0 60000 65536"/>
                      <a:gd name="T12" fmla="*/ 0 60000 65536"/>
                      <a:gd name="T13" fmla="*/ 0 60000 65536"/>
                      <a:gd name="T14" fmla="*/ 0 60000 65536"/>
                      <a:gd name="T15" fmla="*/ 0 w 111"/>
                      <a:gd name="T16" fmla="*/ 0 h 107"/>
                      <a:gd name="T17" fmla="*/ 111 w 111"/>
                      <a:gd name="T18" fmla="*/ 107 h 107"/>
                    </a:gdLst>
                    <a:ahLst/>
                    <a:cxnLst>
                      <a:cxn ang="T10">
                        <a:pos x="T0" y="T1"/>
                      </a:cxn>
                      <a:cxn ang="T11">
                        <a:pos x="T2" y="T3"/>
                      </a:cxn>
                      <a:cxn ang="T12">
                        <a:pos x="T4" y="T5"/>
                      </a:cxn>
                      <a:cxn ang="T13">
                        <a:pos x="T6" y="T7"/>
                      </a:cxn>
                      <a:cxn ang="T14">
                        <a:pos x="T8" y="T9"/>
                      </a:cxn>
                    </a:cxnLst>
                    <a:rect l="T15" t="T16" r="T17" b="T18"/>
                    <a:pathLst>
                      <a:path w="111" h="107">
                        <a:moveTo>
                          <a:pt x="4" y="0"/>
                        </a:moveTo>
                        <a:lnTo>
                          <a:pt x="0" y="34"/>
                        </a:lnTo>
                        <a:lnTo>
                          <a:pt x="105" y="107"/>
                        </a:lnTo>
                        <a:lnTo>
                          <a:pt x="111" y="71"/>
                        </a:lnTo>
                        <a:lnTo>
                          <a:pt x="4" y="0"/>
                        </a:lnTo>
                        <a:close/>
                      </a:path>
                    </a:pathLst>
                  </a:custGeom>
                  <a:solidFill>
                    <a:srgbClr val="808080"/>
                  </a:solidFill>
                  <a:ln w="1588">
                    <a:solidFill>
                      <a:srgbClr val="000000"/>
                    </a:solidFill>
                    <a:round/>
                    <a:headEnd/>
                    <a:tailEnd/>
                  </a:ln>
                </p:spPr>
                <p:txBody>
                  <a:bodyPr/>
                  <a:lstStyle/>
                  <a:p>
                    <a:endParaRPr lang="es-AR"/>
                  </a:p>
                </p:txBody>
              </p:sp>
              <p:grpSp>
                <p:nvGrpSpPr>
                  <p:cNvPr id="33488" name="Grupo 1312"/>
                  <p:cNvGrpSpPr>
                    <a:grpSpLocks/>
                  </p:cNvGrpSpPr>
                  <p:nvPr/>
                </p:nvGrpSpPr>
                <p:grpSpPr bwMode="auto">
                  <a:xfrm>
                    <a:off x="3971" y="2977"/>
                    <a:ext cx="66" cy="71"/>
                    <a:chOff x="3971" y="2977"/>
                    <a:chExt cx="66" cy="71"/>
                  </a:xfrm>
                </p:grpSpPr>
                <p:sp>
                  <p:nvSpPr>
                    <p:cNvPr id="33493" name="Forma libre 1313"/>
                    <p:cNvSpPr>
                      <a:spLocks/>
                    </p:cNvSpPr>
                    <p:nvPr/>
                  </p:nvSpPr>
                  <p:spPr bwMode="auto">
                    <a:xfrm>
                      <a:off x="3978" y="2991"/>
                      <a:ext cx="57" cy="44"/>
                    </a:xfrm>
                    <a:custGeom>
                      <a:avLst/>
                      <a:gdLst>
                        <a:gd name="T0" fmla="*/ 1 w 112"/>
                        <a:gd name="T1" fmla="*/ 0 h 87"/>
                        <a:gd name="T2" fmla="*/ 0 w 112"/>
                        <a:gd name="T3" fmla="*/ 1 h 87"/>
                        <a:gd name="T4" fmla="*/ 1 w 112"/>
                        <a:gd name="T5" fmla="*/ 1 h 87"/>
                        <a:gd name="T6" fmla="*/ 1 w 112"/>
                        <a:gd name="T7" fmla="*/ 1 h 87"/>
                        <a:gd name="T8" fmla="*/ 1 w 112"/>
                        <a:gd name="T9" fmla="*/ 0 h 87"/>
                        <a:gd name="T10" fmla="*/ 0 60000 65536"/>
                        <a:gd name="T11" fmla="*/ 0 60000 65536"/>
                        <a:gd name="T12" fmla="*/ 0 60000 65536"/>
                        <a:gd name="T13" fmla="*/ 0 60000 65536"/>
                        <a:gd name="T14" fmla="*/ 0 60000 65536"/>
                        <a:gd name="T15" fmla="*/ 0 w 112"/>
                        <a:gd name="T16" fmla="*/ 0 h 87"/>
                        <a:gd name="T17" fmla="*/ 112 w 112"/>
                        <a:gd name="T18" fmla="*/ 87 h 87"/>
                      </a:gdLst>
                      <a:ahLst/>
                      <a:cxnLst>
                        <a:cxn ang="T10">
                          <a:pos x="T0" y="T1"/>
                        </a:cxn>
                        <a:cxn ang="T11">
                          <a:pos x="T2" y="T3"/>
                        </a:cxn>
                        <a:cxn ang="T12">
                          <a:pos x="T4" y="T5"/>
                        </a:cxn>
                        <a:cxn ang="T13">
                          <a:pos x="T6" y="T7"/>
                        </a:cxn>
                        <a:cxn ang="T14">
                          <a:pos x="T8" y="T9"/>
                        </a:cxn>
                      </a:cxnLst>
                      <a:rect l="T15" t="T16" r="T17" b="T18"/>
                      <a:pathLst>
                        <a:path w="112" h="87">
                          <a:moveTo>
                            <a:pt x="13" y="0"/>
                          </a:moveTo>
                          <a:lnTo>
                            <a:pt x="0" y="11"/>
                          </a:lnTo>
                          <a:lnTo>
                            <a:pt x="102" y="87"/>
                          </a:lnTo>
                          <a:lnTo>
                            <a:pt x="112" y="72"/>
                          </a:lnTo>
                          <a:lnTo>
                            <a:pt x="13" y="0"/>
                          </a:lnTo>
                          <a:close/>
                        </a:path>
                      </a:pathLst>
                    </a:custGeom>
                    <a:solidFill>
                      <a:srgbClr val="A0A0A0"/>
                    </a:solidFill>
                    <a:ln w="1588">
                      <a:solidFill>
                        <a:srgbClr val="000000"/>
                      </a:solidFill>
                      <a:round/>
                      <a:headEnd/>
                      <a:tailEnd/>
                    </a:ln>
                  </p:spPr>
                  <p:txBody>
                    <a:bodyPr/>
                    <a:lstStyle/>
                    <a:p>
                      <a:endParaRPr lang="es-AR"/>
                    </a:p>
                  </p:txBody>
                </p:sp>
                <p:sp>
                  <p:nvSpPr>
                    <p:cNvPr id="33494" name="Forma libre 1314"/>
                    <p:cNvSpPr>
                      <a:spLocks/>
                    </p:cNvSpPr>
                    <p:nvPr/>
                  </p:nvSpPr>
                  <p:spPr bwMode="auto">
                    <a:xfrm>
                      <a:off x="3978" y="2997"/>
                      <a:ext cx="51" cy="46"/>
                    </a:xfrm>
                    <a:custGeom>
                      <a:avLst/>
                      <a:gdLst>
                        <a:gd name="T0" fmla="*/ 0 w 104"/>
                        <a:gd name="T1" fmla="*/ 0 h 92"/>
                        <a:gd name="T2" fmla="*/ 0 w 104"/>
                        <a:gd name="T3" fmla="*/ 1 h 92"/>
                        <a:gd name="T4" fmla="*/ 0 w 104"/>
                        <a:gd name="T5" fmla="*/ 1 h 92"/>
                        <a:gd name="T6" fmla="*/ 0 w 104"/>
                        <a:gd name="T7" fmla="*/ 1 h 92"/>
                        <a:gd name="T8" fmla="*/ 0 w 104"/>
                        <a:gd name="T9" fmla="*/ 0 h 92"/>
                        <a:gd name="T10" fmla="*/ 0 60000 65536"/>
                        <a:gd name="T11" fmla="*/ 0 60000 65536"/>
                        <a:gd name="T12" fmla="*/ 0 60000 65536"/>
                        <a:gd name="T13" fmla="*/ 0 60000 65536"/>
                        <a:gd name="T14" fmla="*/ 0 60000 65536"/>
                        <a:gd name="T15" fmla="*/ 0 w 104"/>
                        <a:gd name="T16" fmla="*/ 0 h 92"/>
                        <a:gd name="T17" fmla="*/ 104 w 104"/>
                        <a:gd name="T18" fmla="*/ 92 h 92"/>
                      </a:gdLst>
                      <a:ahLst/>
                      <a:cxnLst>
                        <a:cxn ang="T10">
                          <a:pos x="T0" y="T1"/>
                        </a:cxn>
                        <a:cxn ang="T11">
                          <a:pos x="T2" y="T3"/>
                        </a:cxn>
                        <a:cxn ang="T12">
                          <a:pos x="T4" y="T5"/>
                        </a:cxn>
                        <a:cxn ang="T13">
                          <a:pos x="T6" y="T7"/>
                        </a:cxn>
                        <a:cxn ang="T14">
                          <a:pos x="T8" y="T9"/>
                        </a:cxn>
                      </a:cxnLst>
                      <a:rect l="T15" t="T16" r="T17" b="T18"/>
                      <a:pathLst>
                        <a:path w="104" h="92">
                          <a:moveTo>
                            <a:pt x="2" y="0"/>
                          </a:moveTo>
                          <a:lnTo>
                            <a:pt x="0" y="17"/>
                          </a:lnTo>
                          <a:lnTo>
                            <a:pt x="101" y="92"/>
                          </a:lnTo>
                          <a:lnTo>
                            <a:pt x="104" y="75"/>
                          </a:lnTo>
                          <a:lnTo>
                            <a:pt x="2" y="0"/>
                          </a:lnTo>
                          <a:close/>
                        </a:path>
                      </a:pathLst>
                    </a:custGeom>
                    <a:solidFill>
                      <a:srgbClr val="808080"/>
                    </a:solidFill>
                    <a:ln w="1588">
                      <a:solidFill>
                        <a:srgbClr val="000000"/>
                      </a:solidFill>
                      <a:round/>
                      <a:headEnd/>
                      <a:tailEnd/>
                    </a:ln>
                  </p:spPr>
                  <p:txBody>
                    <a:bodyPr/>
                    <a:lstStyle/>
                    <a:p>
                      <a:endParaRPr lang="es-AR"/>
                    </a:p>
                  </p:txBody>
                </p:sp>
                <p:sp>
                  <p:nvSpPr>
                    <p:cNvPr id="33495" name="Forma libre 1315"/>
                    <p:cNvSpPr>
                      <a:spLocks/>
                    </p:cNvSpPr>
                    <p:nvPr/>
                  </p:nvSpPr>
                  <p:spPr bwMode="auto">
                    <a:xfrm>
                      <a:off x="3971" y="2977"/>
                      <a:ext cx="10" cy="32"/>
                    </a:xfrm>
                    <a:custGeom>
                      <a:avLst/>
                      <a:gdLst>
                        <a:gd name="T0" fmla="*/ 0 w 21"/>
                        <a:gd name="T1" fmla="*/ 1 h 64"/>
                        <a:gd name="T2" fmla="*/ 0 w 21"/>
                        <a:gd name="T3" fmla="*/ 1 h 64"/>
                        <a:gd name="T4" fmla="*/ 0 w 21"/>
                        <a:gd name="T5" fmla="*/ 1 h 64"/>
                        <a:gd name="T6" fmla="*/ 0 w 21"/>
                        <a:gd name="T7" fmla="*/ 0 h 64"/>
                        <a:gd name="T8" fmla="*/ 0 w 21"/>
                        <a:gd name="T9" fmla="*/ 1 h 64"/>
                        <a:gd name="T10" fmla="*/ 0 60000 65536"/>
                        <a:gd name="T11" fmla="*/ 0 60000 65536"/>
                        <a:gd name="T12" fmla="*/ 0 60000 65536"/>
                        <a:gd name="T13" fmla="*/ 0 60000 65536"/>
                        <a:gd name="T14" fmla="*/ 0 60000 65536"/>
                        <a:gd name="T15" fmla="*/ 0 w 21"/>
                        <a:gd name="T16" fmla="*/ 0 h 64"/>
                        <a:gd name="T17" fmla="*/ 21 w 21"/>
                        <a:gd name="T18" fmla="*/ 64 h 64"/>
                      </a:gdLst>
                      <a:ahLst/>
                      <a:cxnLst>
                        <a:cxn ang="T10">
                          <a:pos x="T0" y="T1"/>
                        </a:cxn>
                        <a:cxn ang="T11">
                          <a:pos x="T2" y="T3"/>
                        </a:cxn>
                        <a:cxn ang="T12">
                          <a:pos x="T4" y="T5"/>
                        </a:cxn>
                        <a:cxn ang="T13">
                          <a:pos x="T6" y="T7"/>
                        </a:cxn>
                        <a:cxn ang="T14">
                          <a:pos x="T8" y="T9"/>
                        </a:cxn>
                      </a:cxnLst>
                      <a:rect l="T15" t="T16" r="T17" b="T18"/>
                      <a:pathLst>
                        <a:path w="21" h="64">
                          <a:moveTo>
                            <a:pt x="21" y="6"/>
                          </a:moveTo>
                          <a:lnTo>
                            <a:pt x="9" y="64"/>
                          </a:lnTo>
                          <a:lnTo>
                            <a:pt x="0" y="57"/>
                          </a:lnTo>
                          <a:lnTo>
                            <a:pt x="15" y="0"/>
                          </a:lnTo>
                          <a:lnTo>
                            <a:pt x="21" y="6"/>
                          </a:lnTo>
                          <a:close/>
                        </a:path>
                      </a:pathLst>
                    </a:custGeom>
                    <a:solidFill>
                      <a:srgbClr val="606060"/>
                    </a:solidFill>
                    <a:ln w="1588">
                      <a:solidFill>
                        <a:srgbClr val="000000"/>
                      </a:solidFill>
                      <a:round/>
                      <a:headEnd/>
                      <a:tailEnd/>
                    </a:ln>
                  </p:spPr>
                  <p:txBody>
                    <a:bodyPr/>
                    <a:lstStyle/>
                    <a:p>
                      <a:endParaRPr lang="es-AR"/>
                    </a:p>
                  </p:txBody>
                </p:sp>
                <p:sp>
                  <p:nvSpPr>
                    <p:cNvPr id="33496" name="Forma libre 1316"/>
                    <p:cNvSpPr>
                      <a:spLocks/>
                    </p:cNvSpPr>
                    <p:nvPr/>
                  </p:nvSpPr>
                  <p:spPr bwMode="auto">
                    <a:xfrm>
                      <a:off x="4026" y="3017"/>
                      <a:ext cx="11" cy="31"/>
                    </a:xfrm>
                    <a:custGeom>
                      <a:avLst/>
                      <a:gdLst>
                        <a:gd name="T0" fmla="*/ 1 w 21"/>
                        <a:gd name="T1" fmla="*/ 0 h 63"/>
                        <a:gd name="T2" fmla="*/ 0 w 21"/>
                        <a:gd name="T3" fmla="*/ 0 h 63"/>
                        <a:gd name="T4" fmla="*/ 1 w 21"/>
                        <a:gd name="T5" fmla="*/ 0 h 63"/>
                        <a:gd name="T6" fmla="*/ 1 w 21"/>
                        <a:gd name="T7" fmla="*/ 0 h 63"/>
                        <a:gd name="T8" fmla="*/ 1 w 21"/>
                        <a:gd name="T9" fmla="*/ 0 h 63"/>
                        <a:gd name="T10" fmla="*/ 0 60000 65536"/>
                        <a:gd name="T11" fmla="*/ 0 60000 65536"/>
                        <a:gd name="T12" fmla="*/ 0 60000 65536"/>
                        <a:gd name="T13" fmla="*/ 0 60000 65536"/>
                        <a:gd name="T14" fmla="*/ 0 60000 65536"/>
                        <a:gd name="T15" fmla="*/ 0 w 21"/>
                        <a:gd name="T16" fmla="*/ 0 h 63"/>
                        <a:gd name="T17" fmla="*/ 21 w 21"/>
                        <a:gd name="T18" fmla="*/ 63 h 63"/>
                      </a:gdLst>
                      <a:ahLst/>
                      <a:cxnLst>
                        <a:cxn ang="T10">
                          <a:pos x="T0" y="T1"/>
                        </a:cxn>
                        <a:cxn ang="T11">
                          <a:pos x="T2" y="T3"/>
                        </a:cxn>
                        <a:cxn ang="T12">
                          <a:pos x="T4" y="T5"/>
                        </a:cxn>
                        <a:cxn ang="T13">
                          <a:pos x="T6" y="T7"/>
                        </a:cxn>
                        <a:cxn ang="T14">
                          <a:pos x="T8" y="T9"/>
                        </a:cxn>
                      </a:cxnLst>
                      <a:rect l="T15" t="T16" r="T17" b="T18"/>
                      <a:pathLst>
                        <a:path w="21" h="63">
                          <a:moveTo>
                            <a:pt x="13" y="0"/>
                          </a:moveTo>
                          <a:lnTo>
                            <a:pt x="0" y="57"/>
                          </a:lnTo>
                          <a:lnTo>
                            <a:pt x="7" y="63"/>
                          </a:lnTo>
                          <a:lnTo>
                            <a:pt x="21" y="5"/>
                          </a:lnTo>
                          <a:lnTo>
                            <a:pt x="13" y="0"/>
                          </a:lnTo>
                          <a:close/>
                        </a:path>
                      </a:pathLst>
                    </a:custGeom>
                    <a:solidFill>
                      <a:srgbClr val="606060"/>
                    </a:solidFill>
                    <a:ln w="1588">
                      <a:solidFill>
                        <a:srgbClr val="000000"/>
                      </a:solidFill>
                      <a:round/>
                      <a:headEnd/>
                      <a:tailEnd/>
                    </a:ln>
                  </p:spPr>
                  <p:txBody>
                    <a:bodyPr/>
                    <a:lstStyle/>
                    <a:p>
                      <a:endParaRPr lang="es-AR"/>
                    </a:p>
                  </p:txBody>
                </p:sp>
              </p:grpSp>
              <p:sp>
                <p:nvSpPr>
                  <p:cNvPr id="33489" name="Forma libre 1317"/>
                  <p:cNvSpPr>
                    <a:spLocks/>
                  </p:cNvSpPr>
                  <p:nvPr/>
                </p:nvSpPr>
                <p:spPr bwMode="auto">
                  <a:xfrm>
                    <a:off x="4030" y="2947"/>
                    <a:ext cx="56" cy="101"/>
                  </a:xfrm>
                  <a:custGeom>
                    <a:avLst/>
                    <a:gdLst>
                      <a:gd name="T0" fmla="*/ 0 w 113"/>
                      <a:gd name="T1" fmla="*/ 0 h 202"/>
                      <a:gd name="T2" fmla="*/ 0 w 113"/>
                      <a:gd name="T3" fmla="*/ 1 h 202"/>
                      <a:gd name="T4" fmla="*/ 0 w 113"/>
                      <a:gd name="T5" fmla="*/ 1 h 202"/>
                      <a:gd name="T6" fmla="*/ 0 w 113"/>
                      <a:gd name="T7" fmla="*/ 1 h 202"/>
                      <a:gd name="T8" fmla="*/ 0 w 113"/>
                      <a:gd name="T9" fmla="*/ 0 h 202"/>
                      <a:gd name="T10" fmla="*/ 0 60000 65536"/>
                      <a:gd name="T11" fmla="*/ 0 60000 65536"/>
                      <a:gd name="T12" fmla="*/ 0 60000 65536"/>
                      <a:gd name="T13" fmla="*/ 0 60000 65536"/>
                      <a:gd name="T14" fmla="*/ 0 60000 65536"/>
                      <a:gd name="T15" fmla="*/ 0 w 113"/>
                      <a:gd name="T16" fmla="*/ 0 h 202"/>
                      <a:gd name="T17" fmla="*/ 113 w 113"/>
                      <a:gd name="T18" fmla="*/ 202 h 202"/>
                    </a:gdLst>
                    <a:ahLst/>
                    <a:cxnLst>
                      <a:cxn ang="T10">
                        <a:pos x="T0" y="T1"/>
                      </a:cxn>
                      <a:cxn ang="T11">
                        <a:pos x="T2" y="T3"/>
                      </a:cxn>
                      <a:cxn ang="T12">
                        <a:pos x="T4" y="T5"/>
                      </a:cxn>
                      <a:cxn ang="T13">
                        <a:pos x="T6" y="T7"/>
                      </a:cxn>
                      <a:cxn ang="T14">
                        <a:pos x="T8" y="T9"/>
                      </a:cxn>
                    </a:cxnLst>
                    <a:rect l="T15" t="T16" r="T17" b="T18"/>
                    <a:pathLst>
                      <a:path w="113" h="202">
                        <a:moveTo>
                          <a:pt x="113" y="0"/>
                        </a:moveTo>
                        <a:lnTo>
                          <a:pt x="14" y="141"/>
                        </a:lnTo>
                        <a:lnTo>
                          <a:pt x="0" y="202"/>
                        </a:lnTo>
                        <a:lnTo>
                          <a:pt x="113" y="37"/>
                        </a:lnTo>
                        <a:lnTo>
                          <a:pt x="113" y="0"/>
                        </a:lnTo>
                        <a:close/>
                      </a:path>
                    </a:pathLst>
                  </a:custGeom>
                  <a:solidFill>
                    <a:srgbClr val="404040"/>
                  </a:solidFill>
                  <a:ln w="1588">
                    <a:solidFill>
                      <a:srgbClr val="000000"/>
                    </a:solidFill>
                    <a:round/>
                    <a:headEnd/>
                    <a:tailEnd/>
                  </a:ln>
                </p:spPr>
                <p:txBody>
                  <a:bodyPr/>
                  <a:lstStyle/>
                  <a:p>
                    <a:endParaRPr lang="es-AR"/>
                  </a:p>
                </p:txBody>
              </p:sp>
              <p:sp>
                <p:nvSpPr>
                  <p:cNvPr id="33490" name="Forma libre 1318"/>
                  <p:cNvSpPr>
                    <a:spLocks/>
                  </p:cNvSpPr>
                  <p:nvPr/>
                </p:nvSpPr>
                <p:spPr bwMode="auto">
                  <a:xfrm>
                    <a:off x="3985" y="2920"/>
                    <a:ext cx="96" cy="92"/>
                  </a:xfrm>
                  <a:custGeom>
                    <a:avLst/>
                    <a:gdLst>
                      <a:gd name="T0" fmla="*/ 1 w 192"/>
                      <a:gd name="T1" fmla="*/ 0 h 182"/>
                      <a:gd name="T2" fmla="*/ 0 w 192"/>
                      <a:gd name="T3" fmla="*/ 1 h 182"/>
                      <a:gd name="T4" fmla="*/ 1 w 192"/>
                      <a:gd name="T5" fmla="*/ 1 h 182"/>
                      <a:gd name="T6" fmla="*/ 1 w 192"/>
                      <a:gd name="T7" fmla="*/ 1 h 182"/>
                      <a:gd name="T8" fmla="*/ 1 w 192"/>
                      <a:gd name="T9" fmla="*/ 0 h 182"/>
                      <a:gd name="T10" fmla="*/ 0 60000 65536"/>
                      <a:gd name="T11" fmla="*/ 0 60000 65536"/>
                      <a:gd name="T12" fmla="*/ 0 60000 65536"/>
                      <a:gd name="T13" fmla="*/ 0 60000 65536"/>
                      <a:gd name="T14" fmla="*/ 0 60000 65536"/>
                      <a:gd name="T15" fmla="*/ 0 w 192"/>
                      <a:gd name="T16" fmla="*/ 0 h 182"/>
                      <a:gd name="T17" fmla="*/ 192 w 192"/>
                      <a:gd name="T18" fmla="*/ 182 h 182"/>
                    </a:gdLst>
                    <a:ahLst/>
                    <a:cxnLst>
                      <a:cxn ang="T10">
                        <a:pos x="T0" y="T1"/>
                      </a:cxn>
                      <a:cxn ang="T11">
                        <a:pos x="T2" y="T3"/>
                      </a:cxn>
                      <a:cxn ang="T12">
                        <a:pos x="T4" y="T5"/>
                      </a:cxn>
                      <a:cxn ang="T13">
                        <a:pos x="T6" y="T7"/>
                      </a:cxn>
                      <a:cxn ang="T14">
                        <a:pos x="T8" y="T9"/>
                      </a:cxn>
                    </a:cxnLst>
                    <a:rect l="T15" t="T16" r="T17" b="T18"/>
                    <a:pathLst>
                      <a:path w="192" h="182">
                        <a:moveTo>
                          <a:pt x="102" y="0"/>
                        </a:moveTo>
                        <a:lnTo>
                          <a:pt x="0" y="109"/>
                        </a:lnTo>
                        <a:lnTo>
                          <a:pt x="104" y="182"/>
                        </a:lnTo>
                        <a:lnTo>
                          <a:pt x="192" y="57"/>
                        </a:lnTo>
                        <a:lnTo>
                          <a:pt x="102" y="0"/>
                        </a:lnTo>
                        <a:close/>
                      </a:path>
                    </a:pathLst>
                  </a:custGeom>
                  <a:solidFill>
                    <a:srgbClr val="E0E0E0"/>
                  </a:solidFill>
                  <a:ln w="1588">
                    <a:solidFill>
                      <a:srgbClr val="000000"/>
                    </a:solidFill>
                    <a:round/>
                    <a:headEnd/>
                    <a:tailEnd/>
                  </a:ln>
                </p:spPr>
                <p:txBody>
                  <a:bodyPr/>
                  <a:lstStyle/>
                  <a:p>
                    <a:endParaRPr lang="es-AR"/>
                  </a:p>
                </p:txBody>
              </p:sp>
              <p:sp>
                <p:nvSpPr>
                  <p:cNvPr id="33491" name="Forma libre 1319"/>
                  <p:cNvSpPr>
                    <a:spLocks/>
                  </p:cNvSpPr>
                  <p:nvPr/>
                </p:nvSpPr>
                <p:spPr bwMode="auto">
                  <a:xfrm>
                    <a:off x="4032" y="2946"/>
                    <a:ext cx="54" cy="74"/>
                  </a:xfrm>
                  <a:custGeom>
                    <a:avLst/>
                    <a:gdLst>
                      <a:gd name="T0" fmla="*/ 1 w 108"/>
                      <a:gd name="T1" fmla="*/ 0 h 148"/>
                      <a:gd name="T2" fmla="*/ 1 w 108"/>
                      <a:gd name="T3" fmla="*/ 1 h 148"/>
                      <a:gd name="T4" fmla="*/ 1 w 108"/>
                      <a:gd name="T5" fmla="*/ 1 h 148"/>
                      <a:gd name="T6" fmla="*/ 0 w 108"/>
                      <a:gd name="T7" fmla="*/ 1 h 148"/>
                      <a:gd name="T8" fmla="*/ 1 w 108"/>
                      <a:gd name="T9" fmla="*/ 0 h 148"/>
                      <a:gd name="T10" fmla="*/ 0 60000 65536"/>
                      <a:gd name="T11" fmla="*/ 0 60000 65536"/>
                      <a:gd name="T12" fmla="*/ 0 60000 65536"/>
                      <a:gd name="T13" fmla="*/ 0 60000 65536"/>
                      <a:gd name="T14" fmla="*/ 0 60000 65536"/>
                      <a:gd name="T15" fmla="*/ 0 w 108"/>
                      <a:gd name="T16" fmla="*/ 0 h 148"/>
                      <a:gd name="T17" fmla="*/ 108 w 108"/>
                      <a:gd name="T18" fmla="*/ 148 h 148"/>
                    </a:gdLst>
                    <a:ahLst/>
                    <a:cxnLst>
                      <a:cxn ang="T10">
                        <a:pos x="T0" y="T1"/>
                      </a:cxn>
                      <a:cxn ang="T11">
                        <a:pos x="T2" y="T3"/>
                      </a:cxn>
                      <a:cxn ang="T12">
                        <a:pos x="T4" y="T5"/>
                      </a:cxn>
                      <a:cxn ang="T13">
                        <a:pos x="T6" y="T7"/>
                      </a:cxn>
                      <a:cxn ang="T14">
                        <a:pos x="T8" y="T9"/>
                      </a:cxn>
                    </a:cxnLst>
                    <a:rect l="T15" t="T16" r="T17" b="T18"/>
                    <a:pathLst>
                      <a:path w="108" h="148">
                        <a:moveTo>
                          <a:pt x="102" y="0"/>
                        </a:moveTo>
                        <a:lnTo>
                          <a:pt x="108" y="4"/>
                        </a:lnTo>
                        <a:lnTo>
                          <a:pt x="7" y="148"/>
                        </a:lnTo>
                        <a:lnTo>
                          <a:pt x="0" y="142"/>
                        </a:lnTo>
                        <a:lnTo>
                          <a:pt x="102" y="0"/>
                        </a:lnTo>
                        <a:close/>
                      </a:path>
                    </a:pathLst>
                  </a:custGeom>
                  <a:solidFill>
                    <a:srgbClr val="A0A0A0"/>
                  </a:solidFill>
                  <a:ln w="1588">
                    <a:solidFill>
                      <a:srgbClr val="000000"/>
                    </a:solidFill>
                    <a:round/>
                    <a:headEnd/>
                    <a:tailEnd/>
                  </a:ln>
                </p:spPr>
                <p:txBody>
                  <a:bodyPr/>
                  <a:lstStyle/>
                  <a:p>
                    <a:endParaRPr lang="es-AR"/>
                  </a:p>
                </p:txBody>
              </p:sp>
              <p:sp>
                <p:nvSpPr>
                  <p:cNvPr id="33492" name="Forma libre 1320"/>
                  <p:cNvSpPr>
                    <a:spLocks/>
                  </p:cNvSpPr>
                  <p:nvPr/>
                </p:nvSpPr>
                <p:spPr bwMode="auto">
                  <a:xfrm>
                    <a:off x="3978" y="2916"/>
                    <a:ext cx="60" cy="64"/>
                  </a:xfrm>
                  <a:custGeom>
                    <a:avLst/>
                    <a:gdLst>
                      <a:gd name="T0" fmla="*/ 0 w 120"/>
                      <a:gd name="T1" fmla="*/ 1 h 127"/>
                      <a:gd name="T2" fmla="*/ 1 w 120"/>
                      <a:gd name="T3" fmla="*/ 0 h 127"/>
                      <a:gd name="T4" fmla="*/ 1 w 120"/>
                      <a:gd name="T5" fmla="*/ 1 h 127"/>
                      <a:gd name="T6" fmla="*/ 1 w 120"/>
                      <a:gd name="T7" fmla="*/ 1 h 127"/>
                      <a:gd name="T8" fmla="*/ 0 w 120"/>
                      <a:gd name="T9" fmla="*/ 1 h 127"/>
                      <a:gd name="T10" fmla="*/ 0 60000 65536"/>
                      <a:gd name="T11" fmla="*/ 0 60000 65536"/>
                      <a:gd name="T12" fmla="*/ 0 60000 65536"/>
                      <a:gd name="T13" fmla="*/ 0 60000 65536"/>
                      <a:gd name="T14" fmla="*/ 0 60000 65536"/>
                      <a:gd name="T15" fmla="*/ 0 w 120"/>
                      <a:gd name="T16" fmla="*/ 0 h 127"/>
                      <a:gd name="T17" fmla="*/ 120 w 120"/>
                      <a:gd name="T18" fmla="*/ 127 h 127"/>
                    </a:gdLst>
                    <a:ahLst/>
                    <a:cxnLst>
                      <a:cxn ang="T10">
                        <a:pos x="T0" y="T1"/>
                      </a:cxn>
                      <a:cxn ang="T11">
                        <a:pos x="T2" y="T3"/>
                      </a:cxn>
                      <a:cxn ang="T12">
                        <a:pos x="T4" y="T5"/>
                      </a:cxn>
                      <a:cxn ang="T13">
                        <a:pos x="T6" y="T7"/>
                      </a:cxn>
                      <a:cxn ang="T14">
                        <a:pos x="T8" y="T9"/>
                      </a:cxn>
                    </a:cxnLst>
                    <a:rect l="T15" t="T16" r="T17" b="T18"/>
                    <a:pathLst>
                      <a:path w="120" h="127">
                        <a:moveTo>
                          <a:pt x="0" y="121"/>
                        </a:moveTo>
                        <a:lnTo>
                          <a:pt x="115" y="0"/>
                        </a:lnTo>
                        <a:lnTo>
                          <a:pt x="120" y="3"/>
                        </a:lnTo>
                        <a:lnTo>
                          <a:pt x="6" y="127"/>
                        </a:lnTo>
                        <a:lnTo>
                          <a:pt x="0" y="121"/>
                        </a:lnTo>
                        <a:close/>
                      </a:path>
                    </a:pathLst>
                  </a:custGeom>
                  <a:solidFill>
                    <a:srgbClr val="A0A0A0"/>
                  </a:solidFill>
                  <a:ln w="1588">
                    <a:solidFill>
                      <a:srgbClr val="000000"/>
                    </a:solidFill>
                    <a:round/>
                    <a:headEnd/>
                    <a:tailEnd/>
                  </a:ln>
                </p:spPr>
                <p:txBody>
                  <a:bodyPr/>
                  <a:lstStyle/>
                  <a:p>
                    <a:endParaRPr lang="es-AR"/>
                  </a:p>
                </p:txBody>
              </p:sp>
            </p:grpSp>
            <p:grpSp>
              <p:nvGrpSpPr>
                <p:cNvPr id="33464" name="Grupo 1321"/>
                <p:cNvGrpSpPr>
                  <a:grpSpLocks/>
                </p:cNvGrpSpPr>
                <p:nvPr/>
              </p:nvGrpSpPr>
              <p:grpSpPr bwMode="auto">
                <a:xfrm>
                  <a:off x="3984" y="2993"/>
                  <a:ext cx="44" cy="37"/>
                  <a:chOff x="3984" y="2993"/>
                  <a:chExt cx="44" cy="37"/>
                </a:xfrm>
              </p:grpSpPr>
              <p:grpSp>
                <p:nvGrpSpPr>
                  <p:cNvPr id="33465" name="Grupo 1322"/>
                  <p:cNvGrpSpPr>
                    <a:grpSpLocks/>
                  </p:cNvGrpSpPr>
                  <p:nvPr/>
                </p:nvGrpSpPr>
                <p:grpSpPr bwMode="auto">
                  <a:xfrm>
                    <a:off x="3984" y="2993"/>
                    <a:ext cx="4" cy="8"/>
                    <a:chOff x="3984" y="2993"/>
                    <a:chExt cx="4" cy="8"/>
                  </a:xfrm>
                </p:grpSpPr>
                <p:sp>
                  <p:nvSpPr>
                    <p:cNvPr id="33484" name="Elipse 1323"/>
                    <p:cNvSpPr>
                      <a:spLocks noChangeArrowheads="1"/>
                    </p:cNvSpPr>
                    <p:nvPr/>
                  </p:nvSpPr>
                  <p:spPr bwMode="auto">
                    <a:xfrm>
                      <a:off x="3984" y="2994"/>
                      <a:ext cx="4" cy="7"/>
                    </a:xfrm>
                    <a:prstGeom prst="ellipse">
                      <a:avLst/>
                    </a:prstGeom>
                    <a:solidFill>
                      <a:srgbClr val="20202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485" name="Elipse 1324"/>
                    <p:cNvSpPr>
                      <a:spLocks noChangeArrowheads="1"/>
                    </p:cNvSpPr>
                    <p:nvPr/>
                  </p:nvSpPr>
                  <p:spPr bwMode="auto">
                    <a:xfrm>
                      <a:off x="3984" y="2993"/>
                      <a:ext cx="4" cy="7"/>
                    </a:xfrm>
                    <a:prstGeom prst="ellipse">
                      <a:avLst/>
                    </a:prstGeom>
                    <a:solidFill>
                      <a:srgbClr val="40404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466" name="Grupo 1325"/>
                  <p:cNvGrpSpPr>
                    <a:grpSpLocks/>
                  </p:cNvGrpSpPr>
                  <p:nvPr/>
                </p:nvGrpSpPr>
                <p:grpSpPr bwMode="auto">
                  <a:xfrm>
                    <a:off x="3994" y="3000"/>
                    <a:ext cx="34" cy="30"/>
                    <a:chOff x="3994" y="3000"/>
                    <a:chExt cx="34" cy="30"/>
                  </a:xfrm>
                </p:grpSpPr>
                <p:grpSp>
                  <p:nvGrpSpPr>
                    <p:cNvPr id="33467" name="Grupo 1326"/>
                    <p:cNvGrpSpPr>
                      <a:grpSpLocks/>
                    </p:cNvGrpSpPr>
                    <p:nvPr/>
                  </p:nvGrpSpPr>
                  <p:grpSpPr bwMode="auto">
                    <a:xfrm>
                      <a:off x="3994" y="3003"/>
                      <a:ext cx="33" cy="27"/>
                      <a:chOff x="3994" y="3003"/>
                      <a:chExt cx="33" cy="27"/>
                    </a:xfrm>
                  </p:grpSpPr>
                  <p:sp>
                    <p:nvSpPr>
                      <p:cNvPr id="33477" name="Elipse 1327"/>
                      <p:cNvSpPr>
                        <a:spLocks noChangeArrowheads="1"/>
                      </p:cNvSpPr>
                      <p:nvPr/>
                    </p:nvSpPr>
                    <p:spPr bwMode="auto">
                      <a:xfrm>
                        <a:off x="4019" y="3021"/>
                        <a:ext cx="5" cy="5"/>
                      </a:xfrm>
                      <a:prstGeom prst="ellipse">
                        <a:avLst/>
                      </a:prstGeom>
                      <a:solidFill>
                        <a:srgbClr val="80808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478" name="Elipse 1328"/>
                      <p:cNvSpPr>
                        <a:spLocks noChangeArrowheads="1"/>
                      </p:cNvSpPr>
                      <p:nvPr/>
                    </p:nvSpPr>
                    <p:spPr bwMode="auto">
                      <a:xfrm>
                        <a:off x="3999" y="3006"/>
                        <a:ext cx="5" cy="6"/>
                      </a:xfrm>
                      <a:prstGeom prst="ellipse">
                        <a:avLst/>
                      </a:prstGeom>
                      <a:solidFill>
                        <a:srgbClr val="80808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479" name="Elipse 1329"/>
                      <p:cNvSpPr>
                        <a:spLocks noChangeArrowheads="1"/>
                      </p:cNvSpPr>
                      <p:nvPr/>
                    </p:nvSpPr>
                    <p:spPr bwMode="auto">
                      <a:xfrm>
                        <a:off x="4009" y="3014"/>
                        <a:ext cx="4" cy="5"/>
                      </a:xfrm>
                      <a:prstGeom prst="ellipse">
                        <a:avLst/>
                      </a:prstGeom>
                      <a:solidFill>
                        <a:srgbClr val="80808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480" name="Elipse 1330"/>
                      <p:cNvSpPr>
                        <a:spLocks noChangeArrowheads="1"/>
                      </p:cNvSpPr>
                      <p:nvPr/>
                    </p:nvSpPr>
                    <p:spPr bwMode="auto">
                      <a:xfrm>
                        <a:off x="4014" y="3017"/>
                        <a:ext cx="4" cy="6"/>
                      </a:xfrm>
                      <a:prstGeom prst="ellipse">
                        <a:avLst/>
                      </a:prstGeom>
                      <a:solidFill>
                        <a:srgbClr val="80808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481" name="Elipse 1331"/>
                      <p:cNvSpPr>
                        <a:spLocks noChangeArrowheads="1"/>
                      </p:cNvSpPr>
                      <p:nvPr/>
                    </p:nvSpPr>
                    <p:spPr bwMode="auto">
                      <a:xfrm>
                        <a:off x="4004" y="3010"/>
                        <a:ext cx="4" cy="5"/>
                      </a:xfrm>
                      <a:prstGeom prst="ellipse">
                        <a:avLst/>
                      </a:prstGeom>
                      <a:solidFill>
                        <a:srgbClr val="80808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482" name="Elipse 1332"/>
                      <p:cNvSpPr>
                        <a:spLocks noChangeArrowheads="1"/>
                      </p:cNvSpPr>
                      <p:nvPr/>
                    </p:nvSpPr>
                    <p:spPr bwMode="auto">
                      <a:xfrm>
                        <a:off x="3994" y="3003"/>
                        <a:ext cx="4" cy="6"/>
                      </a:xfrm>
                      <a:prstGeom prst="ellipse">
                        <a:avLst/>
                      </a:prstGeom>
                      <a:solidFill>
                        <a:srgbClr val="80808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483" name="Elipse 1333"/>
                      <p:cNvSpPr>
                        <a:spLocks noChangeArrowheads="1"/>
                      </p:cNvSpPr>
                      <p:nvPr/>
                    </p:nvSpPr>
                    <p:spPr bwMode="auto">
                      <a:xfrm>
                        <a:off x="4024" y="3024"/>
                        <a:ext cx="3" cy="6"/>
                      </a:xfrm>
                      <a:prstGeom prst="ellipse">
                        <a:avLst/>
                      </a:prstGeom>
                      <a:solidFill>
                        <a:srgbClr val="80808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468" name="Grupo 1334"/>
                    <p:cNvGrpSpPr>
                      <a:grpSpLocks/>
                    </p:cNvGrpSpPr>
                    <p:nvPr/>
                  </p:nvGrpSpPr>
                  <p:grpSpPr bwMode="auto">
                    <a:xfrm>
                      <a:off x="3994" y="3000"/>
                      <a:ext cx="34" cy="29"/>
                      <a:chOff x="3994" y="3000"/>
                      <a:chExt cx="34" cy="29"/>
                    </a:xfrm>
                  </p:grpSpPr>
                  <p:grpSp>
                    <p:nvGrpSpPr>
                      <p:cNvPr id="33469" name="Grupo 1335"/>
                      <p:cNvGrpSpPr>
                        <a:grpSpLocks/>
                      </p:cNvGrpSpPr>
                      <p:nvPr/>
                    </p:nvGrpSpPr>
                    <p:grpSpPr bwMode="auto">
                      <a:xfrm>
                        <a:off x="3999" y="3004"/>
                        <a:ext cx="29" cy="25"/>
                        <a:chOff x="3999" y="3004"/>
                        <a:chExt cx="29" cy="25"/>
                      </a:xfrm>
                    </p:grpSpPr>
                    <p:sp>
                      <p:nvSpPr>
                        <p:cNvPr id="33471" name="Elipse 1336"/>
                        <p:cNvSpPr>
                          <a:spLocks noChangeArrowheads="1"/>
                        </p:cNvSpPr>
                        <p:nvPr/>
                      </p:nvSpPr>
                      <p:spPr bwMode="auto">
                        <a:xfrm>
                          <a:off x="4024" y="3023"/>
                          <a:ext cx="4" cy="6"/>
                        </a:xfrm>
                        <a:prstGeom prst="ellipse">
                          <a:avLst/>
                        </a:prstGeom>
                        <a:solidFill>
                          <a:srgbClr val="FF000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472" name="Elipse 1337"/>
                        <p:cNvSpPr>
                          <a:spLocks noChangeArrowheads="1"/>
                        </p:cNvSpPr>
                        <p:nvPr/>
                      </p:nvSpPr>
                      <p:spPr bwMode="auto">
                        <a:xfrm>
                          <a:off x="4004" y="3009"/>
                          <a:ext cx="4" cy="5"/>
                        </a:xfrm>
                        <a:prstGeom prst="ellipse">
                          <a:avLst/>
                        </a:prstGeom>
                        <a:solidFill>
                          <a:srgbClr val="FF000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473" name="Elipse 1338"/>
                        <p:cNvSpPr>
                          <a:spLocks noChangeArrowheads="1"/>
                        </p:cNvSpPr>
                        <p:nvPr/>
                      </p:nvSpPr>
                      <p:spPr bwMode="auto">
                        <a:xfrm>
                          <a:off x="4014" y="3016"/>
                          <a:ext cx="4" cy="5"/>
                        </a:xfrm>
                        <a:prstGeom prst="ellipse">
                          <a:avLst/>
                        </a:prstGeom>
                        <a:solidFill>
                          <a:srgbClr val="FF000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474" name="Elipse 1339"/>
                        <p:cNvSpPr>
                          <a:spLocks noChangeArrowheads="1"/>
                        </p:cNvSpPr>
                        <p:nvPr/>
                      </p:nvSpPr>
                      <p:spPr bwMode="auto">
                        <a:xfrm>
                          <a:off x="4019" y="3020"/>
                          <a:ext cx="4" cy="5"/>
                        </a:xfrm>
                        <a:prstGeom prst="ellipse">
                          <a:avLst/>
                        </a:prstGeom>
                        <a:solidFill>
                          <a:srgbClr val="FF000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475" name="Elipse 1340"/>
                        <p:cNvSpPr>
                          <a:spLocks noChangeArrowheads="1"/>
                        </p:cNvSpPr>
                        <p:nvPr/>
                      </p:nvSpPr>
                      <p:spPr bwMode="auto">
                        <a:xfrm>
                          <a:off x="4009" y="3012"/>
                          <a:ext cx="4" cy="5"/>
                        </a:xfrm>
                        <a:prstGeom prst="ellipse">
                          <a:avLst/>
                        </a:prstGeom>
                        <a:solidFill>
                          <a:srgbClr val="FF000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476" name="Elipse 1341"/>
                        <p:cNvSpPr>
                          <a:spLocks noChangeArrowheads="1"/>
                        </p:cNvSpPr>
                        <p:nvPr/>
                      </p:nvSpPr>
                      <p:spPr bwMode="auto">
                        <a:xfrm>
                          <a:off x="3999" y="3004"/>
                          <a:ext cx="5" cy="6"/>
                        </a:xfrm>
                        <a:prstGeom prst="ellipse">
                          <a:avLst/>
                        </a:prstGeom>
                        <a:solidFill>
                          <a:srgbClr val="FF000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sp>
                    <p:nvSpPr>
                      <p:cNvPr id="33470" name="Elipse 1342"/>
                      <p:cNvSpPr>
                        <a:spLocks noChangeArrowheads="1"/>
                      </p:cNvSpPr>
                      <p:nvPr/>
                    </p:nvSpPr>
                    <p:spPr bwMode="auto">
                      <a:xfrm>
                        <a:off x="3994" y="3000"/>
                        <a:ext cx="4" cy="6"/>
                      </a:xfrm>
                      <a:prstGeom prst="ellipse">
                        <a:avLst/>
                      </a:prstGeom>
                      <a:solidFill>
                        <a:srgbClr val="FF000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grpSp>
          </p:grpSp>
          <p:grpSp>
            <p:nvGrpSpPr>
              <p:cNvPr id="33384" name="Grupo 1343"/>
              <p:cNvGrpSpPr>
                <a:grpSpLocks/>
              </p:cNvGrpSpPr>
              <p:nvPr/>
            </p:nvGrpSpPr>
            <p:grpSpPr bwMode="auto">
              <a:xfrm>
                <a:off x="4029" y="3020"/>
                <a:ext cx="167" cy="116"/>
                <a:chOff x="4029" y="3020"/>
                <a:chExt cx="167" cy="116"/>
              </a:xfrm>
            </p:grpSpPr>
            <p:grpSp>
              <p:nvGrpSpPr>
                <p:cNvPr id="33385" name="Grupo 1344"/>
                <p:cNvGrpSpPr>
                  <a:grpSpLocks/>
                </p:cNvGrpSpPr>
                <p:nvPr/>
              </p:nvGrpSpPr>
              <p:grpSpPr bwMode="auto">
                <a:xfrm>
                  <a:off x="4029" y="3040"/>
                  <a:ext cx="102" cy="35"/>
                  <a:chOff x="4029" y="3040"/>
                  <a:chExt cx="102" cy="35"/>
                </a:xfrm>
              </p:grpSpPr>
              <p:sp>
                <p:nvSpPr>
                  <p:cNvPr id="33435" name="Forma libre 1345"/>
                  <p:cNvSpPr>
                    <a:spLocks/>
                  </p:cNvSpPr>
                  <p:nvPr/>
                </p:nvSpPr>
                <p:spPr bwMode="auto">
                  <a:xfrm>
                    <a:off x="4106" y="3052"/>
                    <a:ext cx="25" cy="11"/>
                  </a:xfrm>
                  <a:custGeom>
                    <a:avLst/>
                    <a:gdLst>
                      <a:gd name="T0" fmla="*/ 0 w 52"/>
                      <a:gd name="T1" fmla="*/ 0 h 24"/>
                      <a:gd name="T2" fmla="*/ 0 w 52"/>
                      <a:gd name="T3" fmla="*/ 0 h 24"/>
                      <a:gd name="T4" fmla="*/ 0 w 52"/>
                      <a:gd name="T5" fmla="*/ 0 h 24"/>
                      <a:gd name="T6" fmla="*/ 0 w 52"/>
                      <a:gd name="T7" fmla="*/ 0 h 24"/>
                      <a:gd name="T8" fmla="*/ 0 w 52"/>
                      <a:gd name="T9" fmla="*/ 0 h 24"/>
                      <a:gd name="T10" fmla="*/ 0 w 52"/>
                      <a:gd name="T11" fmla="*/ 0 h 24"/>
                      <a:gd name="T12" fmla="*/ 0 w 52"/>
                      <a:gd name="T13" fmla="*/ 0 h 24"/>
                      <a:gd name="T14" fmla="*/ 0 w 52"/>
                      <a:gd name="T15" fmla="*/ 0 h 24"/>
                      <a:gd name="T16" fmla="*/ 0 w 52"/>
                      <a:gd name="T17" fmla="*/ 0 h 24"/>
                      <a:gd name="T18" fmla="*/ 0 w 52"/>
                      <a:gd name="T19" fmla="*/ 0 h 24"/>
                      <a:gd name="T20" fmla="*/ 0 w 52"/>
                      <a:gd name="T21" fmla="*/ 0 h 24"/>
                      <a:gd name="T22" fmla="*/ 0 w 52"/>
                      <a:gd name="T23" fmla="*/ 0 h 24"/>
                      <a:gd name="T24" fmla="*/ 0 w 52"/>
                      <a:gd name="T25" fmla="*/ 0 h 24"/>
                      <a:gd name="T26" fmla="*/ 0 w 52"/>
                      <a:gd name="T27" fmla="*/ 0 h 24"/>
                      <a:gd name="T28" fmla="*/ 0 w 52"/>
                      <a:gd name="T29" fmla="*/ 0 h 24"/>
                      <a:gd name="T30" fmla="*/ 0 w 52"/>
                      <a:gd name="T31" fmla="*/ 0 h 24"/>
                      <a:gd name="T32" fmla="*/ 0 w 52"/>
                      <a:gd name="T33" fmla="*/ 0 h 24"/>
                      <a:gd name="T34" fmla="*/ 0 w 52"/>
                      <a:gd name="T35" fmla="*/ 0 h 24"/>
                      <a:gd name="T36" fmla="*/ 0 w 52"/>
                      <a:gd name="T37" fmla="*/ 0 h 24"/>
                      <a:gd name="T38" fmla="*/ 0 w 52"/>
                      <a:gd name="T39" fmla="*/ 0 h 24"/>
                      <a:gd name="T40" fmla="*/ 0 w 52"/>
                      <a:gd name="T41" fmla="*/ 0 h 24"/>
                      <a:gd name="T42" fmla="*/ 0 w 52"/>
                      <a:gd name="T43" fmla="*/ 0 h 24"/>
                      <a:gd name="T44" fmla="*/ 0 w 52"/>
                      <a:gd name="T45" fmla="*/ 0 h 24"/>
                      <a:gd name="T46" fmla="*/ 0 w 52"/>
                      <a:gd name="T47" fmla="*/ 0 h 24"/>
                      <a:gd name="T48" fmla="*/ 0 w 52"/>
                      <a:gd name="T49" fmla="*/ 0 h 24"/>
                      <a:gd name="T50" fmla="*/ 0 w 52"/>
                      <a:gd name="T51" fmla="*/ 0 h 24"/>
                      <a:gd name="T52" fmla="*/ 0 w 52"/>
                      <a:gd name="T53" fmla="*/ 0 h 24"/>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52"/>
                      <a:gd name="T82" fmla="*/ 0 h 24"/>
                      <a:gd name="T83" fmla="*/ 52 w 52"/>
                      <a:gd name="T84" fmla="*/ 24 h 24"/>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52" h="24">
                        <a:moveTo>
                          <a:pt x="52" y="0"/>
                        </a:moveTo>
                        <a:lnTo>
                          <a:pt x="52" y="11"/>
                        </a:lnTo>
                        <a:lnTo>
                          <a:pt x="38" y="24"/>
                        </a:lnTo>
                        <a:lnTo>
                          <a:pt x="36" y="24"/>
                        </a:lnTo>
                        <a:lnTo>
                          <a:pt x="34" y="14"/>
                        </a:lnTo>
                        <a:lnTo>
                          <a:pt x="27" y="24"/>
                        </a:lnTo>
                        <a:lnTo>
                          <a:pt x="22" y="24"/>
                        </a:lnTo>
                        <a:lnTo>
                          <a:pt x="18" y="14"/>
                        </a:lnTo>
                        <a:lnTo>
                          <a:pt x="13" y="24"/>
                        </a:lnTo>
                        <a:lnTo>
                          <a:pt x="9" y="24"/>
                        </a:lnTo>
                        <a:lnTo>
                          <a:pt x="7" y="15"/>
                        </a:lnTo>
                        <a:lnTo>
                          <a:pt x="4" y="14"/>
                        </a:lnTo>
                        <a:lnTo>
                          <a:pt x="0" y="14"/>
                        </a:lnTo>
                        <a:lnTo>
                          <a:pt x="0" y="6"/>
                        </a:lnTo>
                        <a:lnTo>
                          <a:pt x="4" y="6"/>
                        </a:lnTo>
                        <a:lnTo>
                          <a:pt x="9" y="8"/>
                        </a:lnTo>
                        <a:lnTo>
                          <a:pt x="12" y="17"/>
                        </a:lnTo>
                        <a:lnTo>
                          <a:pt x="18" y="0"/>
                        </a:lnTo>
                        <a:lnTo>
                          <a:pt x="19" y="0"/>
                        </a:lnTo>
                        <a:lnTo>
                          <a:pt x="21" y="2"/>
                        </a:lnTo>
                        <a:lnTo>
                          <a:pt x="25" y="15"/>
                        </a:lnTo>
                        <a:lnTo>
                          <a:pt x="33" y="2"/>
                        </a:lnTo>
                        <a:lnTo>
                          <a:pt x="34" y="0"/>
                        </a:lnTo>
                        <a:lnTo>
                          <a:pt x="36" y="0"/>
                        </a:lnTo>
                        <a:lnTo>
                          <a:pt x="37" y="3"/>
                        </a:lnTo>
                        <a:lnTo>
                          <a:pt x="40" y="15"/>
                        </a:lnTo>
                        <a:lnTo>
                          <a:pt x="52" y="0"/>
                        </a:lnTo>
                        <a:close/>
                      </a:path>
                    </a:pathLst>
                  </a:custGeom>
                  <a:solidFill>
                    <a:srgbClr val="0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3436" name="Forma libre 1346"/>
                  <p:cNvSpPr>
                    <a:spLocks/>
                  </p:cNvSpPr>
                  <p:nvPr/>
                </p:nvSpPr>
                <p:spPr bwMode="auto">
                  <a:xfrm>
                    <a:off x="4042" y="3040"/>
                    <a:ext cx="66" cy="34"/>
                  </a:xfrm>
                  <a:custGeom>
                    <a:avLst/>
                    <a:gdLst>
                      <a:gd name="T0" fmla="*/ 0 w 133"/>
                      <a:gd name="T1" fmla="*/ 0 h 67"/>
                      <a:gd name="T2" fmla="*/ 0 w 133"/>
                      <a:gd name="T3" fmla="*/ 1 h 67"/>
                      <a:gd name="T4" fmla="*/ 0 w 133"/>
                      <a:gd name="T5" fmla="*/ 1 h 67"/>
                      <a:gd name="T6" fmla="*/ 0 w 133"/>
                      <a:gd name="T7" fmla="*/ 1 h 67"/>
                      <a:gd name="T8" fmla="*/ 0 w 133"/>
                      <a:gd name="T9" fmla="*/ 1 h 67"/>
                      <a:gd name="T10" fmla="*/ 0 w 133"/>
                      <a:gd name="T11" fmla="*/ 1 h 67"/>
                      <a:gd name="T12" fmla="*/ 0 w 133"/>
                      <a:gd name="T13" fmla="*/ 1 h 67"/>
                      <a:gd name="T14" fmla="*/ 0 w 133"/>
                      <a:gd name="T15" fmla="*/ 1 h 67"/>
                      <a:gd name="T16" fmla="*/ 0 w 133"/>
                      <a:gd name="T17" fmla="*/ 1 h 67"/>
                      <a:gd name="T18" fmla="*/ 0 w 133"/>
                      <a:gd name="T19" fmla="*/ 1 h 67"/>
                      <a:gd name="T20" fmla="*/ 0 w 133"/>
                      <a:gd name="T21" fmla="*/ 1 h 67"/>
                      <a:gd name="T22" fmla="*/ 0 w 133"/>
                      <a:gd name="T23" fmla="*/ 1 h 67"/>
                      <a:gd name="T24" fmla="*/ 0 w 133"/>
                      <a:gd name="T25" fmla="*/ 1 h 67"/>
                      <a:gd name="T26" fmla="*/ 0 w 133"/>
                      <a:gd name="T27" fmla="*/ 1 h 67"/>
                      <a:gd name="T28" fmla="*/ 0 w 133"/>
                      <a:gd name="T29" fmla="*/ 1 h 67"/>
                      <a:gd name="T30" fmla="*/ 0 w 133"/>
                      <a:gd name="T31" fmla="*/ 0 h 6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33"/>
                      <a:gd name="T49" fmla="*/ 0 h 67"/>
                      <a:gd name="T50" fmla="*/ 133 w 133"/>
                      <a:gd name="T51" fmla="*/ 67 h 67"/>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33" h="67">
                        <a:moveTo>
                          <a:pt x="0" y="0"/>
                        </a:moveTo>
                        <a:lnTo>
                          <a:pt x="0" y="67"/>
                        </a:lnTo>
                        <a:lnTo>
                          <a:pt x="9" y="64"/>
                        </a:lnTo>
                        <a:lnTo>
                          <a:pt x="27" y="52"/>
                        </a:lnTo>
                        <a:lnTo>
                          <a:pt x="95" y="52"/>
                        </a:lnTo>
                        <a:lnTo>
                          <a:pt x="106" y="65"/>
                        </a:lnTo>
                        <a:lnTo>
                          <a:pt x="126" y="49"/>
                        </a:lnTo>
                        <a:lnTo>
                          <a:pt x="126" y="40"/>
                        </a:lnTo>
                        <a:lnTo>
                          <a:pt x="133" y="40"/>
                        </a:lnTo>
                        <a:lnTo>
                          <a:pt x="133" y="27"/>
                        </a:lnTo>
                        <a:lnTo>
                          <a:pt x="126" y="27"/>
                        </a:lnTo>
                        <a:lnTo>
                          <a:pt x="126" y="16"/>
                        </a:lnTo>
                        <a:lnTo>
                          <a:pt x="111" y="7"/>
                        </a:lnTo>
                        <a:lnTo>
                          <a:pt x="102" y="16"/>
                        </a:lnTo>
                        <a:lnTo>
                          <a:pt x="25" y="16"/>
                        </a:lnTo>
                        <a:lnTo>
                          <a:pt x="0" y="0"/>
                        </a:lnTo>
                        <a:close/>
                      </a:path>
                    </a:pathLst>
                  </a:custGeom>
                  <a:solidFill>
                    <a:srgbClr val="00C0C0"/>
                  </a:solidFill>
                  <a:ln w="1588">
                    <a:solidFill>
                      <a:srgbClr val="000000"/>
                    </a:solidFill>
                    <a:round/>
                    <a:headEnd/>
                    <a:tailEnd/>
                  </a:ln>
                </p:spPr>
                <p:txBody>
                  <a:bodyPr/>
                  <a:lstStyle/>
                  <a:p>
                    <a:endParaRPr lang="es-AR"/>
                  </a:p>
                </p:txBody>
              </p:sp>
              <p:grpSp>
                <p:nvGrpSpPr>
                  <p:cNvPr id="33437" name="Grupo 1347"/>
                  <p:cNvGrpSpPr>
                    <a:grpSpLocks/>
                  </p:cNvGrpSpPr>
                  <p:nvPr/>
                </p:nvGrpSpPr>
                <p:grpSpPr bwMode="auto">
                  <a:xfrm>
                    <a:off x="4080" y="3040"/>
                    <a:ext cx="21" cy="35"/>
                    <a:chOff x="4080" y="3040"/>
                    <a:chExt cx="21" cy="35"/>
                  </a:xfrm>
                </p:grpSpPr>
                <p:sp>
                  <p:nvSpPr>
                    <p:cNvPr id="33449" name="Elipse 1348"/>
                    <p:cNvSpPr>
                      <a:spLocks noChangeArrowheads="1"/>
                    </p:cNvSpPr>
                    <p:nvPr/>
                  </p:nvSpPr>
                  <p:spPr bwMode="auto">
                    <a:xfrm>
                      <a:off x="4080" y="3040"/>
                      <a:ext cx="21" cy="35"/>
                    </a:xfrm>
                    <a:prstGeom prst="ellipse">
                      <a:avLst/>
                    </a:prstGeom>
                    <a:solidFill>
                      <a:srgbClr val="00E0E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450" name="Elipse 1349"/>
                    <p:cNvSpPr>
                      <a:spLocks noChangeArrowheads="1"/>
                    </p:cNvSpPr>
                    <p:nvPr/>
                  </p:nvSpPr>
                  <p:spPr bwMode="auto">
                    <a:xfrm>
                      <a:off x="4083" y="3040"/>
                      <a:ext cx="14" cy="35"/>
                    </a:xfrm>
                    <a:prstGeom prst="ellipse">
                      <a:avLst/>
                    </a:prstGeom>
                    <a:solidFill>
                      <a:srgbClr val="00FFFF"/>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451" name="Elipse 1350"/>
                    <p:cNvSpPr>
                      <a:spLocks noChangeArrowheads="1"/>
                    </p:cNvSpPr>
                    <p:nvPr/>
                  </p:nvSpPr>
                  <p:spPr bwMode="auto">
                    <a:xfrm>
                      <a:off x="4082" y="3043"/>
                      <a:ext cx="11" cy="29"/>
                    </a:xfrm>
                    <a:prstGeom prst="ellipse">
                      <a:avLst/>
                    </a:prstGeom>
                    <a:solidFill>
                      <a:srgbClr val="00FFFF"/>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nvGrpSpPr>
                    <p:cNvPr id="33452" name="Grupo 1351"/>
                    <p:cNvGrpSpPr>
                      <a:grpSpLocks/>
                    </p:cNvGrpSpPr>
                    <p:nvPr/>
                  </p:nvGrpSpPr>
                  <p:grpSpPr bwMode="auto">
                    <a:xfrm>
                      <a:off x="4084" y="3051"/>
                      <a:ext cx="7" cy="12"/>
                      <a:chOff x="4084" y="3051"/>
                      <a:chExt cx="7" cy="12"/>
                    </a:xfrm>
                  </p:grpSpPr>
                  <p:sp>
                    <p:nvSpPr>
                      <p:cNvPr id="33453" name="Elipse 1352"/>
                      <p:cNvSpPr>
                        <a:spLocks noChangeArrowheads="1"/>
                      </p:cNvSpPr>
                      <p:nvPr/>
                    </p:nvSpPr>
                    <p:spPr bwMode="auto">
                      <a:xfrm>
                        <a:off x="4086" y="3061"/>
                        <a:ext cx="3" cy="2"/>
                      </a:xfrm>
                      <a:prstGeom prst="ellipse">
                        <a:avLst/>
                      </a:prstGeom>
                      <a:solidFill>
                        <a:srgbClr val="00E0E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454" name="Elipse 1353"/>
                      <p:cNvSpPr>
                        <a:spLocks noChangeArrowheads="1"/>
                      </p:cNvSpPr>
                      <p:nvPr/>
                    </p:nvSpPr>
                    <p:spPr bwMode="auto">
                      <a:xfrm>
                        <a:off x="4086" y="3051"/>
                        <a:ext cx="3" cy="3"/>
                      </a:xfrm>
                      <a:prstGeom prst="ellipse">
                        <a:avLst/>
                      </a:prstGeom>
                      <a:solidFill>
                        <a:srgbClr val="00E0E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455" name="Elipse 1354"/>
                      <p:cNvSpPr>
                        <a:spLocks noChangeArrowheads="1"/>
                      </p:cNvSpPr>
                      <p:nvPr/>
                    </p:nvSpPr>
                    <p:spPr bwMode="auto">
                      <a:xfrm>
                        <a:off x="4089" y="3061"/>
                        <a:ext cx="2" cy="2"/>
                      </a:xfrm>
                      <a:prstGeom prst="ellipse">
                        <a:avLst/>
                      </a:prstGeom>
                      <a:solidFill>
                        <a:srgbClr val="00E0E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456" name="Elipse 1355"/>
                      <p:cNvSpPr>
                        <a:spLocks noChangeArrowheads="1"/>
                      </p:cNvSpPr>
                      <p:nvPr/>
                    </p:nvSpPr>
                    <p:spPr bwMode="auto">
                      <a:xfrm>
                        <a:off x="4084" y="3061"/>
                        <a:ext cx="2" cy="2"/>
                      </a:xfrm>
                      <a:prstGeom prst="ellipse">
                        <a:avLst/>
                      </a:prstGeom>
                      <a:solidFill>
                        <a:srgbClr val="00E0E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457" name="Elipse 1356"/>
                      <p:cNvSpPr>
                        <a:spLocks noChangeArrowheads="1"/>
                      </p:cNvSpPr>
                      <p:nvPr/>
                    </p:nvSpPr>
                    <p:spPr bwMode="auto">
                      <a:xfrm>
                        <a:off x="4086" y="3058"/>
                        <a:ext cx="3" cy="3"/>
                      </a:xfrm>
                      <a:prstGeom prst="ellipse">
                        <a:avLst/>
                      </a:prstGeom>
                      <a:solidFill>
                        <a:srgbClr val="00E0E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458" name="Elipse 1357"/>
                      <p:cNvSpPr>
                        <a:spLocks noChangeArrowheads="1"/>
                      </p:cNvSpPr>
                      <p:nvPr/>
                    </p:nvSpPr>
                    <p:spPr bwMode="auto">
                      <a:xfrm>
                        <a:off x="4089" y="3058"/>
                        <a:ext cx="2" cy="3"/>
                      </a:xfrm>
                      <a:prstGeom prst="ellipse">
                        <a:avLst/>
                      </a:prstGeom>
                      <a:solidFill>
                        <a:srgbClr val="00E0E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459" name="Elipse 1358"/>
                      <p:cNvSpPr>
                        <a:spLocks noChangeArrowheads="1"/>
                      </p:cNvSpPr>
                      <p:nvPr/>
                    </p:nvSpPr>
                    <p:spPr bwMode="auto">
                      <a:xfrm>
                        <a:off x="4084" y="3058"/>
                        <a:ext cx="2" cy="3"/>
                      </a:xfrm>
                      <a:prstGeom prst="ellipse">
                        <a:avLst/>
                      </a:prstGeom>
                      <a:solidFill>
                        <a:srgbClr val="00E0E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460" name="Elipse 1359"/>
                      <p:cNvSpPr>
                        <a:spLocks noChangeArrowheads="1"/>
                      </p:cNvSpPr>
                      <p:nvPr/>
                    </p:nvSpPr>
                    <p:spPr bwMode="auto">
                      <a:xfrm>
                        <a:off x="4086" y="3055"/>
                        <a:ext cx="3" cy="2"/>
                      </a:xfrm>
                      <a:prstGeom prst="ellipse">
                        <a:avLst/>
                      </a:prstGeom>
                      <a:solidFill>
                        <a:srgbClr val="00E0E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461" name="Elipse 1360"/>
                      <p:cNvSpPr>
                        <a:spLocks noChangeArrowheads="1"/>
                      </p:cNvSpPr>
                      <p:nvPr/>
                    </p:nvSpPr>
                    <p:spPr bwMode="auto">
                      <a:xfrm>
                        <a:off x="4089" y="3055"/>
                        <a:ext cx="2" cy="2"/>
                      </a:xfrm>
                      <a:prstGeom prst="ellipse">
                        <a:avLst/>
                      </a:prstGeom>
                      <a:solidFill>
                        <a:srgbClr val="00E0E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462" name="Elipse 1361"/>
                      <p:cNvSpPr>
                        <a:spLocks noChangeArrowheads="1"/>
                      </p:cNvSpPr>
                      <p:nvPr/>
                    </p:nvSpPr>
                    <p:spPr bwMode="auto">
                      <a:xfrm>
                        <a:off x="4084" y="3055"/>
                        <a:ext cx="2" cy="2"/>
                      </a:xfrm>
                      <a:prstGeom prst="ellipse">
                        <a:avLst/>
                      </a:prstGeom>
                      <a:solidFill>
                        <a:srgbClr val="00E0E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grpSp>
                <p:nvGrpSpPr>
                  <p:cNvPr id="33438" name="Grupo 1362"/>
                  <p:cNvGrpSpPr>
                    <a:grpSpLocks/>
                  </p:cNvGrpSpPr>
                  <p:nvPr/>
                </p:nvGrpSpPr>
                <p:grpSpPr bwMode="auto">
                  <a:xfrm>
                    <a:off x="4029" y="3040"/>
                    <a:ext cx="25" cy="35"/>
                    <a:chOff x="4029" y="3040"/>
                    <a:chExt cx="25" cy="35"/>
                  </a:xfrm>
                </p:grpSpPr>
                <p:sp>
                  <p:nvSpPr>
                    <p:cNvPr id="33439" name="Elipse 1363"/>
                    <p:cNvSpPr>
                      <a:spLocks noChangeArrowheads="1"/>
                    </p:cNvSpPr>
                    <p:nvPr/>
                  </p:nvSpPr>
                  <p:spPr bwMode="auto">
                    <a:xfrm>
                      <a:off x="4031" y="3040"/>
                      <a:ext cx="23" cy="35"/>
                    </a:xfrm>
                    <a:prstGeom prst="ellipse">
                      <a:avLst/>
                    </a:prstGeom>
                    <a:solidFill>
                      <a:srgbClr val="00E0E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440" name="Elipse 1364"/>
                    <p:cNvSpPr>
                      <a:spLocks noChangeArrowheads="1"/>
                    </p:cNvSpPr>
                    <p:nvPr/>
                  </p:nvSpPr>
                  <p:spPr bwMode="auto">
                    <a:xfrm>
                      <a:off x="4029" y="3041"/>
                      <a:ext cx="20" cy="34"/>
                    </a:xfrm>
                    <a:prstGeom prst="ellipse">
                      <a:avLst/>
                    </a:prstGeom>
                    <a:solidFill>
                      <a:srgbClr val="00FFFF"/>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nvGrpSpPr>
                    <p:cNvPr id="33441" name="Grupo 1365"/>
                    <p:cNvGrpSpPr>
                      <a:grpSpLocks/>
                    </p:cNvGrpSpPr>
                    <p:nvPr/>
                  </p:nvGrpSpPr>
                  <p:grpSpPr bwMode="auto">
                    <a:xfrm>
                      <a:off x="4030" y="3043"/>
                      <a:ext cx="16" cy="28"/>
                      <a:chOff x="4030" y="3043"/>
                      <a:chExt cx="16" cy="28"/>
                    </a:xfrm>
                  </p:grpSpPr>
                  <p:grpSp>
                    <p:nvGrpSpPr>
                      <p:cNvPr id="33442" name="Grupo 1366"/>
                      <p:cNvGrpSpPr>
                        <a:grpSpLocks/>
                      </p:cNvGrpSpPr>
                      <p:nvPr/>
                    </p:nvGrpSpPr>
                    <p:grpSpPr bwMode="auto">
                      <a:xfrm>
                        <a:off x="4033" y="3049"/>
                        <a:ext cx="10" cy="17"/>
                        <a:chOff x="4033" y="3049"/>
                        <a:chExt cx="10" cy="17"/>
                      </a:xfrm>
                    </p:grpSpPr>
                    <p:sp>
                      <p:nvSpPr>
                        <p:cNvPr id="33444" name="Elipse 1367"/>
                        <p:cNvSpPr>
                          <a:spLocks noChangeArrowheads="1"/>
                        </p:cNvSpPr>
                        <p:nvPr/>
                      </p:nvSpPr>
                      <p:spPr bwMode="auto">
                        <a:xfrm>
                          <a:off x="4037" y="3049"/>
                          <a:ext cx="2" cy="5"/>
                        </a:xfrm>
                        <a:prstGeom prst="ellipse">
                          <a:avLst/>
                        </a:prstGeom>
                        <a:solidFill>
                          <a:srgbClr val="00000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445" name="Elipse 1368"/>
                        <p:cNvSpPr>
                          <a:spLocks noChangeArrowheads="1"/>
                        </p:cNvSpPr>
                        <p:nvPr/>
                      </p:nvSpPr>
                      <p:spPr bwMode="auto">
                        <a:xfrm>
                          <a:off x="4037" y="3061"/>
                          <a:ext cx="2" cy="5"/>
                        </a:xfrm>
                        <a:prstGeom prst="ellipse">
                          <a:avLst/>
                        </a:prstGeom>
                        <a:solidFill>
                          <a:srgbClr val="00000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446" name="Elipse 1369"/>
                        <p:cNvSpPr>
                          <a:spLocks noChangeArrowheads="1"/>
                        </p:cNvSpPr>
                        <p:nvPr/>
                      </p:nvSpPr>
                      <p:spPr bwMode="auto">
                        <a:xfrm>
                          <a:off x="4037" y="3055"/>
                          <a:ext cx="2" cy="5"/>
                        </a:xfrm>
                        <a:prstGeom prst="ellipse">
                          <a:avLst/>
                        </a:prstGeom>
                        <a:solidFill>
                          <a:srgbClr val="00000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447" name="Elipse 1370"/>
                        <p:cNvSpPr>
                          <a:spLocks noChangeArrowheads="1"/>
                        </p:cNvSpPr>
                        <p:nvPr/>
                      </p:nvSpPr>
                      <p:spPr bwMode="auto">
                        <a:xfrm>
                          <a:off x="4041" y="3055"/>
                          <a:ext cx="2" cy="5"/>
                        </a:xfrm>
                        <a:prstGeom prst="ellipse">
                          <a:avLst/>
                        </a:prstGeom>
                        <a:solidFill>
                          <a:srgbClr val="00000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448" name="Elipse 1371"/>
                        <p:cNvSpPr>
                          <a:spLocks noChangeArrowheads="1"/>
                        </p:cNvSpPr>
                        <p:nvPr/>
                      </p:nvSpPr>
                      <p:spPr bwMode="auto">
                        <a:xfrm>
                          <a:off x="4033" y="3055"/>
                          <a:ext cx="3" cy="5"/>
                        </a:xfrm>
                        <a:prstGeom prst="ellipse">
                          <a:avLst/>
                        </a:prstGeom>
                        <a:solidFill>
                          <a:srgbClr val="00000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sp>
                    <p:nvSpPr>
                      <p:cNvPr id="33443" name="Elipse 1372"/>
                      <p:cNvSpPr>
                        <a:spLocks noChangeArrowheads="1"/>
                      </p:cNvSpPr>
                      <p:nvPr/>
                    </p:nvSpPr>
                    <p:spPr bwMode="auto">
                      <a:xfrm>
                        <a:off x="4030" y="3043"/>
                        <a:ext cx="16" cy="28"/>
                      </a:xfrm>
                      <a:prstGeom prst="ellipse">
                        <a:avLst/>
                      </a:prstGeom>
                      <a:noFill/>
                      <a:ln w="158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grpSp>
            <p:grpSp>
              <p:nvGrpSpPr>
                <p:cNvPr id="33386" name="Grupo 1373"/>
                <p:cNvGrpSpPr>
                  <a:grpSpLocks/>
                </p:cNvGrpSpPr>
                <p:nvPr/>
              </p:nvGrpSpPr>
              <p:grpSpPr bwMode="auto">
                <a:xfrm>
                  <a:off x="4130" y="3020"/>
                  <a:ext cx="66" cy="116"/>
                  <a:chOff x="4130" y="3020"/>
                  <a:chExt cx="66" cy="116"/>
                </a:xfrm>
              </p:grpSpPr>
              <p:sp>
                <p:nvSpPr>
                  <p:cNvPr id="33387" name="Forma libre 1374"/>
                  <p:cNvSpPr>
                    <a:spLocks/>
                  </p:cNvSpPr>
                  <p:nvPr/>
                </p:nvSpPr>
                <p:spPr bwMode="auto">
                  <a:xfrm>
                    <a:off x="4130" y="3023"/>
                    <a:ext cx="66" cy="110"/>
                  </a:xfrm>
                  <a:custGeom>
                    <a:avLst/>
                    <a:gdLst>
                      <a:gd name="T0" fmla="*/ 1 w 131"/>
                      <a:gd name="T1" fmla="*/ 0 h 222"/>
                      <a:gd name="T2" fmla="*/ 1 w 131"/>
                      <a:gd name="T3" fmla="*/ 0 h 222"/>
                      <a:gd name="T4" fmla="*/ 1 w 131"/>
                      <a:gd name="T5" fmla="*/ 0 h 222"/>
                      <a:gd name="T6" fmla="*/ 1 w 131"/>
                      <a:gd name="T7" fmla="*/ 0 h 222"/>
                      <a:gd name="T8" fmla="*/ 1 w 131"/>
                      <a:gd name="T9" fmla="*/ 0 h 222"/>
                      <a:gd name="T10" fmla="*/ 1 w 131"/>
                      <a:gd name="T11" fmla="*/ 0 h 222"/>
                      <a:gd name="T12" fmla="*/ 1 w 131"/>
                      <a:gd name="T13" fmla="*/ 0 h 222"/>
                      <a:gd name="T14" fmla="*/ 1 w 131"/>
                      <a:gd name="T15" fmla="*/ 0 h 222"/>
                      <a:gd name="T16" fmla="*/ 1 w 131"/>
                      <a:gd name="T17" fmla="*/ 0 h 222"/>
                      <a:gd name="T18" fmla="*/ 1 w 131"/>
                      <a:gd name="T19" fmla="*/ 0 h 222"/>
                      <a:gd name="T20" fmla="*/ 0 w 131"/>
                      <a:gd name="T21" fmla="*/ 0 h 222"/>
                      <a:gd name="T22" fmla="*/ 0 w 131"/>
                      <a:gd name="T23" fmla="*/ 0 h 222"/>
                      <a:gd name="T24" fmla="*/ 0 w 131"/>
                      <a:gd name="T25" fmla="*/ 0 h 222"/>
                      <a:gd name="T26" fmla="*/ 0 w 131"/>
                      <a:gd name="T27" fmla="*/ 0 h 222"/>
                      <a:gd name="T28" fmla="*/ 0 w 131"/>
                      <a:gd name="T29" fmla="*/ 0 h 222"/>
                      <a:gd name="T30" fmla="*/ 1 w 131"/>
                      <a:gd name="T31" fmla="*/ 0 h 222"/>
                      <a:gd name="T32" fmla="*/ 1 w 131"/>
                      <a:gd name="T33" fmla="*/ 0 h 222"/>
                      <a:gd name="T34" fmla="*/ 1 w 131"/>
                      <a:gd name="T35" fmla="*/ 0 h 222"/>
                      <a:gd name="T36" fmla="*/ 1 w 131"/>
                      <a:gd name="T37" fmla="*/ 0 h 222"/>
                      <a:gd name="T38" fmla="*/ 1 w 131"/>
                      <a:gd name="T39" fmla="*/ 0 h 222"/>
                      <a:gd name="T40" fmla="*/ 1 w 131"/>
                      <a:gd name="T41" fmla="*/ 0 h 222"/>
                      <a:gd name="T42" fmla="*/ 1 w 131"/>
                      <a:gd name="T43" fmla="*/ 0 h 222"/>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31"/>
                      <a:gd name="T67" fmla="*/ 0 h 222"/>
                      <a:gd name="T68" fmla="*/ 131 w 131"/>
                      <a:gd name="T69" fmla="*/ 222 h 222"/>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31" h="222">
                        <a:moveTo>
                          <a:pt x="115" y="2"/>
                        </a:moveTo>
                        <a:lnTo>
                          <a:pt x="117" y="2"/>
                        </a:lnTo>
                        <a:lnTo>
                          <a:pt x="121" y="6"/>
                        </a:lnTo>
                        <a:lnTo>
                          <a:pt x="122" y="9"/>
                        </a:lnTo>
                        <a:lnTo>
                          <a:pt x="124" y="18"/>
                        </a:lnTo>
                        <a:lnTo>
                          <a:pt x="130" y="95"/>
                        </a:lnTo>
                        <a:lnTo>
                          <a:pt x="131" y="152"/>
                        </a:lnTo>
                        <a:lnTo>
                          <a:pt x="131" y="181"/>
                        </a:lnTo>
                        <a:lnTo>
                          <a:pt x="131" y="213"/>
                        </a:lnTo>
                        <a:lnTo>
                          <a:pt x="130" y="222"/>
                        </a:lnTo>
                        <a:lnTo>
                          <a:pt x="0" y="222"/>
                        </a:lnTo>
                        <a:lnTo>
                          <a:pt x="0" y="219"/>
                        </a:lnTo>
                        <a:lnTo>
                          <a:pt x="0" y="216"/>
                        </a:lnTo>
                        <a:lnTo>
                          <a:pt x="0" y="181"/>
                        </a:lnTo>
                        <a:lnTo>
                          <a:pt x="0" y="147"/>
                        </a:lnTo>
                        <a:lnTo>
                          <a:pt x="1" y="95"/>
                        </a:lnTo>
                        <a:lnTo>
                          <a:pt x="4" y="20"/>
                        </a:lnTo>
                        <a:lnTo>
                          <a:pt x="6" y="11"/>
                        </a:lnTo>
                        <a:lnTo>
                          <a:pt x="7" y="8"/>
                        </a:lnTo>
                        <a:lnTo>
                          <a:pt x="10" y="3"/>
                        </a:lnTo>
                        <a:lnTo>
                          <a:pt x="15" y="0"/>
                        </a:lnTo>
                        <a:lnTo>
                          <a:pt x="115" y="2"/>
                        </a:lnTo>
                        <a:close/>
                      </a:path>
                    </a:pathLst>
                  </a:custGeom>
                  <a:solidFill>
                    <a:srgbClr val="00C0C0"/>
                  </a:solidFill>
                  <a:ln w="1588">
                    <a:solidFill>
                      <a:srgbClr val="000000"/>
                    </a:solidFill>
                    <a:round/>
                    <a:headEnd/>
                    <a:tailEnd/>
                  </a:ln>
                </p:spPr>
                <p:txBody>
                  <a:bodyPr/>
                  <a:lstStyle/>
                  <a:p>
                    <a:endParaRPr lang="es-AR"/>
                  </a:p>
                </p:txBody>
              </p:sp>
              <p:sp>
                <p:nvSpPr>
                  <p:cNvPr id="33388" name="Forma libre 1375"/>
                  <p:cNvSpPr>
                    <a:spLocks/>
                  </p:cNvSpPr>
                  <p:nvPr/>
                </p:nvSpPr>
                <p:spPr bwMode="auto">
                  <a:xfrm>
                    <a:off x="4131" y="3127"/>
                    <a:ext cx="64" cy="9"/>
                  </a:xfrm>
                  <a:custGeom>
                    <a:avLst/>
                    <a:gdLst>
                      <a:gd name="T0" fmla="*/ 0 w 129"/>
                      <a:gd name="T1" fmla="*/ 1 h 17"/>
                      <a:gd name="T2" fmla="*/ 0 w 129"/>
                      <a:gd name="T3" fmla="*/ 1 h 17"/>
                      <a:gd name="T4" fmla="*/ 0 w 129"/>
                      <a:gd name="T5" fmla="*/ 1 h 17"/>
                      <a:gd name="T6" fmla="*/ 0 w 129"/>
                      <a:gd name="T7" fmla="*/ 1 h 17"/>
                      <a:gd name="T8" fmla="*/ 0 w 129"/>
                      <a:gd name="T9" fmla="*/ 1 h 17"/>
                      <a:gd name="T10" fmla="*/ 0 w 129"/>
                      <a:gd name="T11" fmla="*/ 1 h 17"/>
                      <a:gd name="T12" fmla="*/ 0 w 129"/>
                      <a:gd name="T13" fmla="*/ 1 h 17"/>
                      <a:gd name="T14" fmla="*/ 0 w 129"/>
                      <a:gd name="T15" fmla="*/ 1 h 17"/>
                      <a:gd name="T16" fmla="*/ 0 w 129"/>
                      <a:gd name="T17" fmla="*/ 1 h 17"/>
                      <a:gd name="T18" fmla="*/ 0 w 129"/>
                      <a:gd name="T19" fmla="*/ 1 h 17"/>
                      <a:gd name="T20" fmla="*/ 0 w 129"/>
                      <a:gd name="T21" fmla="*/ 1 h 17"/>
                      <a:gd name="T22" fmla="*/ 0 w 129"/>
                      <a:gd name="T23" fmla="*/ 0 h 17"/>
                      <a:gd name="T24" fmla="*/ 0 w 129"/>
                      <a:gd name="T25" fmla="*/ 1 h 1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29"/>
                      <a:gd name="T40" fmla="*/ 0 h 17"/>
                      <a:gd name="T41" fmla="*/ 129 w 129"/>
                      <a:gd name="T42" fmla="*/ 17 h 17"/>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29" h="17">
                        <a:moveTo>
                          <a:pt x="14" y="1"/>
                        </a:moveTo>
                        <a:lnTo>
                          <a:pt x="0" y="12"/>
                        </a:lnTo>
                        <a:lnTo>
                          <a:pt x="2" y="13"/>
                        </a:lnTo>
                        <a:lnTo>
                          <a:pt x="5" y="16"/>
                        </a:lnTo>
                        <a:lnTo>
                          <a:pt x="6" y="16"/>
                        </a:lnTo>
                        <a:lnTo>
                          <a:pt x="8" y="16"/>
                        </a:lnTo>
                        <a:lnTo>
                          <a:pt x="123" y="17"/>
                        </a:lnTo>
                        <a:lnTo>
                          <a:pt x="124" y="16"/>
                        </a:lnTo>
                        <a:lnTo>
                          <a:pt x="127" y="16"/>
                        </a:lnTo>
                        <a:lnTo>
                          <a:pt x="129" y="13"/>
                        </a:lnTo>
                        <a:lnTo>
                          <a:pt x="129" y="12"/>
                        </a:lnTo>
                        <a:lnTo>
                          <a:pt x="117" y="0"/>
                        </a:lnTo>
                        <a:lnTo>
                          <a:pt x="14" y="1"/>
                        </a:lnTo>
                        <a:close/>
                      </a:path>
                    </a:pathLst>
                  </a:custGeom>
                  <a:solidFill>
                    <a:srgbClr val="008080"/>
                  </a:solidFill>
                  <a:ln w="1588">
                    <a:solidFill>
                      <a:srgbClr val="000000"/>
                    </a:solidFill>
                    <a:round/>
                    <a:headEnd/>
                    <a:tailEnd/>
                  </a:ln>
                </p:spPr>
                <p:txBody>
                  <a:bodyPr/>
                  <a:lstStyle/>
                  <a:p>
                    <a:endParaRPr lang="es-AR"/>
                  </a:p>
                </p:txBody>
              </p:sp>
              <p:sp>
                <p:nvSpPr>
                  <p:cNvPr id="33389" name="Forma libre 1376"/>
                  <p:cNvSpPr>
                    <a:spLocks/>
                  </p:cNvSpPr>
                  <p:nvPr/>
                </p:nvSpPr>
                <p:spPr bwMode="auto">
                  <a:xfrm>
                    <a:off x="4137" y="3020"/>
                    <a:ext cx="51" cy="18"/>
                  </a:xfrm>
                  <a:custGeom>
                    <a:avLst/>
                    <a:gdLst>
                      <a:gd name="T0" fmla="*/ 1 w 100"/>
                      <a:gd name="T1" fmla="*/ 0 h 38"/>
                      <a:gd name="T2" fmla="*/ 0 w 100"/>
                      <a:gd name="T3" fmla="*/ 0 h 38"/>
                      <a:gd name="T4" fmla="*/ 1 w 100"/>
                      <a:gd name="T5" fmla="*/ 0 h 38"/>
                      <a:gd name="T6" fmla="*/ 1 w 100"/>
                      <a:gd name="T7" fmla="*/ 0 h 38"/>
                      <a:gd name="T8" fmla="*/ 1 w 100"/>
                      <a:gd name="T9" fmla="*/ 0 h 38"/>
                      <a:gd name="T10" fmla="*/ 1 w 100"/>
                      <a:gd name="T11" fmla="*/ 0 h 38"/>
                      <a:gd name="T12" fmla="*/ 1 w 100"/>
                      <a:gd name="T13" fmla="*/ 0 h 38"/>
                      <a:gd name="T14" fmla="*/ 1 w 100"/>
                      <a:gd name="T15" fmla="*/ 0 h 38"/>
                      <a:gd name="T16" fmla="*/ 1 w 100"/>
                      <a:gd name="T17" fmla="*/ 0 h 38"/>
                      <a:gd name="T18" fmla="*/ 1 w 100"/>
                      <a:gd name="T19" fmla="*/ 0 h 38"/>
                      <a:gd name="T20" fmla="*/ 1 w 100"/>
                      <a:gd name="T21" fmla="*/ 0 h 38"/>
                      <a:gd name="T22" fmla="*/ 1 w 100"/>
                      <a:gd name="T23" fmla="*/ 0 h 38"/>
                      <a:gd name="T24" fmla="*/ 1 w 100"/>
                      <a:gd name="T25" fmla="*/ 0 h 38"/>
                      <a:gd name="T26" fmla="*/ 1 w 100"/>
                      <a:gd name="T27" fmla="*/ 0 h 38"/>
                      <a:gd name="T28" fmla="*/ 1 w 100"/>
                      <a:gd name="T29" fmla="*/ 0 h 38"/>
                      <a:gd name="T30" fmla="*/ 1 w 100"/>
                      <a:gd name="T31" fmla="*/ 0 h 38"/>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00"/>
                      <a:gd name="T49" fmla="*/ 0 h 38"/>
                      <a:gd name="T50" fmla="*/ 100 w 100"/>
                      <a:gd name="T51" fmla="*/ 38 h 38"/>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00" h="38">
                        <a:moveTo>
                          <a:pt x="26" y="38"/>
                        </a:moveTo>
                        <a:lnTo>
                          <a:pt x="0" y="6"/>
                        </a:lnTo>
                        <a:lnTo>
                          <a:pt x="3" y="5"/>
                        </a:lnTo>
                        <a:lnTo>
                          <a:pt x="7" y="2"/>
                        </a:lnTo>
                        <a:lnTo>
                          <a:pt x="11" y="0"/>
                        </a:lnTo>
                        <a:lnTo>
                          <a:pt x="17" y="0"/>
                        </a:lnTo>
                        <a:lnTo>
                          <a:pt x="23" y="0"/>
                        </a:lnTo>
                        <a:lnTo>
                          <a:pt x="76" y="0"/>
                        </a:lnTo>
                        <a:lnTo>
                          <a:pt x="82" y="0"/>
                        </a:lnTo>
                        <a:lnTo>
                          <a:pt x="87" y="2"/>
                        </a:lnTo>
                        <a:lnTo>
                          <a:pt x="91" y="3"/>
                        </a:lnTo>
                        <a:lnTo>
                          <a:pt x="94" y="5"/>
                        </a:lnTo>
                        <a:lnTo>
                          <a:pt x="97" y="6"/>
                        </a:lnTo>
                        <a:lnTo>
                          <a:pt x="100" y="8"/>
                        </a:lnTo>
                        <a:lnTo>
                          <a:pt x="75" y="38"/>
                        </a:lnTo>
                        <a:lnTo>
                          <a:pt x="26" y="38"/>
                        </a:lnTo>
                        <a:close/>
                      </a:path>
                    </a:pathLst>
                  </a:custGeom>
                  <a:solidFill>
                    <a:srgbClr val="008080"/>
                  </a:solidFill>
                  <a:ln w="1588">
                    <a:solidFill>
                      <a:srgbClr val="000000"/>
                    </a:solidFill>
                    <a:round/>
                    <a:headEnd/>
                    <a:tailEnd/>
                  </a:ln>
                </p:spPr>
                <p:txBody>
                  <a:bodyPr/>
                  <a:lstStyle/>
                  <a:p>
                    <a:endParaRPr lang="es-AR"/>
                  </a:p>
                </p:txBody>
              </p:sp>
              <p:grpSp>
                <p:nvGrpSpPr>
                  <p:cNvPr id="33390" name="Grupo 1377"/>
                  <p:cNvGrpSpPr>
                    <a:grpSpLocks/>
                  </p:cNvGrpSpPr>
                  <p:nvPr/>
                </p:nvGrpSpPr>
                <p:grpSpPr bwMode="auto">
                  <a:xfrm>
                    <a:off x="4134" y="3032"/>
                    <a:ext cx="57" cy="99"/>
                    <a:chOff x="4134" y="3032"/>
                    <a:chExt cx="57" cy="99"/>
                  </a:xfrm>
                </p:grpSpPr>
                <p:grpSp>
                  <p:nvGrpSpPr>
                    <p:cNvPr id="33391" name="Grupo 1378"/>
                    <p:cNvGrpSpPr>
                      <a:grpSpLocks/>
                    </p:cNvGrpSpPr>
                    <p:nvPr/>
                  </p:nvGrpSpPr>
                  <p:grpSpPr bwMode="auto">
                    <a:xfrm>
                      <a:off x="4151" y="3032"/>
                      <a:ext cx="23" cy="23"/>
                      <a:chOff x="4151" y="3032"/>
                      <a:chExt cx="23" cy="23"/>
                    </a:xfrm>
                  </p:grpSpPr>
                  <p:sp>
                    <p:nvSpPr>
                      <p:cNvPr id="33431" name="Rectángulo 1379"/>
                      <p:cNvSpPr>
                        <a:spLocks noChangeArrowheads="1"/>
                      </p:cNvSpPr>
                      <p:nvPr/>
                    </p:nvSpPr>
                    <p:spPr bwMode="auto">
                      <a:xfrm>
                        <a:off x="4172" y="3032"/>
                        <a:ext cx="2" cy="23"/>
                      </a:xfrm>
                      <a:prstGeom prst="rect">
                        <a:avLst/>
                      </a:prstGeom>
                      <a:solidFill>
                        <a:srgbClr val="00808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432" name="Rectángulo 1380"/>
                      <p:cNvSpPr>
                        <a:spLocks noChangeArrowheads="1"/>
                      </p:cNvSpPr>
                      <p:nvPr/>
                    </p:nvSpPr>
                    <p:spPr bwMode="auto">
                      <a:xfrm>
                        <a:off x="4151" y="3032"/>
                        <a:ext cx="3" cy="23"/>
                      </a:xfrm>
                      <a:prstGeom prst="rect">
                        <a:avLst/>
                      </a:prstGeom>
                      <a:solidFill>
                        <a:srgbClr val="00808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433" name="Rectángulo 1381"/>
                      <p:cNvSpPr>
                        <a:spLocks noChangeArrowheads="1"/>
                      </p:cNvSpPr>
                      <p:nvPr/>
                    </p:nvSpPr>
                    <p:spPr bwMode="auto">
                      <a:xfrm>
                        <a:off x="4151" y="3040"/>
                        <a:ext cx="3" cy="7"/>
                      </a:xfrm>
                      <a:prstGeom prst="rect">
                        <a:avLst/>
                      </a:prstGeom>
                      <a:solidFill>
                        <a:srgbClr val="00606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434" name="Rectángulo 1382"/>
                      <p:cNvSpPr>
                        <a:spLocks noChangeArrowheads="1"/>
                      </p:cNvSpPr>
                      <p:nvPr/>
                    </p:nvSpPr>
                    <p:spPr bwMode="auto">
                      <a:xfrm>
                        <a:off x="4171" y="3040"/>
                        <a:ext cx="3" cy="7"/>
                      </a:xfrm>
                      <a:prstGeom prst="rect">
                        <a:avLst/>
                      </a:prstGeom>
                      <a:solidFill>
                        <a:srgbClr val="00606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392" name="Grupo 1383"/>
                    <p:cNvGrpSpPr>
                      <a:grpSpLocks/>
                    </p:cNvGrpSpPr>
                    <p:nvPr/>
                  </p:nvGrpSpPr>
                  <p:grpSpPr bwMode="auto">
                    <a:xfrm>
                      <a:off x="4134" y="3057"/>
                      <a:ext cx="57" cy="74"/>
                      <a:chOff x="4134" y="3057"/>
                      <a:chExt cx="57" cy="74"/>
                    </a:xfrm>
                  </p:grpSpPr>
                  <p:sp>
                    <p:nvSpPr>
                      <p:cNvPr id="33393" name="Autoforma 1384"/>
                      <p:cNvSpPr>
                        <a:spLocks noChangeArrowheads="1"/>
                      </p:cNvSpPr>
                      <p:nvPr/>
                    </p:nvSpPr>
                    <p:spPr bwMode="auto">
                      <a:xfrm>
                        <a:off x="4134" y="3057"/>
                        <a:ext cx="57" cy="74"/>
                      </a:xfrm>
                      <a:prstGeom prst="roundRect">
                        <a:avLst>
                          <a:gd name="adj" fmla="val 12338"/>
                        </a:avLst>
                      </a:prstGeom>
                      <a:solidFill>
                        <a:srgbClr val="00404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nvGrpSpPr>
                      <p:cNvPr id="33394" name="Grupo 1385"/>
                      <p:cNvGrpSpPr>
                        <a:grpSpLocks/>
                      </p:cNvGrpSpPr>
                      <p:nvPr/>
                    </p:nvGrpSpPr>
                    <p:grpSpPr bwMode="auto">
                      <a:xfrm>
                        <a:off x="4147" y="3068"/>
                        <a:ext cx="32" cy="53"/>
                        <a:chOff x="4147" y="3068"/>
                        <a:chExt cx="32" cy="53"/>
                      </a:xfrm>
                    </p:grpSpPr>
                    <p:grpSp>
                      <p:nvGrpSpPr>
                        <p:cNvPr id="33395" name="Grupo 1386"/>
                        <p:cNvGrpSpPr>
                          <a:grpSpLocks/>
                        </p:cNvGrpSpPr>
                        <p:nvPr/>
                      </p:nvGrpSpPr>
                      <p:grpSpPr bwMode="auto">
                        <a:xfrm>
                          <a:off x="4159" y="3068"/>
                          <a:ext cx="9" cy="12"/>
                          <a:chOff x="4159" y="3068"/>
                          <a:chExt cx="9" cy="12"/>
                        </a:xfrm>
                      </p:grpSpPr>
                      <p:sp>
                        <p:nvSpPr>
                          <p:cNvPr id="33429" name="Rectángulo 1387"/>
                          <p:cNvSpPr>
                            <a:spLocks noChangeArrowheads="1"/>
                          </p:cNvSpPr>
                          <p:nvPr/>
                        </p:nvSpPr>
                        <p:spPr bwMode="auto">
                          <a:xfrm>
                            <a:off x="4159" y="3068"/>
                            <a:ext cx="9" cy="10"/>
                          </a:xfrm>
                          <a:prstGeom prst="rect">
                            <a:avLst/>
                          </a:prstGeom>
                          <a:solidFill>
                            <a:srgbClr val="A6A6A6"/>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430" name="Rectángulo 1388"/>
                          <p:cNvSpPr>
                            <a:spLocks noChangeArrowheads="1"/>
                          </p:cNvSpPr>
                          <p:nvPr/>
                        </p:nvSpPr>
                        <p:spPr bwMode="auto">
                          <a:xfrm>
                            <a:off x="4159" y="3069"/>
                            <a:ext cx="9" cy="11"/>
                          </a:xfrm>
                          <a:prstGeom prst="rect">
                            <a:avLst/>
                          </a:prstGeom>
                          <a:solidFill>
                            <a:srgbClr val="E0E0E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396" name="Grupo 1389"/>
                        <p:cNvGrpSpPr>
                          <a:grpSpLocks/>
                        </p:cNvGrpSpPr>
                        <p:nvPr/>
                      </p:nvGrpSpPr>
                      <p:grpSpPr bwMode="auto">
                        <a:xfrm>
                          <a:off x="4159" y="3082"/>
                          <a:ext cx="9" cy="11"/>
                          <a:chOff x="4159" y="3082"/>
                          <a:chExt cx="9" cy="11"/>
                        </a:xfrm>
                      </p:grpSpPr>
                      <p:sp>
                        <p:nvSpPr>
                          <p:cNvPr id="33427" name="Rectángulo 1390"/>
                          <p:cNvSpPr>
                            <a:spLocks noChangeArrowheads="1"/>
                          </p:cNvSpPr>
                          <p:nvPr/>
                        </p:nvSpPr>
                        <p:spPr bwMode="auto">
                          <a:xfrm>
                            <a:off x="4159" y="3082"/>
                            <a:ext cx="9" cy="10"/>
                          </a:xfrm>
                          <a:prstGeom prst="rect">
                            <a:avLst/>
                          </a:prstGeom>
                          <a:solidFill>
                            <a:srgbClr val="A6A6A6"/>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428" name="Rectángulo 1391"/>
                          <p:cNvSpPr>
                            <a:spLocks noChangeArrowheads="1"/>
                          </p:cNvSpPr>
                          <p:nvPr/>
                        </p:nvSpPr>
                        <p:spPr bwMode="auto">
                          <a:xfrm>
                            <a:off x="4159" y="3084"/>
                            <a:ext cx="9" cy="9"/>
                          </a:xfrm>
                          <a:prstGeom prst="rect">
                            <a:avLst/>
                          </a:prstGeom>
                          <a:solidFill>
                            <a:srgbClr val="E0E0E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397" name="Grupo 1392"/>
                        <p:cNvGrpSpPr>
                          <a:grpSpLocks/>
                        </p:cNvGrpSpPr>
                        <p:nvPr/>
                      </p:nvGrpSpPr>
                      <p:grpSpPr bwMode="auto">
                        <a:xfrm>
                          <a:off x="4159" y="3095"/>
                          <a:ext cx="9" cy="12"/>
                          <a:chOff x="4159" y="3095"/>
                          <a:chExt cx="9" cy="12"/>
                        </a:xfrm>
                      </p:grpSpPr>
                      <p:sp>
                        <p:nvSpPr>
                          <p:cNvPr id="33425" name="Rectángulo 1393"/>
                          <p:cNvSpPr>
                            <a:spLocks noChangeArrowheads="1"/>
                          </p:cNvSpPr>
                          <p:nvPr/>
                        </p:nvSpPr>
                        <p:spPr bwMode="auto">
                          <a:xfrm>
                            <a:off x="4159" y="3095"/>
                            <a:ext cx="9" cy="10"/>
                          </a:xfrm>
                          <a:prstGeom prst="rect">
                            <a:avLst/>
                          </a:prstGeom>
                          <a:solidFill>
                            <a:srgbClr val="A6A6A6"/>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426" name="Rectángulo 1394"/>
                          <p:cNvSpPr>
                            <a:spLocks noChangeArrowheads="1"/>
                          </p:cNvSpPr>
                          <p:nvPr/>
                        </p:nvSpPr>
                        <p:spPr bwMode="auto">
                          <a:xfrm>
                            <a:off x="4159" y="3097"/>
                            <a:ext cx="9" cy="10"/>
                          </a:xfrm>
                          <a:prstGeom prst="rect">
                            <a:avLst/>
                          </a:prstGeom>
                          <a:solidFill>
                            <a:srgbClr val="E0E0E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398" name="Grupo 1395"/>
                        <p:cNvGrpSpPr>
                          <a:grpSpLocks/>
                        </p:cNvGrpSpPr>
                        <p:nvPr/>
                      </p:nvGrpSpPr>
                      <p:grpSpPr bwMode="auto">
                        <a:xfrm>
                          <a:off x="4159" y="3109"/>
                          <a:ext cx="9" cy="12"/>
                          <a:chOff x="4159" y="3109"/>
                          <a:chExt cx="9" cy="12"/>
                        </a:xfrm>
                      </p:grpSpPr>
                      <p:sp>
                        <p:nvSpPr>
                          <p:cNvPr id="33423" name="Rectángulo 1396"/>
                          <p:cNvSpPr>
                            <a:spLocks noChangeArrowheads="1"/>
                          </p:cNvSpPr>
                          <p:nvPr/>
                        </p:nvSpPr>
                        <p:spPr bwMode="auto">
                          <a:xfrm>
                            <a:off x="4159" y="3109"/>
                            <a:ext cx="9" cy="9"/>
                          </a:xfrm>
                          <a:prstGeom prst="rect">
                            <a:avLst/>
                          </a:prstGeom>
                          <a:solidFill>
                            <a:srgbClr val="A6A6A6"/>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424" name="Rectángulo 1397"/>
                          <p:cNvSpPr>
                            <a:spLocks noChangeArrowheads="1"/>
                          </p:cNvSpPr>
                          <p:nvPr/>
                        </p:nvSpPr>
                        <p:spPr bwMode="auto">
                          <a:xfrm>
                            <a:off x="4159" y="3110"/>
                            <a:ext cx="9" cy="11"/>
                          </a:xfrm>
                          <a:prstGeom prst="rect">
                            <a:avLst/>
                          </a:prstGeom>
                          <a:solidFill>
                            <a:srgbClr val="E0E0E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399" name="Grupo 1398"/>
                        <p:cNvGrpSpPr>
                          <a:grpSpLocks/>
                        </p:cNvGrpSpPr>
                        <p:nvPr/>
                      </p:nvGrpSpPr>
                      <p:grpSpPr bwMode="auto">
                        <a:xfrm>
                          <a:off x="4147" y="3068"/>
                          <a:ext cx="10" cy="12"/>
                          <a:chOff x="4147" y="3068"/>
                          <a:chExt cx="10" cy="12"/>
                        </a:xfrm>
                      </p:grpSpPr>
                      <p:sp>
                        <p:nvSpPr>
                          <p:cNvPr id="33421" name="Rectángulo 1399"/>
                          <p:cNvSpPr>
                            <a:spLocks noChangeArrowheads="1"/>
                          </p:cNvSpPr>
                          <p:nvPr/>
                        </p:nvSpPr>
                        <p:spPr bwMode="auto">
                          <a:xfrm>
                            <a:off x="4147" y="3068"/>
                            <a:ext cx="10" cy="10"/>
                          </a:xfrm>
                          <a:prstGeom prst="rect">
                            <a:avLst/>
                          </a:prstGeom>
                          <a:solidFill>
                            <a:srgbClr val="A6A6A6"/>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422" name="Rectángulo 1400"/>
                          <p:cNvSpPr>
                            <a:spLocks noChangeArrowheads="1"/>
                          </p:cNvSpPr>
                          <p:nvPr/>
                        </p:nvSpPr>
                        <p:spPr bwMode="auto">
                          <a:xfrm>
                            <a:off x="4147" y="3069"/>
                            <a:ext cx="10" cy="11"/>
                          </a:xfrm>
                          <a:prstGeom prst="rect">
                            <a:avLst/>
                          </a:prstGeom>
                          <a:solidFill>
                            <a:srgbClr val="E0E0E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400" name="Grupo 1401"/>
                        <p:cNvGrpSpPr>
                          <a:grpSpLocks/>
                        </p:cNvGrpSpPr>
                        <p:nvPr/>
                      </p:nvGrpSpPr>
                      <p:grpSpPr bwMode="auto">
                        <a:xfrm>
                          <a:off x="4147" y="3082"/>
                          <a:ext cx="10" cy="11"/>
                          <a:chOff x="4147" y="3082"/>
                          <a:chExt cx="10" cy="11"/>
                        </a:xfrm>
                      </p:grpSpPr>
                      <p:sp>
                        <p:nvSpPr>
                          <p:cNvPr id="33419" name="Rectángulo 1402"/>
                          <p:cNvSpPr>
                            <a:spLocks noChangeArrowheads="1"/>
                          </p:cNvSpPr>
                          <p:nvPr/>
                        </p:nvSpPr>
                        <p:spPr bwMode="auto">
                          <a:xfrm>
                            <a:off x="4147" y="3082"/>
                            <a:ext cx="10" cy="10"/>
                          </a:xfrm>
                          <a:prstGeom prst="rect">
                            <a:avLst/>
                          </a:prstGeom>
                          <a:solidFill>
                            <a:srgbClr val="A6A6A6"/>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420" name="Rectángulo 1403"/>
                          <p:cNvSpPr>
                            <a:spLocks noChangeArrowheads="1"/>
                          </p:cNvSpPr>
                          <p:nvPr/>
                        </p:nvSpPr>
                        <p:spPr bwMode="auto">
                          <a:xfrm>
                            <a:off x="4147" y="3084"/>
                            <a:ext cx="10" cy="9"/>
                          </a:xfrm>
                          <a:prstGeom prst="rect">
                            <a:avLst/>
                          </a:prstGeom>
                          <a:solidFill>
                            <a:srgbClr val="E0E0E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401" name="Grupo 1404"/>
                        <p:cNvGrpSpPr>
                          <a:grpSpLocks/>
                        </p:cNvGrpSpPr>
                        <p:nvPr/>
                      </p:nvGrpSpPr>
                      <p:grpSpPr bwMode="auto">
                        <a:xfrm>
                          <a:off x="4147" y="3095"/>
                          <a:ext cx="10" cy="12"/>
                          <a:chOff x="4147" y="3095"/>
                          <a:chExt cx="10" cy="12"/>
                        </a:xfrm>
                      </p:grpSpPr>
                      <p:sp>
                        <p:nvSpPr>
                          <p:cNvPr id="33417" name="Rectángulo 1405"/>
                          <p:cNvSpPr>
                            <a:spLocks noChangeArrowheads="1"/>
                          </p:cNvSpPr>
                          <p:nvPr/>
                        </p:nvSpPr>
                        <p:spPr bwMode="auto">
                          <a:xfrm>
                            <a:off x="4147" y="3095"/>
                            <a:ext cx="10" cy="10"/>
                          </a:xfrm>
                          <a:prstGeom prst="rect">
                            <a:avLst/>
                          </a:prstGeom>
                          <a:solidFill>
                            <a:srgbClr val="A6A6A6"/>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418" name="Rectángulo 1406"/>
                          <p:cNvSpPr>
                            <a:spLocks noChangeArrowheads="1"/>
                          </p:cNvSpPr>
                          <p:nvPr/>
                        </p:nvSpPr>
                        <p:spPr bwMode="auto">
                          <a:xfrm>
                            <a:off x="4147" y="3097"/>
                            <a:ext cx="10" cy="10"/>
                          </a:xfrm>
                          <a:prstGeom prst="rect">
                            <a:avLst/>
                          </a:prstGeom>
                          <a:solidFill>
                            <a:srgbClr val="E0E0E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402" name="Grupo 1407"/>
                        <p:cNvGrpSpPr>
                          <a:grpSpLocks/>
                        </p:cNvGrpSpPr>
                        <p:nvPr/>
                      </p:nvGrpSpPr>
                      <p:grpSpPr bwMode="auto">
                        <a:xfrm>
                          <a:off x="4147" y="3109"/>
                          <a:ext cx="9" cy="12"/>
                          <a:chOff x="4147" y="3109"/>
                          <a:chExt cx="9" cy="12"/>
                        </a:xfrm>
                      </p:grpSpPr>
                      <p:sp>
                        <p:nvSpPr>
                          <p:cNvPr id="33415" name="Rectángulo 1408"/>
                          <p:cNvSpPr>
                            <a:spLocks noChangeArrowheads="1"/>
                          </p:cNvSpPr>
                          <p:nvPr/>
                        </p:nvSpPr>
                        <p:spPr bwMode="auto">
                          <a:xfrm>
                            <a:off x="4147" y="3109"/>
                            <a:ext cx="9" cy="9"/>
                          </a:xfrm>
                          <a:prstGeom prst="rect">
                            <a:avLst/>
                          </a:prstGeom>
                          <a:solidFill>
                            <a:srgbClr val="A6A6A6"/>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416" name="Rectángulo 1409"/>
                          <p:cNvSpPr>
                            <a:spLocks noChangeArrowheads="1"/>
                          </p:cNvSpPr>
                          <p:nvPr/>
                        </p:nvSpPr>
                        <p:spPr bwMode="auto">
                          <a:xfrm>
                            <a:off x="4147" y="3110"/>
                            <a:ext cx="9" cy="11"/>
                          </a:xfrm>
                          <a:prstGeom prst="rect">
                            <a:avLst/>
                          </a:prstGeom>
                          <a:solidFill>
                            <a:srgbClr val="E0E0E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403" name="Grupo 1410"/>
                        <p:cNvGrpSpPr>
                          <a:grpSpLocks/>
                        </p:cNvGrpSpPr>
                        <p:nvPr/>
                      </p:nvGrpSpPr>
                      <p:grpSpPr bwMode="auto">
                        <a:xfrm>
                          <a:off x="4171" y="3068"/>
                          <a:ext cx="8" cy="12"/>
                          <a:chOff x="4171" y="3068"/>
                          <a:chExt cx="8" cy="12"/>
                        </a:xfrm>
                      </p:grpSpPr>
                      <p:sp>
                        <p:nvSpPr>
                          <p:cNvPr id="33413" name="Rectángulo 1411"/>
                          <p:cNvSpPr>
                            <a:spLocks noChangeArrowheads="1"/>
                          </p:cNvSpPr>
                          <p:nvPr/>
                        </p:nvSpPr>
                        <p:spPr bwMode="auto">
                          <a:xfrm>
                            <a:off x="4171" y="3068"/>
                            <a:ext cx="8" cy="10"/>
                          </a:xfrm>
                          <a:prstGeom prst="rect">
                            <a:avLst/>
                          </a:prstGeom>
                          <a:solidFill>
                            <a:srgbClr val="A6A6A6"/>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414" name="Rectángulo 1412"/>
                          <p:cNvSpPr>
                            <a:spLocks noChangeArrowheads="1"/>
                          </p:cNvSpPr>
                          <p:nvPr/>
                        </p:nvSpPr>
                        <p:spPr bwMode="auto">
                          <a:xfrm>
                            <a:off x="4171" y="3069"/>
                            <a:ext cx="8" cy="11"/>
                          </a:xfrm>
                          <a:prstGeom prst="rect">
                            <a:avLst/>
                          </a:prstGeom>
                          <a:solidFill>
                            <a:srgbClr val="E0E0E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404" name="Grupo 1413"/>
                        <p:cNvGrpSpPr>
                          <a:grpSpLocks/>
                        </p:cNvGrpSpPr>
                        <p:nvPr/>
                      </p:nvGrpSpPr>
                      <p:grpSpPr bwMode="auto">
                        <a:xfrm>
                          <a:off x="4171" y="3082"/>
                          <a:ext cx="8" cy="11"/>
                          <a:chOff x="4171" y="3082"/>
                          <a:chExt cx="8" cy="11"/>
                        </a:xfrm>
                      </p:grpSpPr>
                      <p:sp>
                        <p:nvSpPr>
                          <p:cNvPr id="33411" name="Rectángulo 1414"/>
                          <p:cNvSpPr>
                            <a:spLocks noChangeArrowheads="1"/>
                          </p:cNvSpPr>
                          <p:nvPr/>
                        </p:nvSpPr>
                        <p:spPr bwMode="auto">
                          <a:xfrm>
                            <a:off x="4171" y="3082"/>
                            <a:ext cx="8" cy="10"/>
                          </a:xfrm>
                          <a:prstGeom prst="rect">
                            <a:avLst/>
                          </a:prstGeom>
                          <a:solidFill>
                            <a:srgbClr val="A6A6A6"/>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412" name="Rectángulo 1415"/>
                          <p:cNvSpPr>
                            <a:spLocks noChangeArrowheads="1"/>
                          </p:cNvSpPr>
                          <p:nvPr/>
                        </p:nvSpPr>
                        <p:spPr bwMode="auto">
                          <a:xfrm>
                            <a:off x="4171" y="3084"/>
                            <a:ext cx="8" cy="9"/>
                          </a:xfrm>
                          <a:prstGeom prst="rect">
                            <a:avLst/>
                          </a:prstGeom>
                          <a:solidFill>
                            <a:srgbClr val="E0E0E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405" name="Grupo 1416"/>
                        <p:cNvGrpSpPr>
                          <a:grpSpLocks/>
                        </p:cNvGrpSpPr>
                        <p:nvPr/>
                      </p:nvGrpSpPr>
                      <p:grpSpPr bwMode="auto">
                        <a:xfrm>
                          <a:off x="4171" y="3095"/>
                          <a:ext cx="8" cy="12"/>
                          <a:chOff x="4171" y="3095"/>
                          <a:chExt cx="8" cy="12"/>
                        </a:xfrm>
                      </p:grpSpPr>
                      <p:sp>
                        <p:nvSpPr>
                          <p:cNvPr id="33409" name="Rectángulo 1417"/>
                          <p:cNvSpPr>
                            <a:spLocks noChangeArrowheads="1"/>
                          </p:cNvSpPr>
                          <p:nvPr/>
                        </p:nvSpPr>
                        <p:spPr bwMode="auto">
                          <a:xfrm>
                            <a:off x="4171" y="3095"/>
                            <a:ext cx="8" cy="10"/>
                          </a:xfrm>
                          <a:prstGeom prst="rect">
                            <a:avLst/>
                          </a:prstGeom>
                          <a:solidFill>
                            <a:srgbClr val="A6A6A6"/>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410" name="Rectángulo 1418"/>
                          <p:cNvSpPr>
                            <a:spLocks noChangeArrowheads="1"/>
                          </p:cNvSpPr>
                          <p:nvPr/>
                        </p:nvSpPr>
                        <p:spPr bwMode="auto">
                          <a:xfrm>
                            <a:off x="4171" y="3097"/>
                            <a:ext cx="8" cy="10"/>
                          </a:xfrm>
                          <a:prstGeom prst="rect">
                            <a:avLst/>
                          </a:prstGeom>
                          <a:solidFill>
                            <a:srgbClr val="E0E0E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406" name="Grupo 1419"/>
                        <p:cNvGrpSpPr>
                          <a:grpSpLocks/>
                        </p:cNvGrpSpPr>
                        <p:nvPr/>
                      </p:nvGrpSpPr>
                      <p:grpSpPr bwMode="auto">
                        <a:xfrm>
                          <a:off x="4171" y="3109"/>
                          <a:ext cx="8" cy="12"/>
                          <a:chOff x="4171" y="3109"/>
                          <a:chExt cx="8" cy="12"/>
                        </a:xfrm>
                      </p:grpSpPr>
                      <p:sp>
                        <p:nvSpPr>
                          <p:cNvPr id="33407" name="Rectángulo 1420"/>
                          <p:cNvSpPr>
                            <a:spLocks noChangeArrowheads="1"/>
                          </p:cNvSpPr>
                          <p:nvPr/>
                        </p:nvSpPr>
                        <p:spPr bwMode="auto">
                          <a:xfrm>
                            <a:off x="4171" y="3109"/>
                            <a:ext cx="8" cy="9"/>
                          </a:xfrm>
                          <a:prstGeom prst="rect">
                            <a:avLst/>
                          </a:prstGeom>
                          <a:solidFill>
                            <a:srgbClr val="A6A6A6"/>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408" name="Rectángulo 1421"/>
                          <p:cNvSpPr>
                            <a:spLocks noChangeArrowheads="1"/>
                          </p:cNvSpPr>
                          <p:nvPr/>
                        </p:nvSpPr>
                        <p:spPr bwMode="auto">
                          <a:xfrm>
                            <a:off x="4171" y="3110"/>
                            <a:ext cx="8" cy="11"/>
                          </a:xfrm>
                          <a:prstGeom prst="rect">
                            <a:avLst/>
                          </a:prstGeom>
                          <a:solidFill>
                            <a:srgbClr val="E0E0E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grpSp>
              </p:grpSp>
            </p:grpSp>
          </p:grpSp>
        </p:grpSp>
        <p:grpSp>
          <p:nvGrpSpPr>
            <p:cNvPr id="32799" name="Grupo 1422"/>
            <p:cNvGrpSpPr>
              <a:grpSpLocks/>
            </p:cNvGrpSpPr>
            <p:nvPr/>
          </p:nvGrpSpPr>
          <p:grpSpPr bwMode="auto">
            <a:xfrm>
              <a:off x="4181" y="3076"/>
              <a:ext cx="147" cy="158"/>
              <a:chOff x="4181" y="3076"/>
              <a:chExt cx="147" cy="158"/>
            </a:xfrm>
          </p:grpSpPr>
          <p:grpSp>
            <p:nvGrpSpPr>
              <p:cNvPr id="33368" name="Grupo 1423"/>
              <p:cNvGrpSpPr>
                <a:grpSpLocks/>
              </p:cNvGrpSpPr>
              <p:nvPr/>
            </p:nvGrpSpPr>
            <p:grpSpPr bwMode="auto">
              <a:xfrm>
                <a:off x="4190" y="3176"/>
                <a:ext cx="131" cy="46"/>
                <a:chOff x="4190" y="3176"/>
                <a:chExt cx="131" cy="46"/>
              </a:xfrm>
            </p:grpSpPr>
            <p:sp>
              <p:nvSpPr>
                <p:cNvPr id="33381" name="Rectángulo 1424"/>
                <p:cNvSpPr>
                  <a:spLocks noChangeArrowheads="1"/>
                </p:cNvSpPr>
                <p:nvPr/>
              </p:nvSpPr>
              <p:spPr bwMode="auto">
                <a:xfrm>
                  <a:off x="4190" y="3176"/>
                  <a:ext cx="131" cy="46"/>
                </a:xfrm>
                <a:prstGeom prst="rect">
                  <a:avLst/>
                </a:prstGeom>
                <a:solidFill>
                  <a:srgbClr val="FFFFFF"/>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382" name="Rectángulo 1425"/>
                <p:cNvSpPr>
                  <a:spLocks noChangeArrowheads="1"/>
                </p:cNvSpPr>
                <p:nvPr/>
              </p:nvSpPr>
              <p:spPr bwMode="auto">
                <a:xfrm>
                  <a:off x="4264" y="3185"/>
                  <a:ext cx="44" cy="19"/>
                </a:xfrm>
                <a:prstGeom prst="rect">
                  <a:avLst/>
                </a:prstGeom>
                <a:solidFill>
                  <a:srgbClr val="808080"/>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369" name="Grupo 1426"/>
              <p:cNvGrpSpPr>
                <a:grpSpLocks/>
              </p:cNvGrpSpPr>
              <p:nvPr/>
            </p:nvGrpSpPr>
            <p:grpSpPr bwMode="auto">
              <a:xfrm>
                <a:off x="4181" y="3202"/>
                <a:ext cx="147" cy="32"/>
                <a:chOff x="4181" y="3202"/>
                <a:chExt cx="147" cy="32"/>
              </a:xfrm>
            </p:grpSpPr>
            <p:sp>
              <p:nvSpPr>
                <p:cNvPr id="33378" name="Forma libre 1427"/>
                <p:cNvSpPr>
                  <a:spLocks/>
                </p:cNvSpPr>
                <p:nvPr/>
              </p:nvSpPr>
              <p:spPr bwMode="auto">
                <a:xfrm>
                  <a:off x="4181" y="3202"/>
                  <a:ext cx="147" cy="32"/>
                </a:xfrm>
                <a:custGeom>
                  <a:avLst/>
                  <a:gdLst>
                    <a:gd name="T0" fmla="*/ 1 w 294"/>
                    <a:gd name="T1" fmla="*/ 0 h 63"/>
                    <a:gd name="T2" fmla="*/ 1 w 294"/>
                    <a:gd name="T3" fmla="*/ 0 h 63"/>
                    <a:gd name="T4" fmla="*/ 1 w 294"/>
                    <a:gd name="T5" fmla="*/ 1 h 63"/>
                    <a:gd name="T6" fmla="*/ 1 w 294"/>
                    <a:gd name="T7" fmla="*/ 1 h 63"/>
                    <a:gd name="T8" fmla="*/ 1 w 294"/>
                    <a:gd name="T9" fmla="*/ 1 h 63"/>
                    <a:gd name="T10" fmla="*/ 1 w 294"/>
                    <a:gd name="T11" fmla="*/ 1 h 63"/>
                    <a:gd name="T12" fmla="*/ 1 w 294"/>
                    <a:gd name="T13" fmla="*/ 1 h 63"/>
                    <a:gd name="T14" fmla="*/ 1 w 294"/>
                    <a:gd name="T15" fmla="*/ 1 h 63"/>
                    <a:gd name="T16" fmla="*/ 0 w 294"/>
                    <a:gd name="T17" fmla="*/ 1 h 63"/>
                    <a:gd name="T18" fmla="*/ 1 w 294"/>
                    <a:gd name="T19" fmla="*/ 1 h 63"/>
                    <a:gd name="T20" fmla="*/ 1 w 294"/>
                    <a:gd name="T21" fmla="*/ 0 h 6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94"/>
                    <a:gd name="T34" fmla="*/ 0 h 63"/>
                    <a:gd name="T35" fmla="*/ 294 w 294"/>
                    <a:gd name="T36" fmla="*/ 63 h 6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94" h="63">
                      <a:moveTo>
                        <a:pt x="37" y="0"/>
                      </a:moveTo>
                      <a:lnTo>
                        <a:pt x="258" y="0"/>
                      </a:lnTo>
                      <a:lnTo>
                        <a:pt x="294" y="57"/>
                      </a:lnTo>
                      <a:lnTo>
                        <a:pt x="294" y="60"/>
                      </a:lnTo>
                      <a:lnTo>
                        <a:pt x="292" y="62"/>
                      </a:lnTo>
                      <a:lnTo>
                        <a:pt x="291" y="63"/>
                      </a:lnTo>
                      <a:lnTo>
                        <a:pt x="4" y="63"/>
                      </a:lnTo>
                      <a:lnTo>
                        <a:pt x="1" y="62"/>
                      </a:lnTo>
                      <a:lnTo>
                        <a:pt x="0" y="59"/>
                      </a:lnTo>
                      <a:lnTo>
                        <a:pt x="1" y="56"/>
                      </a:lnTo>
                      <a:lnTo>
                        <a:pt x="37" y="0"/>
                      </a:lnTo>
                      <a:close/>
                    </a:path>
                  </a:pathLst>
                </a:custGeom>
                <a:solidFill>
                  <a:srgbClr val="FFFFFF"/>
                </a:solidFill>
                <a:ln w="9525">
                  <a:solidFill>
                    <a:srgbClr val="000000"/>
                  </a:solidFill>
                  <a:round/>
                  <a:headEnd/>
                  <a:tailEnd/>
                </a:ln>
              </p:spPr>
              <p:txBody>
                <a:bodyPr/>
                <a:lstStyle/>
                <a:p>
                  <a:endParaRPr lang="es-AR"/>
                </a:p>
              </p:txBody>
            </p:sp>
            <p:sp>
              <p:nvSpPr>
                <p:cNvPr id="33379" name="Forma libre 1428"/>
                <p:cNvSpPr>
                  <a:spLocks/>
                </p:cNvSpPr>
                <p:nvPr/>
              </p:nvSpPr>
              <p:spPr bwMode="auto">
                <a:xfrm>
                  <a:off x="4189" y="3208"/>
                  <a:ext cx="98" cy="21"/>
                </a:xfrm>
                <a:custGeom>
                  <a:avLst/>
                  <a:gdLst>
                    <a:gd name="T0" fmla="*/ 0 w 197"/>
                    <a:gd name="T1" fmla="*/ 0 h 42"/>
                    <a:gd name="T2" fmla="*/ 0 w 197"/>
                    <a:gd name="T3" fmla="*/ 0 h 42"/>
                    <a:gd name="T4" fmla="*/ 0 w 197"/>
                    <a:gd name="T5" fmla="*/ 1 h 42"/>
                    <a:gd name="T6" fmla="*/ 0 w 197"/>
                    <a:gd name="T7" fmla="*/ 1 h 42"/>
                    <a:gd name="T8" fmla="*/ 0 w 197"/>
                    <a:gd name="T9" fmla="*/ 0 h 42"/>
                    <a:gd name="T10" fmla="*/ 0 60000 65536"/>
                    <a:gd name="T11" fmla="*/ 0 60000 65536"/>
                    <a:gd name="T12" fmla="*/ 0 60000 65536"/>
                    <a:gd name="T13" fmla="*/ 0 60000 65536"/>
                    <a:gd name="T14" fmla="*/ 0 60000 65536"/>
                    <a:gd name="T15" fmla="*/ 0 w 197"/>
                    <a:gd name="T16" fmla="*/ 0 h 42"/>
                    <a:gd name="T17" fmla="*/ 197 w 197"/>
                    <a:gd name="T18" fmla="*/ 42 h 42"/>
                  </a:gdLst>
                  <a:ahLst/>
                  <a:cxnLst>
                    <a:cxn ang="T10">
                      <a:pos x="T0" y="T1"/>
                    </a:cxn>
                    <a:cxn ang="T11">
                      <a:pos x="T2" y="T3"/>
                    </a:cxn>
                    <a:cxn ang="T12">
                      <a:pos x="T4" y="T5"/>
                    </a:cxn>
                    <a:cxn ang="T13">
                      <a:pos x="T6" y="T7"/>
                    </a:cxn>
                    <a:cxn ang="T14">
                      <a:pos x="T8" y="T9"/>
                    </a:cxn>
                  </a:cxnLst>
                  <a:rect l="T15" t="T16" r="T17" b="T18"/>
                  <a:pathLst>
                    <a:path w="197" h="42">
                      <a:moveTo>
                        <a:pt x="27" y="0"/>
                      </a:moveTo>
                      <a:lnTo>
                        <a:pt x="188" y="0"/>
                      </a:lnTo>
                      <a:lnTo>
                        <a:pt x="197" y="42"/>
                      </a:lnTo>
                      <a:lnTo>
                        <a:pt x="0" y="42"/>
                      </a:lnTo>
                      <a:lnTo>
                        <a:pt x="27" y="0"/>
                      </a:lnTo>
                      <a:close/>
                    </a:path>
                  </a:pathLst>
                </a:custGeom>
                <a:solidFill>
                  <a:srgbClr val="FFFFFF"/>
                </a:solidFill>
                <a:ln w="9525">
                  <a:solidFill>
                    <a:srgbClr val="000000"/>
                  </a:solidFill>
                  <a:round/>
                  <a:headEnd/>
                  <a:tailEnd/>
                </a:ln>
              </p:spPr>
              <p:txBody>
                <a:bodyPr/>
                <a:lstStyle/>
                <a:p>
                  <a:endParaRPr lang="es-AR"/>
                </a:p>
              </p:txBody>
            </p:sp>
            <p:sp>
              <p:nvSpPr>
                <p:cNvPr id="33380" name="Forma libre 1429"/>
                <p:cNvSpPr>
                  <a:spLocks/>
                </p:cNvSpPr>
                <p:nvPr/>
              </p:nvSpPr>
              <p:spPr bwMode="auto">
                <a:xfrm>
                  <a:off x="4290" y="3208"/>
                  <a:ext cx="31" cy="21"/>
                </a:xfrm>
                <a:custGeom>
                  <a:avLst/>
                  <a:gdLst>
                    <a:gd name="T0" fmla="*/ 0 w 61"/>
                    <a:gd name="T1" fmla="*/ 0 h 42"/>
                    <a:gd name="T2" fmla="*/ 1 w 61"/>
                    <a:gd name="T3" fmla="*/ 0 h 42"/>
                    <a:gd name="T4" fmla="*/ 1 w 61"/>
                    <a:gd name="T5" fmla="*/ 1 h 42"/>
                    <a:gd name="T6" fmla="*/ 1 w 61"/>
                    <a:gd name="T7" fmla="*/ 1 h 42"/>
                    <a:gd name="T8" fmla="*/ 0 w 61"/>
                    <a:gd name="T9" fmla="*/ 0 h 42"/>
                    <a:gd name="T10" fmla="*/ 0 60000 65536"/>
                    <a:gd name="T11" fmla="*/ 0 60000 65536"/>
                    <a:gd name="T12" fmla="*/ 0 60000 65536"/>
                    <a:gd name="T13" fmla="*/ 0 60000 65536"/>
                    <a:gd name="T14" fmla="*/ 0 60000 65536"/>
                    <a:gd name="T15" fmla="*/ 0 w 61"/>
                    <a:gd name="T16" fmla="*/ 0 h 42"/>
                    <a:gd name="T17" fmla="*/ 61 w 61"/>
                    <a:gd name="T18" fmla="*/ 42 h 42"/>
                  </a:gdLst>
                  <a:ahLst/>
                  <a:cxnLst>
                    <a:cxn ang="T10">
                      <a:pos x="T0" y="T1"/>
                    </a:cxn>
                    <a:cxn ang="T11">
                      <a:pos x="T2" y="T3"/>
                    </a:cxn>
                    <a:cxn ang="T12">
                      <a:pos x="T4" y="T5"/>
                    </a:cxn>
                    <a:cxn ang="T13">
                      <a:pos x="T6" y="T7"/>
                    </a:cxn>
                    <a:cxn ang="T14">
                      <a:pos x="T8" y="T9"/>
                    </a:cxn>
                  </a:cxnLst>
                  <a:rect l="T15" t="T16" r="T17" b="T18"/>
                  <a:pathLst>
                    <a:path w="61" h="42">
                      <a:moveTo>
                        <a:pt x="0" y="0"/>
                      </a:moveTo>
                      <a:lnTo>
                        <a:pt x="36" y="0"/>
                      </a:lnTo>
                      <a:lnTo>
                        <a:pt x="61" y="42"/>
                      </a:lnTo>
                      <a:lnTo>
                        <a:pt x="12" y="42"/>
                      </a:lnTo>
                      <a:lnTo>
                        <a:pt x="0" y="0"/>
                      </a:lnTo>
                      <a:close/>
                    </a:path>
                  </a:pathLst>
                </a:custGeom>
                <a:solidFill>
                  <a:srgbClr val="FFFFFF"/>
                </a:solidFill>
                <a:ln w="9525">
                  <a:solidFill>
                    <a:srgbClr val="000000"/>
                  </a:solidFill>
                  <a:round/>
                  <a:headEnd/>
                  <a:tailEnd/>
                </a:ln>
              </p:spPr>
              <p:txBody>
                <a:bodyPr/>
                <a:lstStyle/>
                <a:p>
                  <a:endParaRPr lang="es-AR"/>
                </a:p>
              </p:txBody>
            </p:sp>
          </p:grpSp>
          <p:grpSp>
            <p:nvGrpSpPr>
              <p:cNvPr id="33370" name="Grupo 1430"/>
              <p:cNvGrpSpPr>
                <a:grpSpLocks/>
              </p:cNvGrpSpPr>
              <p:nvPr/>
            </p:nvGrpSpPr>
            <p:grpSpPr bwMode="auto">
              <a:xfrm>
                <a:off x="4208" y="3076"/>
                <a:ext cx="94" cy="94"/>
                <a:chOff x="4208" y="3076"/>
                <a:chExt cx="94" cy="94"/>
              </a:xfrm>
            </p:grpSpPr>
            <p:sp>
              <p:nvSpPr>
                <p:cNvPr id="33371" name="Rectángulo 1431"/>
                <p:cNvSpPr>
                  <a:spLocks noChangeArrowheads="1"/>
                </p:cNvSpPr>
                <p:nvPr/>
              </p:nvSpPr>
              <p:spPr bwMode="auto">
                <a:xfrm>
                  <a:off x="4208" y="3076"/>
                  <a:ext cx="94" cy="94"/>
                </a:xfrm>
                <a:prstGeom prst="rect">
                  <a:avLst/>
                </a:prstGeom>
                <a:solidFill>
                  <a:srgbClr val="FFFFFF"/>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372" name="Rectángulo 1432"/>
                <p:cNvSpPr>
                  <a:spLocks noChangeArrowheads="1"/>
                </p:cNvSpPr>
                <p:nvPr/>
              </p:nvSpPr>
              <p:spPr bwMode="auto">
                <a:xfrm>
                  <a:off x="4214" y="3085"/>
                  <a:ext cx="83" cy="79"/>
                </a:xfrm>
                <a:prstGeom prst="rect">
                  <a:avLst/>
                </a:prstGeom>
                <a:solidFill>
                  <a:srgbClr val="114FFB"/>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373" name="Rectángulo 1433"/>
                <p:cNvSpPr>
                  <a:spLocks noChangeArrowheads="1"/>
                </p:cNvSpPr>
                <p:nvPr/>
              </p:nvSpPr>
              <p:spPr bwMode="auto">
                <a:xfrm>
                  <a:off x="4288" y="3085"/>
                  <a:ext cx="9" cy="79"/>
                </a:xfrm>
                <a:prstGeom prst="rect">
                  <a:avLst/>
                </a:prstGeom>
                <a:solidFill>
                  <a:srgbClr val="FFFFFF"/>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374" name="Rectángulo 1434"/>
                <p:cNvSpPr>
                  <a:spLocks noChangeArrowheads="1"/>
                </p:cNvSpPr>
                <p:nvPr/>
              </p:nvSpPr>
              <p:spPr bwMode="auto">
                <a:xfrm>
                  <a:off x="4290" y="3087"/>
                  <a:ext cx="3" cy="2"/>
                </a:xfrm>
                <a:prstGeom prst="rect">
                  <a:avLst/>
                </a:prstGeom>
                <a:solidFill>
                  <a:srgbClr val="FFFFFF"/>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375" name="Elipse 1435"/>
                <p:cNvSpPr>
                  <a:spLocks noChangeArrowheads="1"/>
                </p:cNvSpPr>
                <p:nvPr/>
              </p:nvSpPr>
              <p:spPr bwMode="auto">
                <a:xfrm>
                  <a:off x="4290" y="3124"/>
                  <a:ext cx="1" cy="2"/>
                </a:xfrm>
                <a:prstGeom prst="ellipse">
                  <a:avLst/>
                </a:prstGeom>
                <a:solidFill>
                  <a:srgbClr val="FFFFFF"/>
                </a:solidFill>
                <a:ln w="9525">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376" name="Elipse 1436"/>
                <p:cNvSpPr>
                  <a:spLocks noChangeArrowheads="1"/>
                </p:cNvSpPr>
                <p:nvPr/>
              </p:nvSpPr>
              <p:spPr bwMode="auto">
                <a:xfrm>
                  <a:off x="4290" y="3141"/>
                  <a:ext cx="1" cy="1"/>
                </a:xfrm>
                <a:prstGeom prst="ellipse">
                  <a:avLst/>
                </a:prstGeom>
                <a:solidFill>
                  <a:srgbClr val="FFFFFF"/>
                </a:solidFill>
                <a:ln w="9525">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377" name="Elipse 1437"/>
                <p:cNvSpPr>
                  <a:spLocks noChangeArrowheads="1"/>
                </p:cNvSpPr>
                <p:nvPr/>
              </p:nvSpPr>
              <p:spPr bwMode="auto">
                <a:xfrm>
                  <a:off x="4290" y="3154"/>
                  <a:ext cx="1" cy="1"/>
                </a:xfrm>
                <a:prstGeom prst="ellipse">
                  <a:avLst/>
                </a:prstGeom>
                <a:solidFill>
                  <a:srgbClr val="FFFFFF"/>
                </a:solidFill>
                <a:ln w="9525">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grpSp>
          <p:nvGrpSpPr>
            <p:cNvPr id="32800" name="Grupo 1438"/>
            <p:cNvGrpSpPr>
              <a:grpSpLocks/>
            </p:cNvGrpSpPr>
            <p:nvPr/>
          </p:nvGrpSpPr>
          <p:grpSpPr bwMode="auto">
            <a:xfrm>
              <a:off x="4407" y="2902"/>
              <a:ext cx="120" cy="53"/>
              <a:chOff x="4407" y="2902"/>
              <a:chExt cx="120" cy="53"/>
            </a:xfrm>
          </p:grpSpPr>
          <p:sp>
            <p:nvSpPr>
              <p:cNvPr id="33360" name="Rectángulo 1439"/>
              <p:cNvSpPr>
                <a:spLocks noChangeArrowheads="1"/>
              </p:cNvSpPr>
              <p:nvPr/>
            </p:nvSpPr>
            <p:spPr bwMode="auto">
              <a:xfrm>
                <a:off x="4409" y="2907"/>
                <a:ext cx="116" cy="46"/>
              </a:xfrm>
              <a:prstGeom prst="rect">
                <a:avLst/>
              </a:prstGeom>
              <a:solidFill>
                <a:srgbClr val="C0C0C0"/>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361" name="Rectángulo 1440"/>
              <p:cNvSpPr>
                <a:spLocks noChangeArrowheads="1"/>
              </p:cNvSpPr>
              <p:nvPr/>
            </p:nvSpPr>
            <p:spPr bwMode="auto">
              <a:xfrm>
                <a:off x="4407" y="2939"/>
                <a:ext cx="120" cy="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nvGrpSpPr>
              <p:cNvPr id="33362" name="Grupo 1441"/>
              <p:cNvGrpSpPr>
                <a:grpSpLocks/>
              </p:cNvGrpSpPr>
              <p:nvPr/>
            </p:nvGrpSpPr>
            <p:grpSpPr bwMode="auto">
              <a:xfrm>
                <a:off x="4476" y="2941"/>
                <a:ext cx="32" cy="14"/>
                <a:chOff x="4476" y="2941"/>
                <a:chExt cx="32" cy="14"/>
              </a:xfrm>
            </p:grpSpPr>
            <p:sp>
              <p:nvSpPr>
                <p:cNvPr id="33364" name="Rectángulo 1442"/>
                <p:cNvSpPr>
                  <a:spLocks noChangeArrowheads="1"/>
                </p:cNvSpPr>
                <p:nvPr/>
              </p:nvSpPr>
              <p:spPr bwMode="auto">
                <a:xfrm>
                  <a:off x="4476" y="2941"/>
                  <a:ext cx="6" cy="1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365" name="Rectángulo 1443"/>
                <p:cNvSpPr>
                  <a:spLocks noChangeArrowheads="1"/>
                </p:cNvSpPr>
                <p:nvPr/>
              </p:nvSpPr>
              <p:spPr bwMode="auto">
                <a:xfrm>
                  <a:off x="4486" y="2941"/>
                  <a:ext cx="6" cy="1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366" name="Rectángulo 1444"/>
                <p:cNvSpPr>
                  <a:spLocks noChangeArrowheads="1"/>
                </p:cNvSpPr>
                <p:nvPr/>
              </p:nvSpPr>
              <p:spPr bwMode="auto">
                <a:xfrm>
                  <a:off x="4495" y="2941"/>
                  <a:ext cx="4" cy="1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367" name="Rectángulo 1445"/>
                <p:cNvSpPr>
                  <a:spLocks noChangeArrowheads="1"/>
                </p:cNvSpPr>
                <p:nvPr/>
              </p:nvSpPr>
              <p:spPr bwMode="auto">
                <a:xfrm>
                  <a:off x="4504" y="2941"/>
                  <a:ext cx="4" cy="1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sp>
            <p:nvSpPr>
              <p:cNvPr id="33363" name="Rectángulo 1446"/>
              <p:cNvSpPr>
                <a:spLocks noChangeArrowheads="1"/>
              </p:cNvSpPr>
              <p:nvPr/>
            </p:nvSpPr>
            <p:spPr bwMode="auto">
              <a:xfrm>
                <a:off x="4422" y="2902"/>
                <a:ext cx="4" cy="1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2801" name="Grupo 1447"/>
            <p:cNvGrpSpPr>
              <a:grpSpLocks/>
            </p:cNvGrpSpPr>
            <p:nvPr/>
          </p:nvGrpSpPr>
          <p:grpSpPr bwMode="auto">
            <a:xfrm>
              <a:off x="4643" y="2848"/>
              <a:ext cx="170" cy="105"/>
              <a:chOff x="4643" y="2848"/>
              <a:chExt cx="170" cy="105"/>
            </a:xfrm>
          </p:grpSpPr>
          <p:grpSp>
            <p:nvGrpSpPr>
              <p:cNvPr id="33349" name="Grupo 1448"/>
              <p:cNvGrpSpPr>
                <a:grpSpLocks/>
              </p:cNvGrpSpPr>
              <p:nvPr/>
            </p:nvGrpSpPr>
            <p:grpSpPr bwMode="auto">
              <a:xfrm>
                <a:off x="4643" y="2848"/>
                <a:ext cx="170" cy="105"/>
                <a:chOff x="4643" y="2848"/>
                <a:chExt cx="170" cy="105"/>
              </a:xfrm>
            </p:grpSpPr>
            <p:sp>
              <p:nvSpPr>
                <p:cNvPr id="33353" name="Rectángulo 1449"/>
                <p:cNvSpPr>
                  <a:spLocks noChangeArrowheads="1"/>
                </p:cNvSpPr>
                <p:nvPr/>
              </p:nvSpPr>
              <p:spPr bwMode="auto">
                <a:xfrm>
                  <a:off x="4651" y="2907"/>
                  <a:ext cx="132" cy="46"/>
                </a:xfrm>
                <a:prstGeom prst="rect">
                  <a:avLst/>
                </a:prstGeom>
                <a:solidFill>
                  <a:srgbClr val="FFFFFF"/>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354" name="Rectángulo 1450"/>
                <p:cNvSpPr>
                  <a:spLocks noChangeArrowheads="1"/>
                </p:cNvSpPr>
                <p:nvPr/>
              </p:nvSpPr>
              <p:spPr bwMode="auto">
                <a:xfrm>
                  <a:off x="4666" y="2938"/>
                  <a:ext cx="104" cy="13"/>
                </a:xfrm>
                <a:prstGeom prst="rect">
                  <a:avLst/>
                </a:prstGeom>
                <a:solidFill>
                  <a:srgbClr val="FFFFFF"/>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355" name="Forma libre 1451"/>
                <p:cNvSpPr>
                  <a:spLocks/>
                </p:cNvSpPr>
                <p:nvPr/>
              </p:nvSpPr>
              <p:spPr bwMode="auto">
                <a:xfrm>
                  <a:off x="4643" y="2851"/>
                  <a:ext cx="150" cy="53"/>
                </a:xfrm>
                <a:custGeom>
                  <a:avLst/>
                  <a:gdLst>
                    <a:gd name="T0" fmla="*/ 0 w 298"/>
                    <a:gd name="T1" fmla="*/ 0 h 107"/>
                    <a:gd name="T2" fmla="*/ 1 w 298"/>
                    <a:gd name="T3" fmla="*/ 0 h 107"/>
                    <a:gd name="T4" fmla="*/ 1 w 298"/>
                    <a:gd name="T5" fmla="*/ 0 h 107"/>
                    <a:gd name="T6" fmla="*/ 1 w 298"/>
                    <a:gd name="T7" fmla="*/ 0 h 107"/>
                    <a:gd name="T8" fmla="*/ 1 w 298"/>
                    <a:gd name="T9" fmla="*/ 0 h 107"/>
                    <a:gd name="T10" fmla="*/ 0 w 298"/>
                    <a:gd name="T11" fmla="*/ 0 h 107"/>
                    <a:gd name="T12" fmla="*/ 0 w 298"/>
                    <a:gd name="T13" fmla="*/ 0 h 107"/>
                    <a:gd name="T14" fmla="*/ 0 60000 65536"/>
                    <a:gd name="T15" fmla="*/ 0 60000 65536"/>
                    <a:gd name="T16" fmla="*/ 0 60000 65536"/>
                    <a:gd name="T17" fmla="*/ 0 60000 65536"/>
                    <a:gd name="T18" fmla="*/ 0 60000 65536"/>
                    <a:gd name="T19" fmla="*/ 0 60000 65536"/>
                    <a:gd name="T20" fmla="*/ 0 60000 65536"/>
                    <a:gd name="T21" fmla="*/ 0 w 298"/>
                    <a:gd name="T22" fmla="*/ 0 h 107"/>
                    <a:gd name="T23" fmla="*/ 298 w 298"/>
                    <a:gd name="T24" fmla="*/ 107 h 10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98" h="107">
                      <a:moveTo>
                        <a:pt x="0" y="86"/>
                      </a:moveTo>
                      <a:lnTo>
                        <a:pt x="11" y="107"/>
                      </a:lnTo>
                      <a:lnTo>
                        <a:pt x="280" y="107"/>
                      </a:lnTo>
                      <a:lnTo>
                        <a:pt x="298" y="86"/>
                      </a:lnTo>
                      <a:lnTo>
                        <a:pt x="298" y="0"/>
                      </a:lnTo>
                      <a:lnTo>
                        <a:pt x="0" y="0"/>
                      </a:lnTo>
                      <a:lnTo>
                        <a:pt x="0" y="86"/>
                      </a:lnTo>
                      <a:close/>
                    </a:path>
                  </a:pathLst>
                </a:custGeom>
                <a:solidFill>
                  <a:srgbClr val="FFFFFF"/>
                </a:solidFill>
                <a:ln w="9525">
                  <a:solidFill>
                    <a:srgbClr val="000000"/>
                  </a:solidFill>
                  <a:round/>
                  <a:headEnd/>
                  <a:tailEnd/>
                </a:ln>
              </p:spPr>
              <p:txBody>
                <a:bodyPr/>
                <a:lstStyle/>
                <a:p>
                  <a:endParaRPr lang="es-AR"/>
                </a:p>
              </p:txBody>
            </p:sp>
            <p:sp>
              <p:nvSpPr>
                <p:cNvPr id="33356" name="Rectángulo 1452"/>
                <p:cNvSpPr>
                  <a:spLocks noChangeArrowheads="1"/>
                </p:cNvSpPr>
                <p:nvPr/>
              </p:nvSpPr>
              <p:spPr bwMode="auto">
                <a:xfrm>
                  <a:off x="4643" y="2931"/>
                  <a:ext cx="5" cy="7"/>
                </a:xfrm>
                <a:prstGeom prst="rect">
                  <a:avLst/>
                </a:prstGeom>
                <a:solidFill>
                  <a:srgbClr val="FFFFFF"/>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357" name="Línea 1453"/>
                <p:cNvSpPr>
                  <a:spLocks noChangeShapeType="1"/>
                </p:cNvSpPr>
                <p:nvPr/>
              </p:nvSpPr>
              <p:spPr bwMode="auto">
                <a:xfrm>
                  <a:off x="4643" y="2859"/>
                  <a:ext cx="158" cy="1"/>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3358" name="Rectángulo 1454"/>
                <p:cNvSpPr>
                  <a:spLocks noChangeArrowheads="1"/>
                </p:cNvSpPr>
                <p:nvPr/>
              </p:nvSpPr>
              <p:spPr bwMode="auto">
                <a:xfrm>
                  <a:off x="4683" y="2848"/>
                  <a:ext cx="104" cy="3"/>
                </a:xfrm>
                <a:prstGeom prst="rect">
                  <a:avLst/>
                </a:prstGeom>
                <a:solidFill>
                  <a:srgbClr val="FFFFFF"/>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359" name="Forma libre 1455"/>
                <p:cNvSpPr>
                  <a:spLocks/>
                </p:cNvSpPr>
                <p:nvPr/>
              </p:nvSpPr>
              <p:spPr bwMode="auto">
                <a:xfrm>
                  <a:off x="4784" y="2911"/>
                  <a:ext cx="29" cy="17"/>
                </a:xfrm>
                <a:custGeom>
                  <a:avLst/>
                  <a:gdLst>
                    <a:gd name="T0" fmla="*/ 0 w 59"/>
                    <a:gd name="T1" fmla="*/ 1 h 34"/>
                    <a:gd name="T2" fmla="*/ 0 w 59"/>
                    <a:gd name="T3" fmla="*/ 0 h 34"/>
                    <a:gd name="T4" fmla="*/ 0 w 59"/>
                    <a:gd name="T5" fmla="*/ 1 h 34"/>
                    <a:gd name="T6" fmla="*/ 0 w 59"/>
                    <a:gd name="T7" fmla="*/ 1 h 34"/>
                    <a:gd name="T8" fmla="*/ 0 w 59"/>
                    <a:gd name="T9" fmla="*/ 1 h 34"/>
                    <a:gd name="T10" fmla="*/ 0 60000 65536"/>
                    <a:gd name="T11" fmla="*/ 0 60000 65536"/>
                    <a:gd name="T12" fmla="*/ 0 60000 65536"/>
                    <a:gd name="T13" fmla="*/ 0 60000 65536"/>
                    <a:gd name="T14" fmla="*/ 0 60000 65536"/>
                    <a:gd name="T15" fmla="*/ 0 w 59"/>
                    <a:gd name="T16" fmla="*/ 0 h 34"/>
                    <a:gd name="T17" fmla="*/ 59 w 59"/>
                    <a:gd name="T18" fmla="*/ 34 h 34"/>
                  </a:gdLst>
                  <a:ahLst/>
                  <a:cxnLst>
                    <a:cxn ang="T10">
                      <a:pos x="T0" y="T1"/>
                    </a:cxn>
                    <a:cxn ang="T11">
                      <a:pos x="T2" y="T3"/>
                    </a:cxn>
                    <a:cxn ang="T12">
                      <a:pos x="T4" y="T5"/>
                    </a:cxn>
                    <a:cxn ang="T13">
                      <a:pos x="T6" y="T7"/>
                    </a:cxn>
                    <a:cxn ang="T14">
                      <a:pos x="T8" y="T9"/>
                    </a:cxn>
                  </a:cxnLst>
                  <a:rect l="T15" t="T16" r="T17" b="T18"/>
                  <a:pathLst>
                    <a:path w="59" h="34">
                      <a:moveTo>
                        <a:pt x="0" y="19"/>
                      </a:moveTo>
                      <a:lnTo>
                        <a:pt x="59" y="0"/>
                      </a:lnTo>
                      <a:lnTo>
                        <a:pt x="59" y="12"/>
                      </a:lnTo>
                      <a:lnTo>
                        <a:pt x="0" y="34"/>
                      </a:lnTo>
                      <a:lnTo>
                        <a:pt x="0" y="19"/>
                      </a:lnTo>
                      <a:close/>
                    </a:path>
                  </a:pathLst>
                </a:custGeom>
                <a:solidFill>
                  <a:srgbClr val="FFFFFF"/>
                </a:solidFill>
                <a:ln w="9525">
                  <a:solidFill>
                    <a:srgbClr val="000000"/>
                  </a:solidFill>
                  <a:round/>
                  <a:headEnd/>
                  <a:tailEnd/>
                </a:ln>
              </p:spPr>
              <p:txBody>
                <a:bodyPr/>
                <a:lstStyle/>
                <a:p>
                  <a:endParaRPr lang="es-AR"/>
                </a:p>
              </p:txBody>
            </p:sp>
          </p:grpSp>
          <p:grpSp>
            <p:nvGrpSpPr>
              <p:cNvPr id="33350" name="Grupo 1456"/>
              <p:cNvGrpSpPr>
                <a:grpSpLocks/>
              </p:cNvGrpSpPr>
              <p:nvPr/>
            </p:nvGrpSpPr>
            <p:grpSpPr bwMode="auto">
              <a:xfrm>
                <a:off x="4656" y="2867"/>
                <a:ext cx="9" cy="12"/>
                <a:chOff x="4656" y="2867"/>
                <a:chExt cx="9" cy="12"/>
              </a:xfrm>
            </p:grpSpPr>
            <p:sp>
              <p:nvSpPr>
                <p:cNvPr id="33351" name="Rectángulo 1457"/>
                <p:cNvSpPr>
                  <a:spLocks noChangeArrowheads="1"/>
                </p:cNvSpPr>
                <p:nvPr/>
              </p:nvSpPr>
              <p:spPr bwMode="auto">
                <a:xfrm>
                  <a:off x="4659" y="2868"/>
                  <a:ext cx="5" cy="8"/>
                </a:xfrm>
                <a:prstGeom prst="rect">
                  <a:avLst/>
                </a:prstGeom>
                <a:solidFill>
                  <a:srgbClr val="FFFFFF"/>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352" name="Forma libre 1458"/>
                <p:cNvSpPr>
                  <a:spLocks/>
                </p:cNvSpPr>
                <p:nvPr/>
              </p:nvSpPr>
              <p:spPr bwMode="auto">
                <a:xfrm>
                  <a:off x="4656" y="2867"/>
                  <a:ext cx="9" cy="12"/>
                </a:xfrm>
                <a:custGeom>
                  <a:avLst/>
                  <a:gdLst>
                    <a:gd name="T0" fmla="*/ 0 w 19"/>
                    <a:gd name="T1" fmla="*/ 1 h 23"/>
                    <a:gd name="T2" fmla="*/ 0 w 19"/>
                    <a:gd name="T3" fmla="*/ 1 h 23"/>
                    <a:gd name="T4" fmla="*/ 0 w 19"/>
                    <a:gd name="T5" fmla="*/ 1 h 23"/>
                    <a:gd name="T6" fmla="*/ 0 w 19"/>
                    <a:gd name="T7" fmla="*/ 1 h 23"/>
                    <a:gd name="T8" fmla="*/ 0 w 19"/>
                    <a:gd name="T9" fmla="*/ 0 h 23"/>
                    <a:gd name="T10" fmla="*/ 0 w 19"/>
                    <a:gd name="T11" fmla="*/ 0 h 23"/>
                    <a:gd name="T12" fmla="*/ 0 w 19"/>
                    <a:gd name="T13" fmla="*/ 1 h 23"/>
                    <a:gd name="T14" fmla="*/ 0 60000 65536"/>
                    <a:gd name="T15" fmla="*/ 0 60000 65536"/>
                    <a:gd name="T16" fmla="*/ 0 60000 65536"/>
                    <a:gd name="T17" fmla="*/ 0 60000 65536"/>
                    <a:gd name="T18" fmla="*/ 0 60000 65536"/>
                    <a:gd name="T19" fmla="*/ 0 60000 65536"/>
                    <a:gd name="T20" fmla="*/ 0 60000 65536"/>
                    <a:gd name="T21" fmla="*/ 0 w 19"/>
                    <a:gd name="T22" fmla="*/ 0 h 23"/>
                    <a:gd name="T23" fmla="*/ 19 w 19"/>
                    <a:gd name="T24" fmla="*/ 23 h 2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9" h="23">
                      <a:moveTo>
                        <a:pt x="19" y="4"/>
                      </a:moveTo>
                      <a:lnTo>
                        <a:pt x="3" y="4"/>
                      </a:lnTo>
                      <a:lnTo>
                        <a:pt x="3" y="23"/>
                      </a:lnTo>
                      <a:lnTo>
                        <a:pt x="0" y="23"/>
                      </a:lnTo>
                      <a:lnTo>
                        <a:pt x="0" y="0"/>
                      </a:lnTo>
                      <a:lnTo>
                        <a:pt x="19" y="0"/>
                      </a:lnTo>
                      <a:lnTo>
                        <a:pt x="19" y="4"/>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grpSp>
        </p:grpSp>
        <p:grpSp>
          <p:nvGrpSpPr>
            <p:cNvPr id="32802" name="Grupo 1459"/>
            <p:cNvGrpSpPr>
              <a:grpSpLocks/>
            </p:cNvGrpSpPr>
            <p:nvPr/>
          </p:nvGrpSpPr>
          <p:grpSpPr bwMode="auto">
            <a:xfrm>
              <a:off x="4410" y="3076"/>
              <a:ext cx="148" cy="158"/>
              <a:chOff x="4410" y="3076"/>
              <a:chExt cx="148" cy="158"/>
            </a:xfrm>
          </p:grpSpPr>
          <p:grpSp>
            <p:nvGrpSpPr>
              <p:cNvPr id="33334" name="Grupo 1460"/>
              <p:cNvGrpSpPr>
                <a:grpSpLocks/>
              </p:cNvGrpSpPr>
              <p:nvPr/>
            </p:nvGrpSpPr>
            <p:grpSpPr bwMode="auto">
              <a:xfrm>
                <a:off x="4418" y="3176"/>
                <a:ext cx="132" cy="46"/>
                <a:chOff x="4418" y="3176"/>
                <a:chExt cx="132" cy="46"/>
              </a:xfrm>
            </p:grpSpPr>
            <p:sp>
              <p:nvSpPr>
                <p:cNvPr id="33347" name="Rectángulo 1461"/>
                <p:cNvSpPr>
                  <a:spLocks noChangeArrowheads="1"/>
                </p:cNvSpPr>
                <p:nvPr/>
              </p:nvSpPr>
              <p:spPr bwMode="auto">
                <a:xfrm>
                  <a:off x="4418" y="3176"/>
                  <a:ext cx="132" cy="46"/>
                </a:xfrm>
                <a:prstGeom prst="rect">
                  <a:avLst/>
                </a:prstGeom>
                <a:solidFill>
                  <a:srgbClr val="FFFFFF"/>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348" name="Rectángulo 1462"/>
                <p:cNvSpPr>
                  <a:spLocks noChangeArrowheads="1"/>
                </p:cNvSpPr>
                <p:nvPr/>
              </p:nvSpPr>
              <p:spPr bwMode="auto">
                <a:xfrm>
                  <a:off x="4493" y="3185"/>
                  <a:ext cx="44" cy="19"/>
                </a:xfrm>
                <a:prstGeom prst="rect">
                  <a:avLst/>
                </a:prstGeom>
                <a:solidFill>
                  <a:srgbClr val="808080"/>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335" name="Grupo 1463"/>
              <p:cNvGrpSpPr>
                <a:grpSpLocks/>
              </p:cNvGrpSpPr>
              <p:nvPr/>
            </p:nvGrpSpPr>
            <p:grpSpPr bwMode="auto">
              <a:xfrm>
                <a:off x="4410" y="3202"/>
                <a:ext cx="148" cy="32"/>
                <a:chOff x="4410" y="3202"/>
                <a:chExt cx="148" cy="32"/>
              </a:xfrm>
            </p:grpSpPr>
            <p:sp>
              <p:nvSpPr>
                <p:cNvPr id="33344" name="Forma libre 1464"/>
                <p:cNvSpPr>
                  <a:spLocks/>
                </p:cNvSpPr>
                <p:nvPr/>
              </p:nvSpPr>
              <p:spPr bwMode="auto">
                <a:xfrm>
                  <a:off x="4410" y="3202"/>
                  <a:ext cx="148" cy="32"/>
                </a:xfrm>
                <a:custGeom>
                  <a:avLst/>
                  <a:gdLst>
                    <a:gd name="T0" fmla="*/ 1 w 295"/>
                    <a:gd name="T1" fmla="*/ 0 h 63"/>
                    <a:gd name="T2" fmla="*/ 1 w 295"/>
                    <a:gd name="T3" fmla="*/ 0 h 63"/>
                    <a:gd name="T4" fmla="*/ 1 w 295"/>
                    <a:gd name="T5" fmla="*/ 1 h 63"/>
                    <a:gd name="T6" fmla="*/ 1 w 295"/>
                    <a:gd name="T7" fmla="*/ 1 h 63"/>
                    <a:gd name="T8" fmla="*/ 1 w 295"/>
                    <a:gd name="T9" fmla="*/ 1 h 63"/>
                    <a:gd name="T10" fmla="*/ 1 w 295"/>
                    <a:gd name="T11" fmla="*/ 1 h 63"/>
                    <a:gd name="T12" fmla="*/ 1 w 295"/>
                    <a:gd name="T13" fmla="*/ 1 h 63"/>
                    <a:gd name="T14" fmla="*/ 1 w 295"/>
                    <a:gd name="T15" fmla="*/ 1 h 63"/>
                    <a:gd name="T16" fmla="*/ 0 w 295"/>
                    <a:gd name="T17" fmla="*/ 1 h 63"/>
                    <a:gd name="T18" fmla="*/ 0 w 295"/>
                    <a:gd name="T19" fmla="*/ 1 h 63"/>
                    <a:gd name="T20" fmla="*/ 1 w 295"/>
                    <a:gd name="T21" fmla="*/ 0 h 6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95"/>
                    <a:gd name="T34" fmla="*/ 0 h 63"/>
                    <a:gd name="T35" fmla="*/ 295 w 295"/>
                    <a:gd name="T36" fmla="*/ 63 h 6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95" h="63">
                      <a:moveTo>
                        <a:pt x="37" y="0"/>
                      </a:moveTo>
                      <a:lnTo>
                        <a:pt x="260" y="0"/>
                      </a:lnTo>
                      <a:lnTo>
                        <a:pt x="294" y="57"/>
                      </a:lnTo>
                      <a:lnTo>
                        <a:pt x="295" y="60"/>
                      </a:lnTo>
                      <a:lnTo>
                        <a:pt x="294" y="62"/>
                      </a:lnTo>
                      <a:lnTo>
                        <a:pt x="292" y="63"/>
                      </a:lnTo>
                      <a:lnTo>
                        <a:pt x="3" y="63"/>
                      </a:lnTo>
                      <a:lnTo>
                        <a:pt x="1" y="62"/>
                      </a:lnTo>
                      <a:lnTo>
                        <a:pt x="0" y="59"/>
                      </a:lnTo>
                      <a:lnTo>
                        <a:pt x="0" y="56"/>
                      </a:lnTo>
                      <a:lnTo>
                        <a:pt x="37" y="0"/>
                      </a:lnTo>
                      <a:close/>
                    </a:path>
                  </a:pathLst>
                </a:custGeom>
                <a:solidFill>
                  <a:srgbClr val="FFFFFF"/>
                </a:solidFill>
                <a:ln w="9525">
                  <a:solidFill>
                    <a:srgbClr val="000000"/>
                  </a:solidFill>
                  <a:round/>
                  <a:headEnd/>
                  <a:tailEnd/>
                </a:ln>
              </p:spPr>
              <p:txBody>
                <a:bodyPr/>
                <a:lstStyle/>
                <a:p>
                  <a:endParaRPr lang="es-AR"/>
                </a:p>
              </p:txBody>
            </p:sp>
            <p:sp>
              <p:nvSpPr>
                <p:cNvPr id="33345" name="Forma libre 1465"/>
                <p:cNvSpPr>
                  <a:spLocks/>
                </p:cNvSpPr>
                <p:nvPr/>
              </p:nvSpPr>
              <p:spPr bwMode="auto">
                <a:xfrm>
                  <a:off x="4418" y="3208"/>
                  <a:ext cx="98" cy="21"/>
                </a:xfrm>
                <a:custGeom>
                  <a:avLst/>
                  <a:gdLst>
                    <a:gd name="T0" fmla="*/ 1 w 195"/>
                    <a:gd name="T1" fmla="*/ 0 h 42"/>
                    <a:gd name="T2" fmla="*/ 1 w 195"/>
                    <a:gd name="T3" fmla="*/ 0 h 42"/>
                    <a:gd name="T4" fmla="*/ 1 w 195"/>
                    <a:gd name="T5" fmla="*/ 1 h 42"/>
                    <a:gd name="T6" fmla="*/ 0 w 195"/>
                    <a:gd name="T7" fmla="*/ 1 h 42"/>
                    <a:gd name="T8" fmla="*/ 1 w 195"/>
                    <a:gd name="T9" fmla="*/ 0 h 42"/>
                    <a:gd name="T10" fmla="*/ 0 60000 65536"/>
                    <a:gd name="T11" fmla="*/ 0 60000 65536"/>
                    <a:gd name="T12" fmla="*/ 0 60000 65536"/>
                    <a:gd name="T13" fmla="*/ 0 60000 65536"/>
                    <a:gd name="T14" fmla="*/ 0 60000 65536"/>
                    <a:gd name="T15" fmla="*/ 0 w 195"/>
                    <a:gd name="T16" fmla="*/ 0 h 42"/>
                    <a:gd name="T17" fmla="*/ 195 w 195"/>
                    <a:gd name="T18" fmla="*/ 42 h 42"/>
                  </a:gdLst>
                  <a:ahLst/>
                  <a:cxnLst>
                    <a:cxn ang="T10">
                      <a:pos x="T0" y="T1"/>
                    </a:cxn>
                    <a:cxn ang="T11">
                      <a:pos x="T2" y="T3"/>
                    </a:cxn>
                    <a:cxn ang="T12">
                      <a:pos x="T4" y="T5"/>
                    </a:cxn>
                    <a:cxn ang="T13">
                      <a:pos x="T6" y="T7"/>
                    </a:cxn>
                    <a:cxn ang="T14">
                      <a:pos x="T8" y="T9"/>
                    </a:cxn>
                  </a:cxnLst>
                  <a:rect l="T15" t="T16" r="T17" b="T18"/>
                  <a:pathLst>
                    <a:path w="195" h="42">
                      <a:moveTo>
                        <a:pt x="27" y="0"/>
                      </a:moveTo>
                      <a:lnTo>
                        <a:pt x="186" y="0"/>
                      </a:lnTo>
                      <a:lnTo>
                        <a:pt x="195" y="42"/>
                      </a:lnTo>
                      <a:lnTo>
                        <a:pt x="0" y="42"/>
                      </a:lnTo>
                      <a:lnTo>
                        <a:pt x="27" y="0"/>
                      </a:lnTo>
                      <a:close/>
                    </a:path>
                  </a:pathLst>
                </a:custGeom>
                <a:solidFill>
                  <a:srgbClr val="FFFFFF"/>
                </a:solidFill>
                <a:ln w="9525">
                  <a:solidFill>
                    <a:srgbClr val="000000"/>
                  </a:solidFill>
                  <a:round/>
                  <a:headEnd/>
                  <a:tailEnd/>
                </a:ln>
              </p:spPr>
              <p:txBody>
                <a:bodyPr/>
                <a:lstStyle/>
                <a:p>
                  <a:endParaRPr lang="es-AR"/>
                </a:p>
              </p:txBody>
            </p:sp>
            <p:sp>
              <p:nvSpPr>
                <p:cNvPr id="33346" name="Forma libre 1466"/>
                <p:cNvSpPr>
                  <a:spLocks/>
                </p:cNvSpPr>
                <p:nvPr/>
              </p:nvSpPr>
              <p:spPr bwMode="auto">
                <a:xfrm>
                  <a:off x="4520" y="3208"/>
                  <a:ext cx="30" cy="21"/>
                </a:xfrm>
                <a:custGeom>
                  <a:avLst/>
                  <a:gdLst>
                    <a:gd name="T0" fmla="*/ 0 w 59"/>
                    <a:gd name="T1" fmla="*/ 0 h 42"/>
                    <a:gd name="T2" fmla="*/ 1 w 59"/>
                    <a:gd name="T3" fmla="*/ 0 h 42"/>
                    <a:gd name="T4" fmla="*/ 1 w 59"/>
                    <a:gd name="T5" fmla="*/ 1 h 42"/>
                    <a:gd name="T6" fmla="*/ 1 w 59"/>
                    <a:gd name="T7" fmla="*/ 1 h 42"/>
                    <a:gd name="T8" fmla="*/ 0 w 59"/>
                    <a:gd name="T9" fmla="*/ 0 h 42"/>
                    <a:gd name="T10" fmla="*/ 0 60000 65536"/>
                    <a:gd name="T11" fmla="*/ 0 60000 65536"/>
                    <a:gd name="T12" fmla="*/ 0 60000 65536"/>
                    <a:gd name="T13" fmla="*/ 0 60000 65536"/>
                    <a:gd name="T14" fmla="*/ 0 60000 65536"/>
                    <a:gd name="T15" fmla="*/ 0 w 59"/>
                    <a:gd name="T16" fmla="*/ 0 h 42"/>
                    <a:gd name="T17" fmla="*/ 59 w 59"/>
                    <a:gd name="T18" fmla="*/ 42 h 42"/>
                  </a:gdLst>
                  <a:ahLst/>
                  <a:cxnLst>
                    <a:cxn ang="T10">
                      <a:pos x="T0" y="T1"/>
                    </a:cxn>
                    <a:cxn ang="T11">
                      <a:pos x="T2" y="T3"/>
                    </a:cxn>
                    <a:cxn ang="T12">
                      <a:pos x="T4" y="T5"/>
                    </a:cxn>
                    <a:cxn ang="T13">
                      <a:pos x="T6" y="T7"/>
                    </a:cxn>
                    <a:cxn ang="T14">
                      <a:pos x="T8" y="T9"/>
                    </a:cxn>
                  </a:cxnLst>
                  <a:rect l="T15" t="T16" r="T17" b="T18"/>
                  <a:pathLst>
                    <a:path w="59" h="42">
                      <a:moveTo>
                        <a:pt x="0" y="0"/>
                      </a:moveTo>
                      <a:lnTo>
                        <a:pt x="35" y="0"/>
                      </a:lnTo>
                      <a:lnTo>
                        <a:pt x="59" y="42"/>
                      </a:lnTo>
                      <a:lnTo>
                        <a:pt x="10" y="42"/>
                      </a:lnTo>
                      <a:lnTo>
                        <a:pt x="0" y="0"/>
                      </a:lnTo>
                      <a:close/>
                    </a:path>
                  </a:pathLst>
                </a:custGeom>
                <a:solidFill>
                  <a:srgbClr val="FFFFFF"/>
                </a:solidFill>
                <a:ln w="9525">
                  <a:solidFill>
                    <a:srgbClr val="000000"/>
                  </a:solidFill>
                  <a:round/>
                  <a:headEnd/>
                  <a:tailEnd/>
                </a:ln>
              </p:spPr>
              <p:txBody>
                <a:bodyPr/>
                <a:lstStyle/>
                <a:p>
                  <a:endParaRPr lang="es-AR"/>
                </a:p>
              </p:txBody>
            </p:sp>
          </p:grpSp>
          <p:grpSp>
            <p:nvGrpSpPr>
              <p:cNvPr id="33336" name="Grupo 1467"/>
              <p:cNvGrpSpPr>
                <a:grpSpLocks/>
              </p:cNvGrpSpPr>
              <p:nvPr/>
            </p:nvGrpSpPr>
            <p:grpSpPr bwMode="auto">
              <a:xfrm>
                <a:off x="4437" y="3076"/>
                <a:ext cx="95" cy="94"/>
                <a:chOff x="4437" y="3076"/>
                <a:chExt cx="95" cy="94"/>
              </a:xfrm>
            </p:grpSpPr>
            <p:sp>
              <p:nvSpPr>
                <p:cNvPr id="33337" name="Rectángulo 1468"/>
                <p:cNvSpPr>
                  <a:spLocks noChangeArrowheads="1"/>
                </p:cNvSpPr>
                <p:nvPr/>
              </p:nvSpPr>
              <p:spPr bwMode="auto">
                <a:xfrm>
                  <a:off x="4437" y="3076"/>
                  <a:ext cx="95" cy="94"/>
                </a:xfrm>
                <a:prstGeom prst="rect">
                  <a:avLst/>
                </a:prstGeom>
                <a:solidFill>
                  <a:srgbClr val="FFFFFF"/>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338" name="Rectángulo 1469"/>
                <p:cNvSpPr>
                  <a:spLocks noChangeArrowheads="1"/>
                </p:cNvSpPr>
                <p:nvPr/>
              </p:nvSpPr>
              <p:spPr bwMode="auto">
                <a:xfrm>
                  <a:off x="4444" y="3085"/>
                  <a:ext cx="82" cy="79"/>
                </a:xfrm>
                <a:prstGeom prst="rect">
                  <a:avLst/>
                </a:prstGeom>
                <a:solidFill>
                  <a:srgbClr val="114FFB"/>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339" name="Rectángulo 1470"/>
                <p:cNvSpPr>
                  <a:spLocks noChangeArrowheads="1"/>
                </p:cNvSpPr>
                <p:nvPr/>
              </p:nvSpPr>
              <p:spPr bwMode="auto">
                <a:xfrm>
                  <a:off x="4517" y="3085"/>
                  <a:ext cx="9" cy="79"/>
                </a:xfrm>
                <a:prstGeom prst="rect">
                  <a:avLst/>
                </a:prstGeom>
                <a:solidFill>
                  <a:srgbClr val="FFFFFF"/>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340" name="Rectángulo 1471"/>
                <p:cNvSpPr>
                  <a:spLocks noChangeArrowheads="1"/>
                </p:cNvSpPr>
                <p:nvPr/>
              </p:nvSpPr>
              <p:spPr bwMode="auto">
                <a:xfrm>
                  <a:off x="4519" y="3087"/>
                  <a:ext cx="2" cy="2"/>
                </a:xfrm>
                <a:prstGeom prst="rect">
                  <a:avLst/>
                </a:prstGeom>
                <a:solidFill>
                  <a:srgbClr val="FFFFFF"/>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341" name="Elipse 1472"/>
                <p:cNvSpPr>
                  <a:spLocks noChangeArrowheads="1"/>
                </p:cNvSpPr>
                <p:nvPr/>
              </p:nvSpPr>
              <p:spPr bwMode="auto">
                <a:xfrm>
                  <a:off x="4519" y="3124"/>
                  <a:ext cx="2" cy="2"/>
                </a:xfrm>
                <a:prstGeom prst="ellipse">
                  <a:avLst/>
                </a:prstGeom>
                <a:solidFill>
                  <a:srgbClr val="FFFFFF"/>
                </a:solidFill>
                <a:ln w="9525">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342" name="Elipse 1473"/>
                <p:cNvSpPr>
                  <a:spLocks noChangeArrowheads="1"/>
                </p:cNvSpPr>
                <p:nvPr/>
              </p:nvSpPr>
              <p:spPr bwMode="auto">
                <a:xfrm>
                  <a:off x="4519" y="3141"/>
                  <a:ext cx="2" cy="1"/>
                </a:xfrm>
                <a:prstGeom prst="ellipse">
                  <a:avLst/>
                </a:prstGeom>
                <a:solidFill>
                  <a:srgbClr val="FFFFFF"/>
                </a:solidFill>
                <a:ln w="9525">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343" name="Elipse 1474"/>
                <p:cNvSpPr>
                  <a:spLocks noChangeArrowheads="1"/>
                </p:cNvSpPr>
                <p:nvPr/>
              </p:nvSpPr>
              <p:spPr bwMode="auto">
                <a:xfrm>
                  <a:off x="4519" y="3154"/>
                  <a:ext cx="2" cy="1"/>
                </a:xfrm>
                <a:prstGeom prst="ellipse">
                  <a:avLst/>
                </a:prstGeom>
                <a:solidFill>
                  <a:srgbClr val="FFFFFF"/>
                </a:solidFill>
                <a:ln w="9525">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grpSp>
          <p:nvGrpSpPr>
            <p:cNvPr id="32803" name="Grupo 1475"/>
            <p:cNvGrpSpPr>
              <a:grpSpLocks/>
            </p:cNvGrpSpPr>
            <p:nvPr/>
          </p:nvGrpSpPr>
          <p:grpSpPr bwMode="auto">
            <a:xfrm>
              <a:off x="4649" y="3076"/>
              <a:ext cx="148" cy="158"/>
              <a:chOff x="4649" y="3076"/>
              <a:chExt cx="148" cy="158"/>
            </a:xfrm>
          </p:grpSpPr>
          <p:grpSp>
            <p:nvGrpSpPr>
              <p:cNvPr id="33319" name="Grupo 1476"/>
              <p:cNvGrpSpPr>
                <a:grpSpLocks/>
              </p:cNvGrpSpPr>
              <p:nvPr/>
            </p:nvGrpSpPr>
            <p:grpSpPr bwMode="auto">
              <a:xfrm>
                <a:off x="4658" y="3176"/>
                <a:ext cx="132" cy="46"/>
                <a:chOff x="4658" y="3176"/>
                <a:chExt cx="132" cy="46"/>
              </a:xfrm>
            </p:grpSpPr>
            <p:sp>
              <p:nvSpPr>
                <p:cNvPr id="33332" name="Rectángulo 1477"/>
                <p:cNvSpPr>
                  <a:spLocks noChangeArrowheads="1"/>
                </p:cNvSpPr>
                <p:nvPr/>
              </p:nvSpPr>
              <p:spPr bwMode="auto">
                <a:xfrm>
                  <a:off x="4658" y="3176"/>
                  <a:ext cx="132" cy="46"/>
                </a:xfrm>
                <a:prstGeom prst="rect">
                  <a:avLst/>
                </a:prstGeom>
                <a:solidFill>
                  <a:srgbClr val="FFFFFF"/>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333" name="Rectángulo 1478"/>
                <p:cNvSpPr>
                  <a:spLocks noChangeArrowheads="1"/>
                </p:cNvSpPr>
                <p:nvPr/>
              </p:nvSpPr>
              <p:spPr bwMode="auto">
                <a:xfrm>
                  <a:off x="4733" y="3185"/>
                  <a:ext cx="43" cy="19"/>
                </a:xfrm>
                <a:prstGeom prst="rect">
                  <a:avLst/>
                </a:prstGeom>
                <a:solidFill>
                  <a:srgbClr val="808080"/>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320" name="Grupo 1479"/>
              <p:cNvGrpSpPr>
                <a:grpSpLocks/>
              </p:cNvGrpSpPr>
              <p:nvPr/>
            </p:nvGrpSpPr>
            <p:grpSpPr bwMode="auto">
              <a:xfrm>
                <a:off x="4649" y="3202"/>
                <a:ext cx="148" cy="32"/>
                <a:chOff x="4649" y="3202"/>
                <a:chExt cx="148" cy="32"/>
              </a:xfrm>
            </p:grpSpPr>
            <p:sp>
              <p:nvSpPr>
                <p:cNvPr id="33329" name="Forma libre 1480"/>
                <p:cNvSpPr>
                  <a:spLocks/>
                </p:cNvSpPr>
                <p:nvPr/>
              </p:nvSpPr>
              <p:spPr bwMode="auto">
                <a:xfrm>
                  <a:off x="4649" y="3202"/>
                  <a:ext cx="148" cy="32"/>
                </a:xfrm>
                <a:custGeom>
                  <a:avLst/>
                  <a:gdLst>
                    <a:gd name="T0" fmla="*/ 0 w 297"/>
                    <a:gd name="T1" fmla="*/ 0 h 63"/>
                    <a:gd name="T2" fmla="*/ 0 w 297"/>
                    <a:gd name="T3" fmla="*/ 0 h 63"/>
                    <a:gd name="T4" fmla="*/ 0 w 297"/>
                    <a:gd name="T5" fmla="*/ 1 h 63"/>
                    <a:gd name="T6" fmla="*/ 0 w 297"/>
                    <a:gd name="T7" fmla="*/ 1 h 63"/>
                    <a:gd name="T8" fmla="*/ 0 w 297"/>
                    <a:gd name="T9" fmla="*/ 1 h 63"/>
                    <a:gd name="T10" fmla="*/ 0 w 297"/>
                    <a:gd name="T11" fmla="*/ 1 h 63"/>
                    <a:gd name="T12" fmla="*/ 0 w 297"/>
                    <a:gd name="T13" fmla="*/ 1 h 63"/>
                    <a:gd name="T14" fmla="*/ 0 w 297"/>
                    <a:gd name="T15" fmla="*/ 1 h 63"/>
                    <a:gd name="T16" fmla="*/ 0 w 297"/>
                    <a:gd name="T17" fmla="*/ 1 h 63"/>
                    <a:gd name="T18" fmla="*/ 0 w 297"/>
                    <a:gd name="T19" fmla="*/ 1 h 63"/>
                    <a:gd name="T20" fmla="*/ 0 w 297"/>
                    <a:gd name="T21" fmla="*/ 0 h 6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97"/>
                    <a:gd name="T34" fmla="*/ 0 h 63"/>
                    <a:gd name="T35" fmla="*/ 297 w 297"/>
                    <a:gd name="T36" fmla="*/ 63 h 63"/>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97" h="63">
                      <a:moveTo>
                        <a:pt x="38" y="0"/>
                      </a:moveTo>
                      <a:lnTo>
                        <a:pt x="262" y="0"/>
                      </a:lnTo>
                      <a:lnTo>
                        <a:pt x="297" y="57"/>
                      </a:lnTo>
                      <a:lnTo>
                        <a:pt x="297" y="60"/>
                      </a:lnTo>
                      <a:lnTo>
                        <a:pt x="296" y="62"/>
                      </a:lnTo>
                      <a:lnTo>
                        <a:pt x="294" y="63"/>
                      </a:lnTo>
                      <a:lnTo>
                        <a:pt x="4" y="63"/>
                      </a:lnTo>
                      <a:lnTo>
                        <a:pt x="3" y="62"/>
                      </a:lnTo>
                      <a:lnTo>
                        <a:pt x="0" y="59"/>
                      </a:lnTo>
                      <a:lnTo>
                        <a:pt x="1" y="56"/>
                      </a:lnTo>
                      <a:lnTo>
                        <a:pt x="38" y="0"/>
                      </a:lnTo>
                      <a:close/>
                    </a:path>
                  </a:pathLst>
                </a:custGeom>
                <a:solidFill>
                  <a:srgbClr val="FFFFFF"/>
                </a:solidFill>
                <a:ln w="9525">
                  <a:solidFill>
                    <a:srgbClr val="000000"/>
                  </a:solidFill>
                  <a:round/>
                  <a:headEnd/>
                  <a:tailEnd/>
                </a:ln>
              </p:spPr>
              <p:txBody>
                <a:bodyPr/>
                <a:lstStyle/>
                <a:p>
                  <a:endParaRPr lang="es-AR"/>
                </a:p>
              </p:txBody>
            </p:sp>
            <p:sp>
              <p:nvSpPr>
                <p:cNvPr id="33330" name="Forma libre 1481"/>
                <p:cNvSpPr>
                  <a:spLocks/>
                </p:cNvSpPr>
                <p:nvPr/>
              </p:nvSpPr>
              <p:spPr bwMode="auto">
                <a:xfrm>
                  <a:off x="4657" y="3208"/>
                  <a:ext cx="99" cy="21"/>
                </a:xfrm>
                <a:custGeom>
                  <a:avLst/>
                  <a:gdLst>
                    <a:gd name="T0" fmla="*/ 1 w 196"/>
                    <a:gd name="T1" fmla="*/ 0 h 42"/>
                    <a:gd name="T2" fmla="*/ 1 w 196"/>
                    <a:gd name="T3" fmla="*/ 0 h 42"/>
                    <a:gd name="T4" fmla="*/ 1 w 196"/>
                    <a:gd name="T5" fmla="*/ 1 h 42"/>
                    <a:gd name="T6" fmla="*/ 0 w 196"/>
                    <a:gd name="T7" fmla="*/ 1 h 42"/>
                    <a:gd name="T8" fmla="*/ 1 w 196"/>
                    <a:gd name="T9" fmla="*/ 0 h 42"/>
                    <a:gd name="T10" fmla="*/ 0 60000 65536"/>
                    <a:gd name="T11" fmla="*/ 0 60000 65536"/>
                    <a:gd name="T12" fmla="*/ 0 60000 65536"/>
                    <a:gd name="T13" fmla="*/ 0 60000 65536"/>
                    <a:gd name="T14" fmla="*/ 0 60000 65536"/>
                    <a:gd name="T15" fmla="*/ 0 w 196"/>
                    <a:gd name="T16" fmla="*/ 0 h 42"/>
                    <a:gd name="T17" fmla="*/ 196 w 196"/>
                    <a:gd name="T18" fmla="*/ 42 h 42"/>
                  </a:gdLst>
                  <a:ahLst/>
                  <a:cxnLst>
                    <a:cxn ang="T10">
                      <a:pos x="T0" y="T1"/>
                    </a:cxn>
                    <a:cxn ang="T11">
                      <a:pos x="T2" y="T3"/>
                    </a:cxn>
                    <a:cxn ang="T12">
                      <a:pos x="T4" y="T5"/>
                    </a:cxn>
                    <a:cxn ang="T13">
                      <a:pos x="T6" y="T7"/>
                    </a:cxn>
                    <a:cxn ang="T14">
                      <a:pos x="T8" y="T9"/>
                    </a:cxn>
                  </a:cxnLst>
                  <a:rect l="T15" t="T16" r="T17" b="T18"/>
                  <a:pathLst>
                    <a:path w="196" h="42">
                      <a:moveTo>
                        <a:pt x="26" y="0"/>
                      </a:moveTo>
                      <a:lnTo>
                        <a:pt x="187" y="0"/>
                      </a:lnTo>
                      <a:lnTo>
                        <a:pt x="196" y="42"/>
                      </a:lnTo>
                      <a:lnTo>
                        <a:pt x="0" y="42"/>
                      </a:lnTo>
                      <a:lnTo>
                        <a:pt x="26" y="0"/>
                      </a:lnTo>
                      <a:close/>
                    </a:path>
                  </a:pathLst>
                </a:custGeom>
                <a:solidFill>
                  <a:srgbClr val="FFFFFF"/>
                </a:solidFill>
                <a:ln w="9525">
                  <a:solidFill>
                    <a:srgbClr val="000000"/>
                  </a:solidFill>
                  <a:round/>
                  <a:headEnd/>
                  <a:tailEnd/>
                </a:ln>
              </p:spPr>
              <p:txBody>
                <a:bodyPr/>
                <a:lstStyle/>
                <a:p>
                  <a:endParaRPr lang="es-AR"/>
                </a:p>
              </p:txBody>
            </p:sp>
            <p:sp>
              <p:nvSpPr>
                <p:cNvPr id="33331" name="Forma libre 1482"/>
                <p:cNvSpPr>
                  <a:spLocks/>
                </p:cNvSpPr>
                <p:nvPr/>
              </p:nvSpPr>
              <p:spPr bwMode="auto">
                <a:xfrm>
                  <a:off x="4759" y="3208"/>
                  <a:ext cx="30" cy="21"/>
                </a:xfrm>
                <a:custGeom>
                  <a:avLst/>
                  <a:gdLst>
                    <a:gd name="T0" fmla="*/ 0 w 59"/>
                    <a:gd name="T1" fmla="*/ 0 h 42"/>
                    <a:gd name="T2" fmla="*/ 1 w 59"/>
                    <a:gd name="T3" fmla="*/ 0 h 42"/>
                    <a:gd name="T4" fmla="*/ 1 w 59"/>
                    <a:gd name="T5" fmla="*/ 1 h 42"/>
                    <a:gd name="T6" fmla="*/ 1 w 59"/>
                    <a:gd name="T7" fmla="*/ 1 h 42"/>
                    <a:gd name="T8" fmla="*/ 0 w 59"/>
                    <a:gd name="T9" fmla="*/ 0 h 42"/>
                    <a:gd name="T10" fmla="*/ 0 60000 65536"/>
                    <a:gd name="T11" fmla="*/ 0 60000 65536"/>
                    <a:gd name="T12" fmla="*/ 0 60000 65536"/>
                    <a:gd name="T13" fmla="*/ 0 60000 65536"/>
                    <a:gd name="T14" fmla="*/ 0 60000 65536"/>
                    <a:gd name="T15" fmla="*/ 0 w 59"/>
                    <a:gd name="T16" fmla="*/ 0 h 42"/>
                    <a:gd name="T17" fmla="*/ 59 w 59"/>
                    <a:gd name="T18" fmla="*/ 42 h 42"/>
                  </a:gdLst>
                  <a:ahLst/>
                  <a:cxnLst>
                    <a:cxn ang="T10">
                      <a:pos x="T0" y="T1"/>
                    </a:cxn>
                    <a:cxn ang="T11">
                      <a:pos x="T2" y="T3"/>
                    </a:cxn>
                    <a:cxn ang="T12">
                      <a:pos x="T4" y="T5"/>
                    </a:cxn>
                    <a:cxn ang="T13">
                      <a:pos x="T6" y="T7"/>
                    </a:cxn>
                    <a:cxn ang="T14">
                      <a:pos x="T8" y="T9"/>
                    </a:cxn>
                  </a:cxnLst>
                  <a:rect l="T15" t="T16" r="T17" b="T18"/>
                  <a:pathLst>
                    <a:path w="59" h="42">
                      <a:moveTo>
                        <a:pt x="0" y="0"/>
                      </a:moveTo>
                      <a:lnTo>
                        <a:pt x="34" y="0"/>
                      </a:lnTo>
                      <a:lnTo>
                        <a:pt x="59" y="42"/>
                      </a:lnTo>
                      <a:lnTo>
                        <a:pt x="11" y="42"/>
                      </a:lnTo>
                      <a:lnTo>
                        <a:pt x="0" y="0"/>
                      </a:lnTo>
                      <a:close/>
                    </a:path>
                  </a:pathLst>
                </a:custGeom>
                <a:solidFill>
                  <a:srgbClr val="FFFFFF"/>
                </a:solidFill>
                <a:ln w="9525">
                  <a:solidFill>
                    <a:srgbClr val="000000"/>
                  </a:solidFill>
                  <a:round/>
                  <a:headEnd/>
                  <a:tailEnd/>
                </a:ln>
              </p:spPr>
              <p:txBody>
                <a:bodyPr/>
                <a:lstStyle/>
                <a:p>
                  <a:endParaRPr lang="es-AR"/>
                </a:p>
              </p:txBody>
            </p:sp>
          </p:grpSp>
          <p:grpSp>
            <p:nvGrpSpPr>
              <p:cNvPr id="33321" name="Grupo 1483"/>
              <p:cNvGrpSpPr>
                <a:grpSpLocks/>
              </p:cNvGrpSpPr>
              <p:nvPr/>
            </p:nvGrpSpPr>
            <p:grpSpPr bwMode="auto">
              <a:xfrm>
                <a:off x="4677" y="3076"/>
                <a:ext cx="95" cy="94"/>
                <a:chOff x="4677" y="3076"/>
                <a:chExt cx="95" cy="94"/>
              </a:xfrm>
            </p:grpSpPr>
            <p:sp>
              <p:nvSpPr>
                <p:cNvPr id="33322" name="Rectángulo 1484"/>
                <p:cNvSpPr>
                  <a:spLocks noChangeArrowheads="1"/>
                </p:cNvSpPr>
                <p:nvPr/>
              </p:nvSpPr>
              <p:spPr bwMode="auto">
                <a:xfrm>
                  <a:off x="4677" y="3076"/>
                  <a:ext cx="95" cy="94"/>
                </a:xfrm>
                <a:prstGeom prst="rect">
                  <a:avLst/>
                </a:prstGeom>
                <a:solidFill>
                  <a:srgbClr val="FFFFFF"/>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323" name="Rectángulo 1485"/>
                <p:cNvSpPr>
                  <a:spLocks noChangeArrowheads="1"/>
                </p:cNvSpPr>
                <p:nvPr/>
              </p:nvSpPr>
              <p:spPr bwMode="auto">
                <a:xfrm>
                  <a:off x="4684" y="3085"/>
                  <a:ext cx="81" cy="79"/>
                </a:xfrm>
                <a:prstGeom prst="rect">
                  <a:avLst/>
                </a:prstGeom>
                <a:solidFill>
                  <a:srgbClr val="114FFB"/>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324" name="Rectángulo 1486"/>
                <p:cNvSpPr>
                  <a:spLocks noChangeArrowheads="1"/>
                </p:cNvSpPr>
                <p:nvPr/>
              </p:nvSpPr>
              <p:spPr bwMode="auto">
                <a:xfrm>
                  <a:off x="4756" y="3085"/>
                  <a:ext cx="9" cy="79"/>
                </a:xfrm>
                <a:prstGeom prst="rect">
                  <a:avLst/>
                </a:prstGeom>
                <a:solidFill>
                  <a:srgbClr val="FFFFFF"/>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325" name="Rectángulo 1487"/>
                <p:cNvSpPr>
                  <a:spLocks noChangeArrowheads="1"/>
                </p:cNvSpPr>
                <p:nvPr/>
              </p:nvSpPr>
              <p:spPr bwMode="auto">
                <a:xfrm>
                  <a:off x="4760" y="3087"/>
                  <a:ext cx="2" cy="2"/>
                </a:xfrm>
                <a:prstGeom prst="rect">
                  <a:avLst/>
                </a:prstGeom>
                <a:solidFill>
                  <a:srgbClr val="FFFFFF"/>
                </a:solidFill>
                <a:ln w="9525">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326" name="Elipse 1488"/>
                <p:cNvSpPr>
                  <a:spLocks noChangeArrowheads="1"/>
                </p:cNvSpPr>
                <p:nvPr/>
              </p:nvSpPr>
              <p:spPr bwMode="auto">
                <a:xfrm>
                  <a:off x="4760" y="3124"/>
                  <a:ext cx="1" cy="2"/>
                </a:xfrm>
                <a:prstGeom prst="ellipse">
                  <a:avLst/>
                </a:prstGeom>
                <a:solidFill>
                  <a:srgbClr val="FFFFFF"/>
                </a:solidFill>
                <a:ln w="9525">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327" name="Elipse 1489"/>
                <p:cNvSpPr>
                  <a:spLocks noChangeArrowheads="1"/>
                </p:cNvSpPr>
                <p:nvPr/>
              </p:nvSpPr>
              <p:spPr bwMode="auto">
                <a:xfrm>
                  <a:off x="4760" y="3141"/>
                  <a:ext cx="1" cy="1"/>
                </a:xfrm>
                <a:prstGeom prst="ellipse">
                  <a:avLst/>
                </a:prstGeom>
                <a:solidFill>
                  <a:srgbClr val="FFFFFF"/>
                </a:solidFill>
                <a:ln w="9525">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328" name="Elipse 1490"/>
                <p:cNvSpPr>
                  <a:spLocks noChangeArrowheads="1"/>
                </p:cNvSpPr>
                <p:nvPr/>
              </p:nvSpPr>
              <p:spPr bwMode="auto">
                <a:xfrm>
                  <a:off x="4760" y="3154"/>
                  <a:ext cx="1" cy="1"/>
                </a:xfrm>
                <a:prstGeom prst="ellipse">
                  <a:avLst/>
                </a:prstGeom>
                <a:solidFill>
                  <a:srgbClr val="FFFFFF"/>
                </a:solidFill>
                <a:ln w="9525">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grpSp>
          <p:nvGrpSpPr>
            <p:cNvPr id="32804" name="Grupo 1491"/>
            <p:cNvGrpSpPr>
              <a:grpSpLocks/>
            </p:cNvGrpSpPr>
            <p:nvPr/>
          </p:nvGrpSpPr>
          <p:grpSpPr bwMode="auto">
            <a:xfrm>
              <a:off x="4164" y="2701"/>
              <a:ext cx="83" cy="255"/>
              <a:chOff x="4164" y="2701"/>
              <a:chExt cx="83" cy="255"/>
            </a:xfrm>
          </p:grpSpPr>
          <p:grpSp>
            <p:nvGrpSpPr>
              <p:cNvPr id="33129" name="Grupo 1492"/>
              <p:cNvGrpSpPr>
                <a:grpSpLocks/>
              </p:cNvGrpSpPr>
              <p:nvPr/>
            </p:nvGrpSpPr>
            <p:grpSpPr bwMode="auto">
              <a:xfrm>
                <a:off x="4164" y="2920"/>
                <a:ext cx="83" cy="36"/>
                <a:chOff x="4164" y="2920"/>
                <a:chExt cx="83" cy="36"/>
              </a:xfrm>
            </p:grpSpPr>
            <p:sp>
              <p:nvSpPr>
                <p:cNvPr id="33315" name="Forma libre 1493"/>
                <p:cNvSpPr>
                  <a:spLocks/>
                </p:cNvSpPr>
                <p:nvPr/>
              </p:nvSpPr>
              <p:spPr bwMode="auto">
                <a:xfrm>
                  <a:off x="4164" y="2920"/>
                  <a:ext cx="12" cy="36"/>
                </a:xfrm>
                <a:custGeom>
                  <a:avLst/>
                  <a:gdLst>
                    <a:gd name="T0" fmla="*/ 0 w 25"/>
                    <a:gd name="T1" fmla="*/ 1 h 71"/>
                    <a:gd name="T2" fmla="*/ 0 w 25"/>
                    <a:gd name="T3" fmla="*/ 1 h 71"/>
                    <a:gd name="T4" fmla="*/ 0 w 25"/>
                    <a:gd name="T5" fmla="*/ 1 h 71"/>
                    <a:gd name="T6" fmla="*/ 0 w 25"/>
                    <a:gd name="T7" fmla="*/ 0 h 71"/>
                    <a:gd name="T8" fmla="*/ 0 w 25"/>
                    <a:gd name="T9" fmla="*/ 1 h 71"/>
                    <a:gd name="T10" fmla="*/ 0 60000 65536"/>
                    <a:gd name="T11" fmla="*/ 0 60000 65536"/>
                    <a:gd name="T12" fmla="*/ 0 60000 65536"/>
                    <a:gd name="T13" fmla="*/ 0 60000 65536"/>
                    <a:gd name="T14" fmla="*/ 0 60000 65536"/>
                    <a:gd name="T15" fmla="*/ 0 w 25"/>
                    <a:gd name="T16" fmla="*/ 0 h 71"/>
                    <a:gd name="T17" fmla="*/ 25 w 25"/>
                    <a:gd name="T18" fmla="*/ 71 h 71"/>
                  </a:gdLst>
                  <a:ahLst/>
                  <a:cxnLst>
                    <a:cxn ang="T10">
                      <a:pos x="T0" y="T1"/>
                    </a:cxn>
                    <a:cxn ang="T11">
                      <a:pos x="T2" y="T3"/>
                    </a:cxn>
                    <a:cxn ang="T12">
                      <a:pos x="T4" y="T5"/>
                    </a:cxn>
                    <a:cxn ang="T13">
                      <a:pos x="T6" y="T7"/>
                    </a:cxn>
                    <a:cxn ang="T14">
                      <a:pos x="T8" y="T9"/>
                    </a:cxn>
                  </a:cxnLst>
                  <a:rect l="T15" t="T16" r="T17" b="T18"/>
                  <a:pathLst>
                    <a:path w="25" h="71">
                      <a:moveTo>
                        <a:pt x="22" y="53"/>
                      </a:moveTo>
                      <a:lnTo>
                        <a:pt x="0" y="71"/>
                      </a:lnTo>
                      <a:lnTo>
                        <a:pt x="9" y="10"/>
                      </a:lnTo>
                      <a:lnTo>
                        <a:pt x="25" y="0"/>
                      </a:lnTo>
                      <a:lnTo>
                        <a:pt x="22" y="53"/>
                      </a:lnTo>
                      <a:close/>
                    </a:path>
                  </a:pathLst>
                </a:custGeom>
                <a:solidFill>
                  <a:srgbClr val="60606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3316" name="Forma libre 1494"/>
                <p:cNvSpPr>
                  <a:spLocks/>
                </p:cNvSpPr>
                <p:nvPr/>
              </p:nvSpPr>
              <p:spPr bwMode="auto">
                <a:xfrm>
                  <a:off x="4234" y="2921"/>
                  <a:ext cx="13" cy="35"/>
                </a:xfrm>
                <a:custGeom>
                  <a:avLst/>
                  <a:gdLst>
                    <a:gd name="T0" fmla="*/ 0 w 25"/>
                    <a:gd name="T1" fmla="*/ 1 h 70"/>
                    <a:gd name="T2" fmla="*/ 1 w 25"/>
                    <a:gd name="T3" fmla="*/ 1 h 70"/>
                    <a:gd name="T4" fmla="*/ 1 w 25"/>
                    <a:gd name="T5" fmla="*/ 1 h 70"/>
                    <a:gd name="T6" fmla="*/ 1 w 25"/>
                    <a:gd name="T7" fmla="*/ 0 h 70"/>
                    <a:gd name="T8" fmla="*/ 0 w 25"/>
                    <a:gd name="T9" fmla="*/ 1 h 70"/>
                    <a:gd name="T10" fmla="*/ 0 60000 65536"/>
                    <a:gd name="T11" fmla="*/ 0 60000 65536"/>
                    <a:gd name="T12" fmla="*/ 0 60000 65536"/>
                    <a:gd name="T13" fmla="*/ 0 60000 65536"/>
                    <a:gd name="T14" fmla="*/ 0 60000 65536"/>
                    <a:gd name="T15" fmla="*/ 0 w 25"/>
                    <a:gd name="T16" fmla="*/ 0 h 70"/>
                    <a:gd name="T17" fmla="*/ 25 w 25"/>
                    <a:gd name="T18" fmla="*/ 70 h 70"/>
                  </a:gdLst>
                  <a:ahLst/>
                  <a:cxnLst>
                    <a:cxn ang="T10">
                      <a:pos x="T0" y="T1"/>
                    </a:cxn>
                    <a:cxn ang="T11">
                      <a:pos x="T2" y="T3"/>
                    </a:cxn>
                    <a:cxn ang="T12">
                      <a:pos x="T4" y="T5"/>
                    </a:cxn>
                    <a:cxn ang="T13">
                      <a:pos x="T6" y="T7"/>
                    </a:cxn>
                    <a:cxn ang="T14">
                      <a:pos x="T8" y="T9"/>
                    </a:cxn>
                  </a:cxnLst>
                  <a:rect l="T15" t="T16" r="T17" b="T18"/>
                  <a:pathLst>
                    <a:path w="25" h="70">
                      <a:moveTo>
                        <a:pt x="0" y="48"/>
                      </a:moveTo>
                      <a:lnTo>
                        <a:pt x="25" y="70"/>
                      </a:lnTo>
                      <a:lnTo>
                        <a:pt x="18" y="9"/>
                      </a:lnTo>
                      <a:lnTo>
                        <a:pt x="2" y="0"/>
                      </a:lnTo>
                      <a:lnTo>
                        <a:pt x="0" y="48"/>
                      </a:lnTo>
                      <a:close/>
                    </a:path>
                  </a:pathLst>
                </a:custGeom>
                <a:solidFill>
                  <a:srgbClr val="60606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3317" name="Forma libre 1495"/>
                <p:cNvSpPr>
                  <a:spLocks/>
                </p:cNvSpPr>
                <p:nvPr/>
              </p:nvSpPr>
              <p:spPr bwMode="auto">
                <a:xfrm>
                  <a:off x="4164" y="2947"/>
                  <a:ext cx="83" cy="9"/>
                </a:xfrm>
                <a:custGeom>
                  <a:avLst/>
                  <a:gdLst>
                    <a:gd name="T0" fmla="*/ 0 w 167"/>
                    <a:gd name="T1" fmla="*/ 1 h 18"/>
                    <a:gd name="T2" fmla="*/ 0 w 167"/>
                    <a:gd name="T3" fmla="*/ 1 h 18"/>
                    <a:gd name="T4" fmla="*/ 0 w 167"/>
                    <a:gd name="T5" fmla="*/ 0 h 18"/>
                    <a:gd name="T6" fmla="*/ 0 w 167"/>
                    <a:gd name="T7" fmla="*/ 0 h 18"/>
                    <a:gd name="T8" fmla="*/ 0 w 167"/>
                    <a:gd name="T9" fmla="*/ 1 h 18"/>
                    <a:gd name="T10" fmla="*/ 0 60000 65536"/>
                    <a:gd name="T11" fmla="*/ 0 60000 65536"/>
                    <a:gd name="T12" fmla="*/ 0 60000 65536"/>
                    <a:gd name="T13" fmla="*/ 0 60000 65536"/>
                    <a:gd name="T14" fmla="*/ 0 60000 65536"/>
                    <a:gd name="T15" fmla="*/ 0 w 167"/>
                    <a:gd name="T16" fmla="*/ 0 h 18"/>
                    <a:gd name="T17" fmla="*/ 167 w 167"/>
                    <a:gd name="T18" fmla="*/ 18 h 18"/>
                  </a:gdLst>
                  <a:ahLst/>
                  <a:cxnLst>
                    <a:cxn ang="T10">
                      <a:pos x="T0" y="T1"/>
                    </a:cxn>
                    <a:cxn ang="T11">
                      <a:pos x="T2" y="T3"/>
                    </a:cxn>
                    <a:cxn ang="T12">
                      <a:pos x="T4" y="T5"/>
                    </a:cxn>
                    <a:cxn ang="T13">
                      <a:pos x="T6" y="T7"/>
                    </a:cxn>
                    <a:cxn ang="T14">
                      <a:pos x="T8" y="T9"/>
                    </a:cxn>
                  </a:cxnLst>
                  <a:rect l="T15" t="T16" r="T17" b="T18"/>
                  <a:pathLst>
                    <a:path w="167" h="18">
                      <a:moveTo>
                        <a:pt x="0" y="18"/>
                      </a:moveTo>
                      <a:lnTo>
                        <a:pt x="167" y="18"/>
                      </a:lnTo>
                      <a:lnTo>
                        <a:pt x="145" y="0"/>
                      </a:lnTo>
                      <a:lnTo>
                        <a:pt x="23" y="0"/>
                      </a:lnTo>
                      <a:lnTo>
                        <a:pt x="0" y="18"/>
                      </a:lnTo>
                      <a:close/>
                    </a:path>
                  </a:pathLst>
                </a:custGeom>
                <a:solidFill>
                  <a:srgbClr val="E0E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3318" name="Forma libre 1496"/>
                <p:cNvSpPr>
                  <a:spLocks/>
                </p:cNvSpPr>
                <p:nvPr/>
              </p:nvSpPr>
              <p:spPr bwMode="auto">
                <a:xfrm>
                  <a:off x="4173" y="2945"/>
                  <a:ext cx="66" cy="2"/>
                </a:xfrm>
                <a:custGeom>
                  <a:avLst/>
                  <a:gdLst>
                    <a:gd name="T0" fmla="*/ 0 w 131"/>
                    <a:gd name="T1" fmla="*/ 0 h 4"/>
                    <a:gd name="T2" fmla="*/ 1 w 131"/>
                    <a:gd name="T3" fmla="*/ 1 h 4"/>
                    <a:gd name="T4" fmla="*/ 1 w 131"/>
                    <a:gd name="T5" fmla="*/ 1 h 4"/>
                    <a:gd name="T6" fmla="*/ 1 w 131"/>
                    <a:gd name="T7" fmla="*/ 0 h 4"/>
                    <a:gd name="T8" fmla="*/ 0 w 131"/>
                    <a:gd name="T9" fmla="*/ 0 h 4"/>
                    <a:gd name="T10" fmla="*/ 0 60000 65536"/>
                    <a:gd name="T11" fmla="*/ 0 60000 65536"/>
                    <a:gd name="T12" fmla="*/ 0 60000 65536"/>
                    <a:gd name="T13" fmla="*/ 0 60000 65536"/>
                    <a:gd name="T14" fmla="*/ 0 60000 65536"/>
                    <a:gd name="T15" fmla="*/ 0 w 131"/>
                    <a:gd name="T16" fmla="*/ 0 h 4"/>
                    <a:gd name="T17" fmla="*/ 131 w 131"/>
                    <a:gd name="T18" fmla="*/ 4 h 4"/>
                  </a:gdLst>
                  <a:ahLst/>
                  <a:cxnLst>
                    <a:cxn ang="T10">
                      <a:pos x="T0" y="T1"/>
                    </a:cxn>
                    <a:cxn ang="T11">
                      <a:pos x="T2" y="T3"/>
                    </a:cxn>
                    <a:cxn ang="T12">
                      <a:pos x="T4" y="T5"/>
                    </a:cxn>
                    <a:cxn ang="T13">
                      <a:pos x="T6" y="T7"/>
                    </a:cxn>
                    <a:cxn ang="T14">
                      <a:pos x="T8" y="T9"/>
                    </a:cxn>
                  </a:cxnLst>
                  <a:rect l="T15" t="T16" r="T17" b="T18"/>
                  <a:pathLst>
                    <a:path w="131" h="4">
                      <a:moveTo>
                        <a:pt x="0" y="0"/>
                      </a:moveTo>
                      <a:lnTo>
                        <a:pt x="3" y="4"/>
                      </a:lnTo>
                      <a:lnTo>
                        <a:pt x="129" y="4"/>
                      </a:lnTo>
                      <a:lnTo>
                        <a:pt x="131" y="0"/>
                      </a:lnTo>
                      <a:lnTo>
                        <a:pt x="0" y="0"/>
                      </a:lnTo>
                      <a:close/>
                    </a:path>
                  </a:pathLst>
                </a:custGeom>
                <a:solidFill>
                  <a:srgbClr val="20202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grpSp>
          <p:sp>
            <p:nvSpPr>
              <p:cNvPr id="33130" name="Rectángulo 1497"/>
              <p:cNvSpPr>
                <a:spLocks noChangeArrowheads="1"/>
              </p:cNvSpPr>
              <p:nvPr/>
            </p:nvSpPr>
            <p:spPr bwMode="auto">
              <a:xfrm>
                <a:off x="4173" y="2701"/>
                <a:ext cx="66" cy="245"/>
              </a:xfrm>
              <a:prstGeom prst="rect">
                <a:avLst/>
              </a:prstGeom>
              <a:solidFill>
                <a:srgbClr val="A0A0A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131" name="Rectángulo 1498"/>
              <p:cNvSpPr>
                <a:spLocks noChangeArrowheads="1"/>
              </p:cNvSpPr>
              <p:nvPr/>
            </p:nvSpPr>
            <p:spPr bwMode="auto">
              <a:xfrm>
                <a:off x="4181" y="2709"/>
                <a:ext cx="49" cy="10"/>
              </a:xfrm>
              <a:prstGeom prst="rect">
                <a:avLst/>
              </a:prstGeom>
              <a:solidFill>
                <a:srgbClr val="E0E0E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132" name="Rectángulo 1499"/>
              <p:cNvSpPr>
                <a:spLocks noChangeArrowheads="1"/>
              </p:cNvSpPr>
              <p:nvPr/>
            </p:nvSpPr>
            <p:spPr bwMode="auto">
              <a:xfrm>
                <a:off x="4182" y="2734"/>
                <a:ext cx="49" cy="10"/>
              </a:xfrm>
              <a:prstGeom prst="rect">
                <a:avLst/>
              </a:prstGeom>
              <a:solidFill>
                <a:srgbClr val="E0E0E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nvGrpSpPr>
              <p:cNvPr id="33133" name="Grupo 1500"/>
              <p:cNvGrpSpPr>
                <a:grpSpLocks/>
              </p:cNvGrpSpPr>
              <p:nvPr/>
            </p:nvGrpSpPr>
            <p:grpSpPr bwMode="auto">
              <a:xfrm>
                <a:off x="4182" y="2719"/>
                <a:ext cx="48" cy="14"/>
                <a:chOff x="4182" y="2719"/>
                <a:chExt cx="48" cy="14"/>
              </a:xfrm>
            </p:grpSpPr>
            <p:sp>
              <p:nvSpPr>
                <p:cNvPr id="33296" name="Rectángulo 1501"/>
                <p:cNvSpPr>
                  <a:spLocks noChangeArrowheads="1"/>
                </p:cNvSpPr>
                <p:nvPr/>
              </p:nvSpPr>
              <p:spPr bwMode="auto">
                <a:xfrm>
                  <a:off x="4182" y="2719"/>
                  <a:ext cx="48" cy="1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297" name="Autoforma 1502"/>
                <p:cNvSpPr>
                  <a:spLocks noChangeArrowheads="1"/>
                </p:cNvSpPr>
                <p:nvPr/>
              </p:nvSpPr>
              <p:spPr bwMode="auto">
                <a:xfrm>
                  <a:off x="4219" y="2720"/>
                  <a:ext cx="11" cy="13"/>
                </a:xfrm>
                <a:prstGeom prst="roundRect">
                  <a:avLst>
                    <a:gd name="adj" fmla="val 20000"/>
                  </a:avLst>
                </a:prstGeom>
                <a:solidFill>
                  <a:srgbClr val="E0E0E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298" name="Rectángulo 1503"/>
                <p:cNvSpPr>
                  <a:spLocks noChangeArrowheads="1"/>
                </p:cNvSpPr>
                <p:nvPr/>
              </p:nvSpPr>
              <p:spPr bwMode="auto">
                <a:xfrm>
                  <a:off x="4219" y="2721"/>
                  <a:ext cx="9" cy="10"/>
                </a:xfrm>
                <a:prstGeom prst="rect">
                  <a:avLst/>
                </a:prstGeom>
                <a:solidFill>
                  <a:srgbClr val="A0A0A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299" name="Elipse 1504"/>
                <p:cNvSpPr>
                  <a:spLocks noChangeArrowheads="1"/>
                </p:cNvSpPr>
                <p:nvPr/>
              </p:nvSpPr>
              <p:spPr bwMode="auto">
                <a:xfrm>
                  <a:off x="4224" y="2728"/>
                  <a:ext cx="1" cy="2"/>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300" name="Rectángulo 1505"/>
                <p:cNvSpPr>
                  <a:spLocks noChangeArrowheads="1"/>
                </p:cNvSpPr>
                <p:nvPr/>
              </p:nvSpPr>
              <p:spPr bwMode="auto">
                <a:xfrm>
                  <a:off x="4220" y="2721"/>
                  <a:ext cx="8" cy="3"/>
                </a:xfrm>
                <a:prstGeom prst="rect">
                  <a:avLst/>
                </a:prstGeom>
                <a:solidFill>
                  <a:srgbClr val="E0E0E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301" name="Rectángulo 1506"/>
                <p:cNvSpPr>
                  <a:spLocks noChangeArrowheads="1"/>
                </p:cNvSpPr>
                <p:nvPr/>
              </p:nvSpPr>
              <p:spPr bwMode="auto">
                <a:xfrm>
                  <a:off x="4183" y="2720"/>
                  <a:ext cx="10" cy="13"/>
                </a:xfrm>
                <a:prstGeom prst="rect">
                  <a:avLst/>
                </a:prstGeom>
                <a:solidFill>
                  <a:srgbClr val="A0A0A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302" name="Rectángulo 1507"/>
                <p:cNvSpPr>
                  <a:spLocks noChangeArrowheads="1"/>
                </p:cNvSpPr>
                <p:nvPr/>
              </p:nvSpPr>
              <p:spPr bwMode="auto">
                <a:xfrm>
                  <a:off x="4192" y="2720"/>
                  <a:ext cx="10" cy="13"/>
                </a:xfrm>
                <a:prstGeom prst="rect">
                  <a:avLst/>
                </a:prstGeom>
                <a:solidFill>
                  <a:srgbClr val="A0A0A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303" name="Rectángulo 1508"/>
                <p:cNvSpPr>
                  <a:spLocks noChangeArrowheads="1"/>
                </p:cNvSpPr>
                <p:nvPr/>
              </p:nvSpPr>
              <p:spPr bwMode="auto">
                <a:xfrm>
                  <a:off x="4202" y="2720"/>
                  <a:ext cx="8" cy="13"/>
                </a:xfrm>
                <a:prstGeom prst="rect">
                  <a:avLst/>
                </a:prstGeom>
                <a:solidFill>
                  <a:srgbClr val="A0A0A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304" name="Rectángulo 1509"/>
                <p:cNvSpPr>
                  <a:spLocks noChangeArrowheads="1"/>
                </p:cNvSpPr>
                <p:nvPr/>
              </p:nvSpPr>
              <p:spPr bwMode="auto">
                <a:xfrm>
                  <a:off x="4210" y="2720"/>
                  <a:ext cx="8" cy="13"/>
                </a:xfrm>
                <a:prstGeom prst="rect">
                  <a:avLst/>
                </a:prstGeom>
                <a:solidFill>
                  <a:srgbClr val="A0A0A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305" name="Elipse 1510"/>
                <p:cNvSpPr>
                  <a:spLocks noChangeArrowheads="1"/>
                </p:cNvSpPr>
                <p:nvPr/>
              </p:nvSpPr>
              <p:spPr bwMode="auto">
                <a:xfrm>
                  <a:off x="4185" y="2727"/>
                  <a:ext cx="5" cy="4"/>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306" name="Rectángulo 1511"/>
                <p:cNvSpPr>
                  <a:spLocks noChangeArrowheads="1"/>
                </p:cNvSpPr>
                <p:nvPr/>
              </p:nvSpPr>
              <p:spPr bwMode="auto">
                <a:xfrm>
                  <a:off x="4183" y="2720"/>
                  <a:ext cx="10" cy="4"/>
                </a:xfrm>
                <a:prstGeom prst="rect">
                  <a:avLst/>
                </a:prstGeom>
                <a:solidFill>
                  <a:srgbClr val="60606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307" name="Rectángulo 1512"/>
                <p:cNvSpPr>
                  <a:spLocks noChangeArrowheads="1"/>
                </p:cNvSpPr>
                <p:nvPr/>
              </p:nvSpPr>
              <p:spPr bwMode="auto">
                <a:xfrm>
                  <a:off x="4192" y="2720"/>
                  <a:ext cx="10" cy="4"/>
                </a:xfrm>
                <a:prstGeom prst="rect">
                  <a:avLst/>
                </a:prstGeom>
                <a:solidFill>
                  <a:srgbClr val="60606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308" name="Rectángulo 1513"/>
                <p:cNvSpPr>
                  <a:spLocks noChangeArrowheads="1"/>
                </p:cNvSpPr>
                <p:nvPr/>
              </p:nvSpPr>
              <p:spPr bwMode="auto">
                <a:xfrm>
                  <a:off x="4202" y="2720"/>
                  <a:ext cx="8" cy="4"/>
                </a:xfrm>
                <a:prstGeom prst="rect">
                  <a:avLst/>
                </a:prstGeom>
                <a:solidFill>
                  <a:srgbClr val="60606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309" name="Rectángulo 1514"/>
                <p:cNvSpPr>
                  <a:spLocks noChangeArrowheads="1"/>
                </p:cNvSpPr>
                <p:nvPr/>
              </p:nvSpPr>
              <p:spPr bwMode="auto">
                <a:xfrm>
                  <a:off x="4210" y="2720"/>
                  <a:ext cx="8" cy="4"/>
                </a:xfrm>
                <a:prstGeom prst="rect">
                  <a:avLst/>
                </a:prstGeom>
                <a:solidFill>
                  <a:srgbClr val="60606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310" name="Rectángulo 1515"/>
                <p:cNvSpPr>
                  <a:spLocks noChangeArrowheads="1"/>
                </p:cNvSpPr>
                <p:nvPr/>
              </p:nvSpPr>
              <p:spPr bwMode="auto">
                <a:xfrm>
                  <a:off x="4199" y="2724"/>
                  <a:ext cx="3" cy="1"/>
                </a:xfrm>
                <a:prstGeom prst="rect">
                  <a:avLst/>
                </a:prstGeom>
                <a:solidFill>
                  <a:srgbClr val="20202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311" name="Rectángulo 1516"/>
                <p:cNvSpPr>
                  <a:spLocks noChangeArrowheads="1"/>
                </p:cNvSpPr>
                <p:nvPr/>
              </p:nvSpPr>
              <p:spPr bwMode="auto">
                <a:xfrm>
                  <a:off x="4199" y="2727"/>
                  <a:ext cx="3" cy="1"/>
                </a:xfrm>
                <a:prstGeom prst="rect">
                  <a:avLst/>
                </a:prstGeom>
                <a:solidFill>
                  <a:srgbClr val="20202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312" name="Rectángulo 1517"/>
                <p:cNvSpPr>
                  <a:spLocks noChangeArrowheads="1"/>
                </p:cNvSpPr>
                <p:nvPr/>
              </p:nvSpPr>
              <p:spPr bwMode="auto">
                <a:xfrm>
                  <a:off x="4199" y="2730"/>
                  <a:ext cx="3" cy="2"/>
                </a:xfrm>
                <a:prstGeom prst="rect">
                  <a:avLst/>
                </a:prstGeom>
                <a:solidFill>
                  <a:srgbClr val="20202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313" name="Rectángulo 1518"/>
                <p:cNvSpPr>
                  <a:spLocks noChangeArrowheads="1"/>
                </p:cNvSpPr>
                <p:nvPr/>
              </p:nvSpPr>
              <p:spPr bwMode="auto">
                <a:xfrm>
                  <a:off x="4203" y="2727"/>
                  <a:ext cx="6" cy="5"/>
                </a:xfrm>
                <a:prstGeom prst="rect">
                  <a:avLst/>
                </a:prstGeom>
                <a:solidFill>
                  <a:srgbClr val="E0E0E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314" name="Rectángulo 1519"/>
                <p:cNvSpPr>
                  <a:spLocks noChangeArrowheads="1"/>
                </p:cNvSpPr>
                <p:nvPr/>
              </p:nvSpPr>
              <p:spPr bwMode="auto">
                <a:xfrm>
                  <a:off x="4210" y="2727"/>
                  <a:ext cx="7" cy="5"/>
                </a:xfrm>
                <a:prstGeom prst="rect">
                  <a:avLst/>
                </a:prstGeom>
                <a:solidFill>
                  <a:srgbClr val="E0E0E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134" name="Grupo 1520"/>
              <p:cNvGrpSpPr>
                <a:grpSpLocks/>
              </p:cNvGrpSpPr>
              <p:nvPr/>
            </p:nvGrpSpPr>
            <p:grpSpPr bwMode="auto">
              <a:xfrm>
                <a:off x="4181" y="2819"/>
                <a:ext cx="50" cy="8"/>
                <a:chOff x="4181" y="2819"/>
                <a:chExt cx="50" cy="8"/>
              </a:xfrm>
            </p:grpSpPr>
            <p:sp>
              <p:nvSpPr>
                <p:cNvPr id="33259" name="Rectángulo 1521"/>
                <p:cNvSpPr>
                  <a:spLocks noChangeArrowheads="1"/>
                </p:cNvSpPr>
                <p:nvPr/>
              </p:nvSpPr>
              <p:spPr bwMode="auto">
                <a:xfrm>
                  <a:off x="4181" y="2819"/>
                  <a:ext cx="2" cy="8"/>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260" name="Rectángulo 1522"/>
                <p:cNvSpPr>
                  <a:spLocks noChangeArrowheads="1"/>
                </p:cNvSpPr>
                <p:nvPr/>
              </p:nvSpPr>
              <p:spPr bwMode="auto">
                <a:xfrm>
                  <a:off x="4183" y="2819"/>
                  <a:ext cx="2" cy="8"/>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261" name="Rectángulo 1523"/>
                <p:cNvSpPr>
                  <a:spLocks noChangeArrowheads="1"/>
                </p:cNvSpPr>
                <p:nvPr/>
              </p:nvSpPr>
              <p:spPr bwMode="auto">
                <a:xfrm>
                  <a:off x="4185" y="2819"/>
                  <a:ext cx="1" cy="8"/>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262" name="Rectángulo 1524"/>
                <p:cNvSpPr>
                  <a:spLocks noChangeArrowheads="1"/>
                </p:cNvSpPr>
                <p:nvPr/>
              </p:nvSpPr>
              <p:spPr bwMode="auto">
                <a:xfrm>
                  <a:off x="4186" y="2819"/>
                  <a:ext cx="2" cy="8"/>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nvGrpSpPr>
                <p:cNvPr id="33263" name="Grupo 1525"/>
                <p:cNvGrpSpPr>
                  <a:grpSpLocks/>
                </p:cNvGrpSpPr>
                <p:nvPr/>
              </p:nvGrpSpPr>
              <p:grpSpPr bwMode="auto">
                <a:xfrm>
                  <a:off x="4188" y="2819"/>
                  <a:ext cx="7" cy="8"/>
                  <a:chOff x="4188" y="2819"/>
                  <a:chExt cx="7" cy="8"/>
                </a:xfrm>
              </p:grpSpPr>
              <p:sp>
                <p:nvSpPr>
                  <p:cNvPr id="33292" name="Rectángulo 1526"/>
                  <p:cNvSpPr>
                    <a:spLocks noChangeArrowheads="1"/>
                  </p:cNvSpPr>
                  <p:nvPr/>
                </p:nvSpPr>
                <p:spPr bwMode="auto">
                  <a:xfrm>
                    <a:off x="4188" y="2819"/>
                    <a:ext cx="2" cy="8"/>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293" name="Rectángulo 1527"/>
                  <p:cNvSpPr>
                    <a:spLocks noChangeArrowheads="1"/>
                  </p:cNvSpPr>
                  <p:nvPr/>
                </p:nvSpPr>
                <p:spPr bwMode="auto">
                  <a:xfrm>
                    <a:off x="4190" y="2819"/>
                    <a:ext cx="1" cy="8"/>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294" name="Rectángulo 1528"/>
                  <p:cNvSpPr>
                    <a:spLocks noChangeArrowheads="1"/>
                  </p:cNvSpPr>
                  <p:nvPr/>
                </p:nvSpPr>
                <p:spPr bwMode="auto">
                  <a:xfrm>
                    <a:off x="4191" y="2819"/>
                    <a:ext cx="2" cy="8"/>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295" name="Rectángulo 1529"/>
                  <p:cNvSpPr>
                    <a:spLocks noChangeArrowheads="1"/>
                  </p:cNvSpPr>
                  <p:nvPr/>
                </p:nvSpPr>
                <p:spPr bwMode="auto">
                  <a:xfrm>
                    <a:off x="4193" y="2819"/>
                    <a:ext cx="2" cy="8"/>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264" name="Grupo 1530"/>
                <p:cNvGrpSpPr>
                  <a:grpSpLocks/>
                </p:cNvGrpSpPr>
                <p:nvPr/>
              </p:nvGrpSpPr>
              <p:grpSpPr bwMode="auto">
                <a:xfrm>
                  <a:off x="4195" y="2819"/>
                  <a:ext cx="14" cy="8"/>
                  <a:chOff x="4195" y="2819"/>
                  <a:chExt cx="14" cy="8"/>
                </a:xfrm>
              </p:grpSpPr>
              <p:grpSp>
                <p:nvGrpSpPr>
                  <p:cNvPr id="33282" name="Grupo 1531"/>
                  <p:cNvGrpSpPr>
                    <a:grpSpLocks/>
                  </p:cNvGrpSpPr>
                  <p:nvPr/>
                </p:nvGrpSpPr>
                <p:grpSpPr bwMode="auto">
                  <a:xfrm>
                    <a:off x="4195" y="2819"/>
                    <a:ext cx="7" cy="8"/>
                    <a:chOff x="4195" y="2819"/>
                    <a:chExt cx="7" cy="8"/>
                  </a:xfrm>
                </p:grpSpPr>
                <p:sp>
                  <p:nvSpPr>
                    <p:cNvPr id="33288" name="Rectángulo 1532"/>
                    <p:cNvSpPr>
                      <a:spLocks noChangeArrowheads="1"/>
                    </p:cNvSpPr>
                    <p:nvPr/>
                  </p:nvSpPr>
                  <p:spPr bwMode="auto">
                    <a:xfrm>
                      <a:off x="4195" y="2819"/>
                      <a:ext cx="1" cy="8"/>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289" name="Rectángulo 1533"/>
                    <p:cNvSpPr>
                      <a:spLocks noChangeArrowheads="1"/>
                    </p:cNvSpPr>
                    <p:nvPr/>
                  </p:nvSpPr>
                  <p:spPr bwMode="auto">
                    <a:xfrm>
                      <a:off x="4196" y="2819"/>
                      <a:ext cx="3" cy="8"/>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290" name="Rectángulo 1534"/>
                    <p:cNvSpPr>
                      <a:spLocks noChangeArrowheads="1"/>
                    </p:cNvSpPr>
                    <p:nvPr/>
                  </p:nvSpPr>
                  <p:spPr bwMode="auto">
                    <a:xfrm>
                      <a:off x="4199" y="2819"/>
                      <a:ext cx="1" cy="8"/>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291" name="Rectángulo 1535"/>
                    <p:cNvSpPr>
                      <a:spLocks noChangeArrowheads="1"/>
                    </p:cNvSpPr>
                    <p:nvPr/>
                  </p:nvSpPr>
                  <p:spPr bwMode="auto">
                    <a:xfrm>
                      <a:off x="4200" y="2819"/>
                      <a:ext cx="2" cy="8"/>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283" name="Grupo 1536"/>
                  <p:cNvGrpSpPr>
                    <a:grpSpLocks/>
                  </p:cNvGrpSpPr>
                  <p:nvPr/>
                </p:nvGrpSpPr>
                <p:grpSpPr bwMode="auto">
                  <a:xfrm>
                    <a:off x="4202" y="2819"/>
                    <a:ext cx="7" cy="8"/>
                    <a:chOff x="4202" y="2819"/>
                    <a:chExt cx="7" cy="8"/>
                  </a:xfrm>
                </p:grpSpPr>
                <p:sp>
                  <p:nvSpPr>
                    <p:cNvPr id="33284" name="Rectángulo 1537"/>
                    <p:cNvSpPr>
                      <a:spLocks noChangeArrowheads="1"/>
                    </p:cNvSpPr>
                    <p:nvPr/>
                  </p:nvSpPr>
                  <p:spPr bwMode="auto">
                    <a:xfrm>
                      <a:off x="4202" y="2819"/>
                      <a:ext cx="2" cy="8"/>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285" name="Rectángulo 1538"/>
                    <p:cNvSpPr>
                      <a:spLocks noChangeArrowheads="1"/>
                    </p:cNvSpPr>
                    <p:nvPr/>
                  </p:nvSpPr>
                  <p:spPr bwMode="auto">
                    <a:xfrm>
                      <a:off x="4204" y="2819"/>
                      <a:ext cx="1" cy="8"/>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286" name="Rectángulo 1539"/>
                    <p:cNvSpPr>
                      <a:spLocks noChangeArrowheads="1"/>
                    </p:cNvSpPr>
                    <p:nvPr/>
                  </p:nvSpPr>
                  <p:spPr bwMode="auto">
                    <a:xfrm>
                      <a:off x="4205" y="2819"/>
                      <a:ext cx="2" cy="8"/>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287" name="Rectángulo 1540"/>
                    <p:cNvSpPr>
                      <a:spLocks noChangeArrowheads="1"/>
                    </p:cNvSpPr>
                    <p:nvPr/>
                  </p:nvSpPr>
                  <p:spPr bwMode="auto">
                    <a:xfrm>
                      <a:off x="4207" y="2819"/>
                      <a:ext cx="2" cy="8"/>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grpSp>
              <p:nvGrpSpPr>
                <p:cNvPr id="33265" name="Grupo 1541"/>
                <p:cNvGrpSpPr>
                  <a:grpSpLocks/>
                </p:cNvGrpSpPr>
                <p:nvPr/>
              </p:nvGrpSpPr>
              <p:grpSpPr bwMode="auto">
                <a:xfrm>
                  <a:off x="4209" y="2819"/>
                  <a:ext cx="13" cy="8"/>
                  <a:chOff x="4209" y="2819"/>
                  <a:chExt cx="13" cy="8"/>
                </a:xfrm>
              </p:grpSpPr>
              <p:grpSp>
                <p:nvGrpSpPr>
                  <p:cNvPr id="33272" name="Grupo 1542"/>
                  <p:cNvGrpSpPr>
                    <a:grpSpLocks/>
                  </p:cNvGrpSpPr>
                  <p:nvPr/>
                </p:nvGrpSpPr>
                <p:grpSpPr bwMode="auto">
                  <a:xfrm>
                    <a:off x="4209" y="2819"/>
                    <a:ext cx="7" cy="8"/>
                    <a:chOff x="4209" y="2819"/>
                    <a:chExt cx="7" cy="8"/>
                  </a:xfrm>
                </p:grpSpPr>
                <p:sp>
                  <p:nvSpPr>
                    <p:cNvPr id="33278" name="Rectángulo 1543"/>
                    <p:cNvSpPr>
                      <a:spLocks noChangeArrowheads="1"/>
                    </p:cNvSpPr>
                    <p:nvPr/>
                  </p:nvSpPr>
                  <p:spPr bwMode="auto">
                    <a:xfrm>
                      <a:off x="4209" y="2819"/>
                      <a:ext cx="1" cy="8"/>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279" name="Rectángulo 1544"/>
                    <p:cNvSpPr>
                      <a:spLocks noChangeArrowheads="1"/>
                    </p:cNvSpPr>
                    <p:nvPr/>
                  </p:nvSpPr>
                  <p:spPr bwMode="auto">
                    <a:xfrm>
                      <a:off x="4210" y="2819"/>
                      <a:ext cx="2" cy="8"/>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280" name="Rectángulo 1545"/>
                    <p:cNvSpPr>
                      <a:spLocks noChangeArrowheads="1"/>
                    </p:cNvSpPr>
                    <p:nvPr/>
                  </p:nvSpPr>
                  <p:spPr bwMode="auto">
                    <a:xfrm>
                      <a:off x="4212" y="2819"/>
                      <a:ext cx="1" cy="8"/>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281" name="Rectángulo 1546"/>
                    <p:cNvSpPr>
                      <a:spLocks noChangeArrowheads="1"/>
                    </p:cNvSpPr>
                    <p:nvPr/>
                  </p:nvSpPr>
                  <p:spPr bwMode="auto">
                    <a:xfrm>
                      <a:off x="4213" y="2819"/>
                      <a:ext cx="3" cy="8"/>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273" name="Grupo 1547"/>
                  <p:cNvGrpSpPr>
                    <a:grpSpLocks/>
                  </p:cNvGrpSpPr>
                  <p:nvPr/>
                </p:nvGrpSpPr>
                <p:grpSpPr bwMode="auto">
                  <a:xfrm>
                    <a:off x="4216" y="2819"/>
                    <a:ext cx="6" cy="8"/>
                    <a:chOff x="4216" y="2819"/>
                    <a:chExt cx="6" cy="8"/>
                  </a:xfrm>
                </p:grpSpPr>
                <p:sp>
                  <p:nvSpPr>
                    <p:cNvPr id="33274" name="Rectángulo 1548"/>
                    <p:cNvSpPr>
                      <a:spLocks noChangeArrowheads="1"/>
                    </p:cNvSpPr>
                    <p:nvPr/>
                  </p:nvSpPr>
                  <p:spPr bwMode="auto">
                    <a:xfrm>
                      <a:off x="4216" y="2819"/>
                      <a:ext cx="1" cy="8"/>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275" name="Rectángulo 1549"/>
                    <p:cNvSpPr>
                      <a:spLocks noChangeArrowheads="1"/>
                    </p:cNvSpPr>
                    <p:nvPr/>
                  </p:nvSpPr>
                  <p:spPr bwMode="auto">
                    <a:xfrm>
                      <a:off x="4217" y="2819"/>
                      <a:ext cx="2" cy="8"/>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276" name="Rectángulo 1550"/>
                    <p:cNvSpPr>
                      <a:spLocks noChangeArrowheads="1"/>
                    </p:cNvSpPr>
                    <p:nvPr/>
                  </p:nvSpPr>
                  <p:spPr bwMode="auto">
                    <a:xfrm>
                      <a:off x="4219" y="2819"/>
                      <a:ext cx="2" cy="8"/>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277" name="Rectángulo 1551"/>
                    <p:cNvSpPr>
                      <a:spLocks noChangeArrowheads="1"/>
                    </p:cNvSpPr>
                    <p:nvPr/>
                  </p:nvSpPr>
                  <p:spPr bwMode="auto">
                    <a:xfrm>
                      <a:off x="4221" y="2819"/>
                      <a:ext cx="1" cy="8"/>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grpSp>
              <p:nvGrpSpPr>
                <p:cNvPr id="33266" name="Grupo 1552"/>
                <p:cNvGrpSpPr>
                  <a:grpSpLocks/>
                </p:cNvGrpSpPr>
                <p:nvPr/>
              </p:nvGrpSpPr>
              <p:grpSpPr bwMode="auto">
                <a:xfrm>
                  <a:off x="4222" y="2819"/>
                  <a:ext cx="7" cy="8"/>
                  <a:chOff x="4222" y="2819"/>
                  <a:chExt cx="7" cy="8"/>
                </a:xfrm>
              </p:grpSpPr>
              <p:sp>
                <p:nvSpPr>
                  <p:cNvPr id="33268" name="Rectángulo 1553"/>
                  <p:cNvSpPr>
                    <a:spLocks noChangeArrowheads="1"/>
                  </p:cNvSpPr>
                  <p:nvPr/>
                </p:nvSpPr>
                <p:spPr bwMode="auto">
                  <a:xfrm>
                    <a:off x="4222" y="2819"/>
                    <a:ext cx="2" cy="8"/>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269" name="Rectángulo 1554"/>
                  <p:cNvSpPr>
                    <a:spLocks noChangeArrowheads="1"/>
                  </p:cNvSpPr>
                  <p:nvPr/>
                </p:nvSpPr>
                <p:spPr bwMode="auto">
                  <a:xfrm>
                    <a:off x="4224" y="2819"/>
                    <a:ext cx="2" cy="8"/>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270" name="Rectángulo 1555"/>
                  <p:cNvSpPr>
                    <a:spLocks noChangeArrowheads="1"/>
                  </p:cNvSpPr>
                  <p:nvPr/>
                </p:nvSpPr>
                <p:spPr bwMode="auto">
                  <a:xfrm>
                    <a:off x="4226" y="2819"/>
                    <a:ext cx="1" cy="8"/>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271" name="Rectángulo 1556"/>
                  <p:cNvSpPr>
                    <a:spLocks noChangeArrowheads="1"/>
                  </p:cNvSpPr>
                  <p:nvPr/>
                </p:nvSpPr>
                <p:spPr bwMode="auto">
                  <a:xfrm>
                    <a:off x="4227" y="2819"/>
                    <a:ext cx="2" cy="8"/>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sp>
              <p:nvSpPr>
                <p:cNvPr id="33267" name="Rectángulo 1557"/>
                <p:cNvSpPr>
                  <a:spLocks noChangeArrowheads="1"/>
                </p:cNvSpPr>
                <p:nvPr/>
              </p:nvSpPr>
              <p:spPr bwMode="auto">
                <a:xfrm>
                  <a:off x="4230" y="2819"/>
                  <a:ext cx="1" cy="8"/>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135" name="Grupo 1558"/>
              <p:cNvGrpSpPr>
                <a:grpSpLocks/>
              </p:cNvGrpSpPr>
              <p:nvPr/>
            </p:nvGrpSpPr>
            <p:grpSpPr bwMode="auto">
              <a:xfrm>
                <a:off x="4181" y="2827"/>
                <a:ext cx="50" cy="74"/>
                <a:chOff x="4181" y="2827"/>
                <a:chExt cx="50" cy="74"/>
              </a:xfrm>
            </p:grpSpPr>
            <p:sp>
              <p:nvSpPr>
                <p:cNvPr id="33257" name="Rectángulo 1559"/>
                <p:cNvSpPr>
                  <a:spLocks noChangeArrowheads="1"/>
                </p:cNvSpPr>
                <p:nvPr/>
              </p:nvSpPr>
              <p:spPr bwMode="auto">
                <a:xfrm>
                  <a:off x="4181" y="2827"/>
                  <a:ext cx="50" cy="74"/>
                </a:xfrm>
                <a:prstGeom prst="rect">
                  <a:avLst/>
                </a:prstGeom>
                <a:solidFill>
                  <a:srgbClr val="E0E0E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258" name="Rectángulo 1560"/>
                <p:cNvSpPr>
                  <a:spLocks noChangeArrowheads="1"/>
                </p:cNvSpPr>
                <p:nvPr/>
              </p:nvSpPr>
              <p:spPr bwMode="auto">
                <a:xfrm>
                  <a:off x="4187" y="2835"/>
                  <a:ext cx="11" cy="13"/>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136" name="Grupo 1561"/>
              <p:cNvGrpSpPr>
                <a:grpSpLocks/>
              </p:cNvGrpSpPr>
              <p:nvPr/>
            </p:nvGrpSpPr>
            <p:grpSpPr bwMode="auto">
              <a:xfrm>
                <a:off x="4181" y="2782"/>
                <a:ext cx="51" cy="37"/>
                <a:chOff x="4181" y="2782"/>
                <a:chExt cx="51" cy="37"/>
              </a:xfrm>
            </p:grpSpPr>
            <p:sp>
              <p:nvSpPr>
                <p:cNvPr id="33255" name="Rectángulo 1562"/>
                <p:cNvSpPr>
                  <a:spLocks noChangeArrowheads="1"/>
                </p:cNvSpPr>
                <p:nvPr/>
              </p:nvSpPr>
              <p:spPr bwMode="auto">
                <a:xfrm>
                  <a:off x="4181" y="2782"/>
                  <a:ext cx="50" cy="37"/>
                </a:xfrm>
                <a:prstGeom prst="rect">
                  <a:avLst/>
                </a:prstGeom>
                <a:solidFill>
                  <a:srgbClr val="E0E0E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256" name="Línea 1563"/>
                <p:cNvSpPr>
                  <a:spLocks noChangeShapeType="1"/>
                </p:cNvSpPr>
                <p:nvPr/>
              </p:nvSpPr>
              <p:spPr bwMode="auto">
                <a:xfrm>
                  <a:off x="4182" y="2800"/>
                  <a:ext cx="50" cy="1"/>
                </a:xfrm>
                <a:prstGeom prst="line">
                  <a:avLst/>
                </a:prstGeom>
                <a:noFill/>
                <a:ln w="1588">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grpSp>
          <p:grpSp>
            <p:nvGrpSpPr>
              <p:cNvPr id="33137" name="Grupo 1564"/>
              <p:cNvGrpSpPr>
                <a:grpSpLocks/>
              </p:cNvGrpSpPr>
              <p:nvPr/>
            </p:nvGrpSpPr>
            <p:grpSpPr bwMode="auto">
              <a:xfrm>
                <a:off x="4180" y="2901"/>
                <a:ext cx="53" cy="44"/>
                <a:chOff x="4180" y="2901"/>
                <a:chExt cx="53" cy="44"/>
              </a:xfrm>
            </p:grpSpPr>
            <p:grpSp>
              <p:nvGrpSpPr>
                <p:cNvPr id="33198" name="Grupo 1565"/>
                <p:cNvGrpSpPr>
                  <a:grpSpLocks/>
                </p:cNvGrpSpPr>
                <p:nvPr/>
              </p:nvGrpSpPr>
              <p:grpSpPr bwMode="auto">
                <a:xfrm>
                  <a:off x="4182" y="2937"/>
                  <a:ext cx="48" cy="8"/>
                  <a:chOff x="4182" y="2937"/>
                  <a:chExt cx="48" cy="8"/>
                </a:xfrm>
              </p:grpSpPr>
              <p:sp>
                <p:nvSpPr>
                  <p:cNvPr id="33218" name="Forma libre 1566"/>
                  <p:cNvSpPr>
                    <a:spLocks/>
                  </p:cNvSpPr>
                  <p:nvPr/>
                </p:nvSpPr>
                <p:spPr bwMode="auto">
                  <a:xfrm>
                    <a:off x="4182" y="2937"/>
                    <a:ext cx="1" cy="8"/>
                  </a:xfrm>
                  <a:custGeom>
                    <a:avLst/>
                    <a:gdLst>
                      <a:gd name="T0" fmla="*/ 0 w 3"/>
                      <a:gd name="T1" fmla="*/ 0 h 15"/>
                      <a:gd name="T2" fmla="*/ 0 w 3"/>
                      <a:gd name="T3" fmla="*/ 1 h 15"/>
                      <a:gd name="T4" fmla="*/ 0 w 3"/>
                      <a:gd name="T5" fmla="*/ 1 h 15"/>
                      <a:gd name="T6" fmla="*/ 0 w 3"/>
                      <a:gd name="T7" fmla="*/ 0 h 15"/>
                      <a:gd name="T8" fmla="*/ 0 w 3"/>
                      <a:gd name="T9" fmla="*/ 0 h 15"/>
                      <a:gd name="T10" fmla="*/ 0 60000 65536"/>
                      <a:gd name="T11" fmla="*/ 0 60000 65536"/>
                      <a:gd name="T12" fmla="*/ 0 60000 65536"/>
                      <a:gd name="T13" fmla="*/ 0 60000 65536"/>
                      <a:gd name="T14" fmla="*/ 0 60000 65536"/>
                      <a:gd name="T15" fmla="*/ 0 w 3"/>
                      <a:gd name="T16" fmla="*/ 0 h 15"/>
                      <a:gd name="T17" fmla="*/ 3 w 3"/>
                      <a:gd name="T18" fmla="*/ 15 h 15"/>
                    </a:gdLst>
                    <a:ahLst/>
                    <a:cxnLst>
                      <a:cxn ang="T10">
                        <a:pos x="T0" y="T1"/>
                      </a:cxn>
                      <a:cxn ang="T11">
                        <a:pos x="T2" y="T3"/>
                      </a:cxn>
                      <a:cxn ang="T12">
                        <a:pos x="T4" y="T5"/>
                      </a:cxn>
                      <a:cxn ang="T13">
                        <a:pos x="T6" y="T7"/>
                      </a:cxn>
                      <a:cxn ang="T14">
                        <a:pos x="T8" y="T9"/>
                      </a:cxn>
                    </a:cxnLst>
                    <a:rect l="T15" t="T16" r="T17" b="T18"/>
                    <a:pathLst>
                      <a:path w="3" h="15">
                        <a:moveTo>
                          <a:pt x="0" y="0"/>
                        </a:moveTo>
                        <a:lnTo>
                          <a:pt x="0" y="15"/>
                        </a:lnTo>
                        <a:lnTo>
                          <a:pt x="3" y="13"/>
                        </a:lnTo>
                        <a:lnTo>
                          <a:pt x="3" y="0"/>
                        </a:lnTo>
                        <a:lnTo>
                          <a:pt x="0" y="0"/>
                        </a:lnTo>
                        <a:close/>
                      </a:path>
                    </a:pathLst>
                  </a:custGeom>
                  <a:solidFill>
                    <a:srgbClr val="A0A0A0"/>
                  </a:solidFill>
                  <a:ln w="1588">
                    <a:solidFill>
                      <a:srgbClr val="202020"/>
                    </a:solidFill>
                    <a:round/>
                    <a:headEnd/>
                    <a:tailEnd/>
                  </a:ln>
                </p:spPr>
                <p:txBody>
                  <a:bodyPr/>
                  <a:lstStyle/>
                  <a:p>
                    <a:endParaRPr lang="es-AR"/>
                  </a:p>
                </p:txBody>
              </p:sp>
              <p:sp>
                <p:nvSpPr>
                  <p:cNvPr id="33219" name="Forma libre 1567"/>
                  <p:cNvSpPr>
                    <a:spLocks/>
                  </p:cNvSpPr>
                  <p:nvPr/>
                </p:nvSpPr>
                <p:spPr bwMode="auto">
                  <a:xfrm>
                    <a:off x="4183" y="2937"/>
                    <a:ext cx="2" cy="8"/>
                  </a:xfrm>
                  <a:custGeom>
                    <a:avLst/>
                    <a:gdLst>
                      <a:gd name="T0" fmla="*/ 0 w 3"/>
                      <a:gd name="T1" fmla="*/ 0 h 15"/>
                      <a:gd name="T2" fmla="*/ 0 w 3"/>
                      <a:gd name="T3" fmla="*/ 1 h 15"/>
                      <a:gd name="T4" fmla="*/ 1 w 3"/>
                      <a:gd name="T5" fmla="*/ 1 h 15"/>
                      <a:gd name="T6" fmla="*/ 1 w 3"/>
                      <a:gd name="T7" fmla="*/ 0 h 15"/>
                      <a:gd name="T8" fmla="*/ 0 w 3"/>
                      <a:gd name="T9" fmla="*/ 0 h 15"/>
                      <a:gd name="T10" fmla="*/ 0 60000 65536"/>
                      <a:gd name="T11" fmla="*/ 0 60000 65536"/>
                      <a:gd name="T12" fmla="*/ 0 60000 65536"/>
                      <a:gd name="T13" fmla="*/ 0 60000 65536"/>
                      <a:gd name="T14" fmla="*/ 0 60000 65536"/>
                      <a:gd name="T15" fmla="*/ 0 w 3"/>
                      <a:gd name="T16" fmla="*/ 0 h 15"/>
                      <a:gd name="T17" fmla="*/ 3 w 3"/>
                      <a:gd name="T18" fmla="*/ 15 h 15"/>
                    </a:gdLst>
                    <a:ahLst/>
                    <a:cxnLst>
                      <a:cxn ang="T10">
                        <a:pos x="T0" y="T1"/>
                      </a:cxn>
                      <a:cxn ang="T11">
                        <a:pos x="T2" y="T3"/>
                      </a:cxn>
                      <a:cxn ang="T12">
                        <a:pos x="T4" y="T5"/>
                      </a:cxn>
                      <a:cxn ang="T13">
                        <a:pos x="T6" y="T7"/>
                      </a:cxn>
                      <a:cxn ang="T14">
                        <a:pos x="T8" y="T9"/>
                      </a:cxn>
                    </a:cxnLst>
                    <a:rect l="T15" t="T16" r="T17" b="T18"/>
                    <a:pathLst>
                      <a:path w="3" h="15">
                        <a:moveTo>
                          <a:pt x="0" y="0"/>
                        </a:moveTo>
                        <a:lnTo>
                          <a:pt x="0" y="15"/>
                        </a:lnTo>
                        <a:lnTo>
                          <a:pt x="3" y="13"/>
                        </a:lnTo>
                        <a:lnTo>
                          <a:pt x="3" y="0"/>
                        </a:lnTo>
                        <a:lnTo>
                          <a:pt x="0" y="0"/>
                        </a:lnTo>
                        <a:close/>
                      </a:path>
                    </a:pathLst>
                  </a:custGeom>
                  <a:solidFill>
                    <a:srgbClr val="A0A0A0"/>
                  </a:solidFill>
                  <a:ln w="1588">
                    <a:solidFill>
                      <a:srgbClr val="202020"/>
                    </a:solidFill>
                    <a:round/>
                    <a:headEnd/>
                    <a:tailEnd/>
                  </a:ln>
                </p:spPr>
                <p:txBody>
                  <a:bodyPr/>
                  <a:lstStyle/>
                  <a:p>
                    <a:endParaRPr lang="es-AR"/>
                  </a:p>
                </p:txBody>
              </p:sp>
              <p:sp>
                <p:nvSpPr>
                  <p:cNvPr id="33220" name="Forma libre 1568"/>
                  <p:cNvSpPr>
                    <a:spLocks/>
                  </p:cNvSpPr>
                  <p:nvPr/>
                </p:nvSpPr>
                <p:spPr bwMode="auto">
                  <a:xfrm>
                    <a:off x="4185" y="2937"/>
                    <a:ext cx="2" cy="8"/>
                  </a:xfrm>
                  <a:custGeom>
                    <a:avLst/>
                    <a:gdLst>
                      <a:gd name="T0" fmla="*/ 0 w 5"/>
                      <a:gd name="T1" fmla="*/ 0 h 15"/>
                      <a:gd name="T2" fmla="*/ 0 w 5"/>
                      <a:gd name="T3" fmla="*/ 1 h 15"/>
                      <a:gd name="T4" fmla="*/ 0 w 5"/>
                      <a:gd name="T5" fmla="*/ 1 h 15"/>
                      <a:gd name="T6" fmla="*/ 0 w 5"/>
                      <a:gd name="T7" fmla="*/ 0 h 15"/>
                      <a:gd name="T8" fmla="*/ 0 w 5"/>
                      <a:gd name="T9" fmla="*/ 0 h 15"/>
                      <a:gd name="T10" fmla="*/ 0 60000 65536"/>
                      <a:gd name="T11" fmla="*/ 0 60000 65536"/>
                      <a:gd name="T12" fmla="*/ 0 60000 65536"/>
                      <a:gd name="T13" fmla="*/ 0 60000 65536"/>
                      <a:gd name="T14" fmla="*/ 0 60000 65536"/>
                      <a:gd name="T15" fmla="*/ 0 w 5"/>
                      <a:gd name="T16" fmla="*/ 0 h 15"/>
                      <a:gd name="T17" fmla="*/ 5 w 5"/>
                      <a:gd name="T18" fmla="*/ 15 h 15"/>
                    </a:gdLst>
                    <a:ahLst/>
                    <a:cxnLst>
                      <a:cxn ang="T10">
                        <a:pos x="T0" y="T1"/>
                      </a:cxn>
                      <a:cxn ang="T11">
                        <a:pos x="T2" y="T3"/>
                      </a:cxn>
                      <a:cxn ang="T12">
                        <a:pos x="T4" y="T5"/>
                      </a:cxn>
                      <a:cxn ang="T13">
                        <a:pos x="T6" y="T7"/>
                      </a:cxn>
                      <a:cxn ang="T14">
                        <a:pos x="T8" y="T9"/>
                      </a:cxn>
                    </a:cxnLst>
                    <a:rect l="T15" t="T16" r="T17" b="T18"/>
                    <a:pathLst>
                      <a:path w="5" h="15">
                        <a:moveTo>
                          <a:pt x="0" y="0"/>
                        </a:moveTo>
                        <a:lnTo>
                          <a:pt x="0" y="15"/>
                        </a:lnTo>
                        <a:lnTo>
                          <a:pt x="5" y="13"/>
                        </a:lnTo>
                        <a:lnTo>
                          <a:pt x="5" y="0"/>
                        </a:lnTo>
                        <a:lnTo>
                          <a:pt x="0" y="0"/>
                        </a:lnTo>
                        <a:close/>
                      </a:path>
                    </a:pathLst>
                  </a:custGeom>
                  <a:solidFill>
                    <a:srgbClr val="A0A0A0"/>
                  </a:solidFill>
                  <a:ln w="1588">
                    <a:solidFill>
                      <a:srgbClr val="202020"/>
                    </a:solidFill>
                    <a:round/>
                    <a:headEnd/>
                    <a:tailEnd/>
                  </a:ln>
                </p:spPr>
                <p:txBody>
                  <a:bodyPr/>
                  <a:lstStyle/>
                  <a:p>
                    <a:endParaRPr lang="es-AR"/>
                  </a:p>
                </p:txBody>
              </p:sp>
              <p:sp>
                <p:nvSpPr>
                  <p:cNvPr id="33221" name="Forma libre 1569"/>
                  <p:cNvSpPr>
                    <a:spLocks/>
                  </p:cNvSpPr>
                  <p:nvPr/>
                </p:nvSpPr>
                <p:spPr bwMode="auto">
                  <a:xfrm>
                    <a:off x="4187" y="2937"/>
                    <a:ext cx="1" cy="8"/>
                  </a:xfrm>
                  <a:custGeom>
                    <a:avLst/>
                    <a:gdLst>
                      <a:gd name="T0" fmla="*/ 0 w 3"/>
                      <a:gd name="T1" fmla="*/ 0 h 15"/>
                      <a:gd name="T2" fmla="*/ 0 w 3"/>
                      <a:gd name="T3" fmla="*/ 1 h 15"/>
                      <a:gd name="T4" fmla="*/ 0 w 3"/>
                      <a:gd name="T5" fmla="*/ 1 h 15"/>
                      <a:gd name="T6" fmla="*/ 0 w 3"/>
                      <a:gd name="T7" fmla="*/ 0 h 15"/>
                      <a:gd name="T8" fmla="*/ 0 w 3"/>
                      <a:gd name="T9" fmla="*/ 0 h 15"/>
                      <a:gd name="T10" fmla="*/ 0 60000 65536"/>
                      <a:gd name="T11" fmla="*/ 0 60000 65536"/>
                      <a:gd name="T12" fmla="*/ 0 60000 65536"/>
                      <a:gd name="T13" fmla="*/ 0 60000 65536"/>
                      <a:gd name="T14" fmla="*/ 0 60000 65536"/>
                      <a:gd name="T15" fmla="*/ 0 w 3"/>
                      <a:gd name="T16" fmla="*/ 0 h 15"/>
                      <a:gd name="T17" fmla="*/ 3 w 3"/>
                      <a:gd name="T18" fmla="*/ 15 h 15"/>
                    </a:gdLst>
                    <a:ahLst/>
                    <a:cxnLst>
                      <a:cxn ang="T10">
                        <a:pos x="T0" y="T1"/>
                      </a:cxn>
                      <a:cxn ang="T11">
                        <a:pos x="T2" y="T3"/>
                      </a:cxn>
                      <a:cxn ang="T12">
                        <a:pos x="T4" y="T5"/>
                      </a:cxn>
                      <a:cxn ang="T13">
                        <a:pos x="T6" y="T7"/>
                      </a:cxn>
                      <a:cxn ang="T14">
                        <a:pos x="T8" y="T9"/>
                      </a:cxn>
                    </a:cxnLst>
                    <a:rect l="T15" t="T16" r="T17" b="T18"/>
                    <a:pathLst>
                      <a:path w="3" h="15">
                        <a:moveTo>
                          <a:pt x="0" y="0"/>
                        </a:moveTo>
                        <a:lnTo>
                          <a:pt x="0" y="15"/>
                        </a:lnTo>
                        <a:lnTo>
                          <a:pt x="3" y="13"/>
                        </a:lnTo>
                        <a:lnTo>
                          <a:pt x="3" y="0"/>
                        </a:lnTo>
                        <a:lnTo>
                          <a:pt x="0" y="0"/>
                        </a:lnTo>
                        <a:close/>
                      </a:path>
                    </a:pathLst>
                  </a:custGeom>
                  <a:solidFill>
                    <a:srgbClr val="A0A0A0"/>
                  </a:solidFill>
                  <a:ln w="1588">
                    <a:solidFill>
                      <a:srgbClr val="202020"/>
                    </a:solidFill>
                    <a:round/>
                    <a:headEnd/>
                    <a:tailEnd/>
                  </a:ln>
                </p:spPr>
                <p:txBody>
                  <a:bodyPr/>
                  <a:lstStyle/>
                  <a:p>
                    <a:endParaRPr lang="es-AR"/>
                  </a:p>
                </p:txBody>
              </p:sp>
              <p:grpSp>
                <p:nvGrpSpPr>
                  <p:cNvPr id="33222" name="Grupo 1570"/>
                  <p:cNvGrpSpPr>
                    <a:grpSpLocks/>
                  </p:cNvGrpSpPr>
                  <p:nvPr/>
                </p:nvGrpSpPr>
                <p:grpSpPr bwMode="auto">
                  <a:xfrm>
                    <a:off x="4188" y="2937"/>
                    <a:ext cx="7" cy="8"/>
                    <a:chOff x="4188" y="2937"/>
                    <a:chExt cx="7" cy="8"/>
                  </a:xfrm>
                </p:grpSpPr>
                <p:sp>
                  <p:nvSpPr>
                    <p:cNvPr id="33251" name="Forma libre 1571"/>
                    <p:cNvSpPr>
                      <a:spLocks/>
                    </p:cNvSpPr>
                    <p:nvPr/>
                  </p:nvSpPr>
                  <p:spPr bwMode="auto">
                    <a:xfrm>
                      <a:off x="4188" y="2937"/>
                      <a:ext cx="2" cy="8"/>
                    </a:xfrm>
                    <a:custGeom>
                      <a:avLst/>
                      <a:gdLst>
                        <a:gd name="T0" fmla="*/ 0 w 2"/>
                        <a:gd name="T1" fmla="*/ 1 h 15"/>
                        <a:gd name="T2" fmla="*/ 0 w 2"/>
                        <a:gd name="T3" fmla="*/ 1 h 15"/>
                        <a:gd name="T4" fmla="*/ 2 w 2"/>
                        <a:gd name="T5" fmla="*/ 1 h 15"/>
                        <a:gd name="T6" fmla="*/ 2 w 2"/>
                        <a:gd name="T7" fmla="*/ 0 h 15"/>
                        <a:gd name="T8" fmla="*/ 0 w 2"/>
                        <a:gd name="T9" fmla="*/ 1 h 15"/>
                        <a:gd name="T10" fmla="*/ 0 60000 65536"/>
                        <a:gd name="T11" fmla="*/ 0 60000 65536"/>
                        <a:gd name="T12" fmla="*/ 0 60000 65536"/>
                        <a:gd name="T13" fmla="*/ 0 60000 65536"/>
                        <a:gd name="T14" fmla="*/ 0 60000 65536"/>
                        <a:gd name="T15" fmla="*/ 0 w 2"/>
                        <a:gd name="T16" fmla="*/ 0 h 15"/>
                        <a:gd name="T17" fmla="*/ 2 w 2"/>
                        <a:gd name="T18" fmla="*/ 15 h 15"/>
                      </a:gdLst>
                      <a:ahLst/>
                      <a:cxnLst>
                        <a:cxn ang="T10">
                          <a:pos x="T0" y="T1"/>
                        </a:cxn>
                        <a:cxn ang="T11">
                          <a:pos x="T2" y="T3"/>
                        </a:cxn>
                        <a:cxn ang="T12">
                          <a:pos x="T4" y="T5"/>
                        </a:cxn>
                        <a:cxn ang="T13">
                          <a:pos x="T6" y="T7"/>
                        </a:cxn>
                        <a:cxn ang="T14">
                          <a:pos x="T8" y="T9"/>
                        </a:cxn>
                      </a:cxnLst>
                      <a:rect l="T15" t="T16" r="T17" b="T18"/>
                      <a:pathLst>
                        <a:path w="2" h="15">
                          <a:moveTo>
                            <a:pt x="0" y="1"/>
                          </a:moveTo>
                          <a:lnTo>
                            <a:pt x="0" y="15"/>
                          </a:lnTo>
                          <a:lnTo>
                            <a:pt x="2" y="15"/>
                          </a:lnTo>
                          <a:lnTo>
                            <a:pt x="2" y="0"/>
                          </a:lnTo>
                          <a:lnTo>
                            <a:pt x="0" y="1"/>
                          </a:lnTo>
                          <a:close/>
                        </a:path>
                      </a:pathLst>
                    </a:custGeom>
                    <a:solidFill>
                      <a:srgbClr val="A0A0A0"/>
                    </a:solidFill>
                    <a:ln w="1588">
                      <a:solidFill>
                        <a:srgbClr val="202020"/>
                      </a:solidFill>
                      <a:round/>
                      <a:headEnd/>
                      <a:tailEnd/>
                    </a:ln>
                  </p:spPr>
                  <p:txBody>
                    <a:bodyPr/>
                    <a:lstStyle/>
                    <a:p>
                      <a:endParaRPr lang="es-AR"/>
                    </a:p>
                  </p:txBody>
                </p:sp>
                <p:sp>
                  <p:nvSpPr>
                    <p:cNvPr id="33252" name="Forma libre 1572"/>
                    <p:cNvSpPr>
                      <a:spLocks/>
                    </p:cNvSpPr>
                    <p:nvPr/>
                  </p:nvSpPr>
                  <p:spPr bwMode="auto">
                    <a:xfrm>
                      <a:off x="4190" y="2937"/>
                      <a:ext cx="1" cy="8"/>
                    </a:xfrm>
                    <a:custGeom>
                      <a:avLst/>
                      <a:gdLst>
                        <a:gd name="T0" fmla="*/ 0 w 3"/>
                        <a:gd name="T1" fmla="*/ 1 h 15"/>
                        <a:gd name="T2" fmla="*/ 0 w 3"/>
                        <a:gd name="T3" fmla="*/ 1 h 15"/>
                        <a:gd name="T4" fmla="*/ 0 w 3"/>
                        <a:gd name="T5" fmla="*/ 1 h 15"/>
                        <a:gd name="T6" fmla="*/ 0 w 3"/>
                        <a:gd name="T7" fmla="*/ 0 h 15"/>
                        <a:gd name="T8" fmla="*/ 0 w 3"/>
                        <a:gd name="T9" fmla="*/ 1 h 15"/>
                        <a:gd name="T10" fmla="*/ 0 60000 65536"/>
                        <a:gd name="T11" fmla="*/ 0 60000 65536"/>
                        <a:gd name="T12" fmla="*/ 0 60000 65536"/>
                        <a:gd name="T13" fmla="*/ 0 60000 65536"/>
                        <a:gd name="T14" fmla="*/ 0 60000 65536"/>
                        <a:gd name="T15" fmla="*/ 0 w 3"/>
                        <a:gd name="T16" fmla="*/ 0 h 15"/>
                        <a:gd name="T17" fmla="*/ 3 w 3"/>
                        <a:gd name="T18" fmla="*/ 15 h 15"/>
                      </a:gdLst>
                      <a:ahLst/>
                      <a:cxnLst>
                        <a:cxn ang="T10">
                          <a:pos x="T0" y="T1"/>
                        </a:cxn>
                        <a:cxn ang="T11">
                          <a:pos x="T2" y="T3"/>
                        </a:cxn>
                        <a:cxn ang="T12">
                          <a:pos x="T4" y="T5"/>
                        </a:cxn>
                        <a:cxn ang="T13">
                          <a:pos x="T6" y="T7"/>
                        </a:cxn>
                        <a:cxn ang="T14">
                          <a:pos x="T8" y="T9"/>
                        </a:cxn>
                      </a:cxnLst>
                      <a:rect l="T15" t="T16" r="T17" b="T18"/>
                      <a:pathLst>
                        <a:path w="3" h="15">
                          <a:moveTo>
                            <a:pt x="0" y="1"/>
                          </a:moveTo>
                          <a:lnTo>
                            <a:pt x="0" y="15"/>
                          </a:lnTo>
                          <a:lnTo>
                            <a:pt x="3" y="15"/>
                          </a:lnTo>
                          <a:lnTo>
                            <a:pt x="3" y="0"/>
                          </a:lnTo>
                          <a:lnTo>
                            <a:pt x="0" y="1"/>
                          </a:lnTo>
                          <a:close/>
                        </a:path>
                      </a:pathLst>
                    </a:custGeom>
                    <a:solidFill>
                      <a:srgbClr val="A0A0A0"/>
                    </a:solidFill>
                    <a:ln w="1588">
                      <a:solidFill>
                        <a:srgbClr val="202020"/>
                      </a:solidFill>
                      <a:round/>
                      <a:headEnd/>
                      <a:tailEnd/>
                    </a:ln>
                  </p:spPr>
                  <p:txBody>
                    <a:bodyPr/>
                    <a:lstStyle/>
                    <a:p>
                      <a:endParaRPr lang="es-AR"/>
                    </a:p>
                  </p:txBody>
                </p:sp>
                <p:sp>
                  <p:nvSpPr>
                    <p:cNvPr id="33253" name="Forma libre 1573"/>
                    <p:cNvSpPr>
                      <a:spLocks/>
                    </p:cNvSpPr>
                    <p:nvPr/>
                  </p:nvSpPr>
                  <p:spPr bwMode="auto">
                    <a:xfrm>
                      <a:off x="4191" y="2937"/>
                      <a:ext cx="2" cy="8"/>
                    </a:xfrm>
                    <a:custGeom>
                      <a:avLst/>
                      <a:gdLst>
                        <a:gd name="T0" fmla="*/ 0 w 5"/>
                        <a:gd name="T1" fmla="*/ 1 h 15"/>
                        <a:gd name="T2" fmla="*/ 0 w 5"/>
                        <a:gd name="T3" fmla="*/ 1 h 15"/>
                        <a:gd name="T4" fmla="*/ 0 w 5"/>
                        <a:gd name="T5" fmla="*/ 1 h 15"/>
                        <a:gd name="T6" fmla="*/ 0 w 5"/>
                        <a:gd name="T7" fmla="*/ 0 h 15"/>
                        <a:gd name="T8" fmla="*/ 0 w 5"/>
                        <a:gd name="T9" fmla="*/ 1 h 15"/>
                        <a:gd name="T10" fmla="*/ 0 60000 65536"/>
                        <a:gd name="T11" fmla="*/ 0 60000 65536"/>
                        <a:gd name="T12" fmla="*/ 0 60000 65536"/>
                        <a:gd name="T13" fmla="*/ 0 60000 65536"/>
                        <a:gd name="T14" fmla="*/ 0 60000 65536"/>
                        <a:gd name="T15" fmla="*/ 0 w 5"/>
                        <a:gd name="T16" fmla="*/ 0 h 15"/>
                        <a:gd name="T17" fmla="*/ 5 w 5"/>
                        <a:gd name="T18" fmla="*/ 15 h 15"/>
                      </a:gdLst>
                      <a:ahLst/>
                      <a:cxnLst>
                        <a:cxn ang="T10">
                          <a:pos x="T0" y="T1"/>
                        </a:cxn>
                        <a:cxn ang="T11">
                          <a:pos x="T2" y="T3"/>
                        </a:cxn>
                        <a:cxn ang="T12">
                          <a:pos x="T4" y="T5"/>
                        </a:cxn>
                        <a:cxn ang="T13">
                          <a:pos x="T6" y="T7"/>
                        </a:cxn>
                        <a:cxn ang="T14">
                          <a:pos x="T8" y="T9"/>
                        </a:cxn>
                      </a:cxnLst>
                      <a:rect l="T15" t="T16" r="T17" b="T18"/>
                      <a:pathLst>
                        <a:path w="5" h="15">
                          <a:moveTo>
                            <a:pt x="0" y="1"/>
                          </a:moveTo>
                          <a:lnTo>
                            <a:pt x="0" y="15"/>
                          </a:lnTo>
                          <a:lnTo>
                            <a:pt x="5" y="15"/>
                          </a:lnTo>
                          <a:lnTo>
                            <a:pt x="5" y="0"/>
                          </a:lnTo>
                          <a:lnTo>
                            <a:pt x="0" y="1"/>
                          </a:lnTo>
                          <a:close/>
                        </a:path>
                      </a:pathLst>
                    </a:custGeom>
                    <a:solidFill>
                      <a:srgbClr val="A0A0A0"/>
                    </a:solidFill>
                    <a:ln w="1588">
                      <a:solidFill>
                        <a:srgbClr val="202020"/>
                      </a:solidFill>
                      <a:round/>
                      <a:headEnd/>
                      <a:tailEnd/>
                    </a:ln>
                  </p:spPr>
                  <p:txBody>
                    <a:bodyPr/>
                    <a:lstStyle/>
                    <a:p>
                      <a:endParaRPr lang="es-AR"/>
                    </a:p>
                  </p:txBody>
                </p:sp>
                <p:sp>
                  <p:nvSpPr>
                    <p:cNvPr id="33254" name="Forma libre 1574"/>
                    <p:cNvSpPr>
                      <a:spLocks/>
                    </p:cNvSpPr>
                    <p:nvPr/>
                  </p:nvSpPr>
                  <p:spPr bwMode="auto">
                    <a:xfrm>
                      <a:off x="4193" y="2937"/>
                      <a:ext cx="2" cy="8"/>
                    </a:xfrm>
                    <a:custGeom>
                      <a:avLst/>
                      <a:gdLst>
                        <a:gd name="T0" fmla="*/ 0 w 3"/>
                        <a:gd name="T1" fmla="*/ 1 h 15"/>
                        <a:gd name="T2" fmla="*/ 0 w 3"/>
                        <a:gd name="T3" fmla="*/ 1 h 15"/>
                        <a:gd name="T4" fmla="*/ 1 w 3"/>
                        <a:gd name="T5" fmla="*/ 1 h 15"/>
                        <a:gd name="T6" fmla="*/ 1 w 3"/>
                        <a:gd name="T7" fmla="*/ 0 h 15"/>
                        <a:gd name="T8" fmla="*/ 0 w 3"/>
                        <a:gd name="T9" fmla="*/ 1 h 15"/>
                        <a:gd name="T10" fmla="*/ 0 60000 65536"/>
                        <a:gd name="T11" fmla="*/ 0 60000 65536"/>
                        <a:gd name="T12" fmla="*/ 0 60000 65536"/>
                        <a:gd name="T13" fmla="*/ 0 60000 65536"/>
                        <a:gd name="T14" fmla="*/ 0 60000 65536"/>
                        <a:gd name="T15" fmla="*/ 0 w 3"/>
                        <a:gd name="T16" fmla="*/ 0 h 15"/>
                        <a:gd name="T17" fmla="*/ 3 w 3"/>
                        <a:gd name="T18" fmla="*/ 15 h 15"/>
                      </a:gdLst>
                      <a:ahLst/>
                      <a:cxnLst>
                        <a:cxn ang="T10">
                          <a:pos x="T0" y="T1"/>
                        </a:cxn>
                        <a:cxn ang="T11">
                          <a:pos x="T2" y="T3"/>
                        </a:cxn>
                        <a:cxn ang="T12">
                          <a:pos x="T4" y="T5"/>
                        </a:cxn>
                        <a:cxn ang="T13">
                          <a:pos x="T6" y="T7"/>
                        </a:cxn>
                        <a:cxn ang="T14">
                          <a:pos x="T8" y="T9"/>
                        </a:cxn>
                      </a:cxnLst>
                      <a:rect l="T15" t="T16" r="T17" b="T18"/>
                      <a:pathLst>
                        <a:path w="3" h="15">
                          <a:moveTo>
                            <a:pt x="0" y="1"/>
                          </a:moveTo>
                          <a:lnTo>
                            <a:pt x="0" y="15"/>
                          </a:lnTo>
                          <a:lnTo>
                            <a:pt x="3" y="15"/>
                          </a:lnTo>
                          <a:lnTo>
                            <a:pt x="3" y="0"/>
                          </a:lnTo>
                          <a:lnTo>
                            <a:pt x="0" y="1"/>
                          </a:lnTo>
                          <a:close/>
                        </a:path>
                      </a:pathLst>
                    </a:custGeom>
                    <a:solidFill>
                      <a:srgbClr val="A0A0A0"/>
                    </a:solidFill>
                    <a:ln w="1588">
                      <a:solidFill>
                        <a:srgbClr val="202020"/>
                      </a:solidFill>
                      <a:round/>
                      <a:headEnd/>
                      <a:tailEnd/>
                    </a:ln>
                  </p:spPr>
                  <p:txBody>
                    <a:bodyPr/>
                    <a:lstStyle/>
                    <a:p>
                      <a:endParaRPr lang="es-AR"/>
                    </a:p>
                  </p:txBody>
                </p:sp>
              </p:grpSp>
              <p:grpSp>
                <p:nvGrpSpPr>
                  <p:cNvPr id="33223" name="Grupo 1575"/>
                  <p:cNvGrpSpPr>
                    <a:grpSpLocks/>
                  </p:cNvGrpSpPr>
                  <p:nvPr/>
                </p:nvGrpSpPr>
                <p:grpSpPr bwMode="auto">
                  <a:xfrm>
                    <a:off x="4195" y="2937"/>
                    <a:ext cx="13" cy="8"/>
                    <a:chOff x="4195" y="2937"/>
                    <a:chExt cx="13" cy="8"/>
                  </a:xfrm>
                </p:grpSpPr>
                <p:grpSp>
                  <p:nvGrpSpPr>
                    <p:cNvPr id="33241" name="Grupo 1576"/>
                    <p:cNvGrpSpPr>
                      <a:grpSpLocks/>
                    </p:cNvGrpSpPr>
                    <p:nvPr/>
                  </p:nvGrpSpPr>
                  <p:grpSpPr bwMode="auto">
                    <a:xfrm>
                      <a:off x="4195" y="2937"/>
                      <a:ext cx="7" cy="8"/>
                      <a:chOff x="4195" y="2937"/>
                      <a:chExt cx="7" cy="8"/>
                    </a:xfrm>
                  </p:grpSpPr>
                  <p:sp>
                    <p:nvSpPr>
                      <p:cNvPr id="33247" name="Forma libre 1577"/>
                      <p:cNvSpPr>
                        <a:spLocks/>
                      </p:cNvSpPr>
                      <p:nvPr/>
                    </p:nvSpPr>
                    <p:spPr bwMode="auto">
                      <a:xfrm>
                        <a:off x="4195" y="2937"/>
                        <a:ext cx="1" cy="8"/>
                      </a:xfrm>
                      <a:custGeom>
                        <a:avLst/>
                        <a:gdLst>
                          <a:gd name="T0" fmla="*/ 0 w 3"/>
                          <a:gd name="T1" fmla="*/ 0 h 15"/>
                          <a:gd name="T2" fmla="*/ 0 w 3"/>
                          <a:gd name="T3" fmla="*/ 1 h 15"/>
                          <a:gd name="T4" fmla="*/ 0 w 3"/>
                          <a:gd name="T5" fmla="*/ 1 h 15"/>
                          <a:gd name="T6" fmla="*/ 0 w 3"/>
                          <a:gd name="T7" fmla="*/ 0 h 15"/>
                          <a:gd name="T8" fmla="*/ 0 w 3"/>
                          <a:gd name="T9" fmla="*/ 0 h 15"/>
                          <a:gd name="T10" fmla="*/ 0 60000 65536"/>
                          <a:gd name="T11" fmla="*/ 0 60000 65536"/>
                          <a:gd name="T12" fmla="*/ 0 60000 65536"/>
                          <a:gd name="T13" fmla="*/ 0 60000 65536"/>
                          <a:gd name="T14" fmla="*/ 0 60000 65536"/>
                          <a:gd name="T15" fmla="*/ 0 w 3"/>
                          <a:gd name="T16" fmla="*/ 0 h 15"/>
                          <a:gd name="T17" fmla="*/ 3 w 3"/>
                          <a:gd name="T18" fmla="*/ 15 h 15"/>
                        </a:gdLst>
                        <a:ahLst/>
                        <a:cxnLst>
                          <a:cxn ang="T10">
                            <a:pos x="T0" y="T1"/>
                          </a:cxn>
                          <a:cxn ang="T11">
                            <a:pos x="T2" y="T3"/>
                          </a:cxn>
                          <a:cxn ang="T12">
                            <a:pos x="T4" y="T5"/>
                          </a:cxn>
                          <a:cxn ang="T13">
                            <a:pos x="T6" y="T7"/>
                          </a:cxn>
                          <a:cxn ang="T14">
                            <a:pos x="T8" y="T9"/>
                          </a:cxn>
                        </a:cxnLst>
                        <a:rect l="T15" t="T16" r="T17" b="T18"/>
                        <a:pathLst>
                          <a:path w="3" h="15">
                            <a:moveTo>
                              <a:pt x="0" y="0"/>
                            </a:moveTo>
                            <a:lnTo>
                              <a:pt x="0" y="15"/>
                            </a:lnTo>
                            <a:lnTo>
                              <a:pt x="3" y="13"/>
                            </a:lnTo>
                            <a:lnTo>
                              <a:pt x="3" y="0"/>
                            </a:lnTo>
                            <a:lnTo>
                              <a:pt x="0" y="0"/>
                            </a:lnTo>
                            <a:close/>
                          </a:path>
                        </a:pathLst>
                      </a:custGeom>
                      <a:solidFill>
                        <a:srgbClr val="A0A0A0"/>
                      </a:solidFill>
                      <a:ln w="1588">
                        <a:solidFill>
                          <a:srgbClr val="202020"/>
                        </a:solidFill>
                        <a:round/>
                        <a:headEnd/>
                        <a:tailEnd/>
                      </a:ln>
                    </p:spPr>
                    <p:txBody>
                      <a:bodyPr/>
                      <a:lstStyle/>
                      <a:p>
                        <a:endParaRPr lang="es-AR"/>
                      </a:p>
                    </p:txBody>
                  </p:sp>
                  <p:sp>
                    <p:nvSpPr>
                      <p:cNvPr id="33248" name="Forma libre 1578"/>
                      <p:cNvSpPr>
                        <a:spLocks/>
                      </p:cNvSpPr>
                      <p:nvPr/>
                    </p:nvSpPr>
                    <p:spPr bwMode="auto">
                      <a:xfrm>
                        <a:off x="4196" y="2937"/>
                        <a:ext cx="3" cy="8"/>
                      </a:xfrm>
                      <a:custGeom>
                        <a:avLst/>
                        <a:gdLst>
                          <a:gd name="T0" fmla="*/ 0 w 4"/>
                          <a:gd name="T1" fmla="*/ 0 h 15"/>
                          <a:gd name="T2" fmla="*/ 0 w 4"/>
                          <a:gd name="T3" fmla="*/ 1 h 15"/>
                          <a:gd name="T4" fmla="*/ 2 w 4"/>
                          <a:gd name="T5" fmla="*/ 1 h 15"/>
                          <a:gd name="T6" fmla="*/ 2 w 4"/>
                          <a:gd name="T7" fmla="*/ 0 h 15"/>
                          <a:gd name="T8" fmla="*/ 0 w 4"/>
                          <a:gd name="T9" fmla="*/ 0 h 15"/>
                          <a:gd name="T10" fmla="*/ 0 60000 65536"/>
                          <a:gd name="T11" fmla="*/ 0 60000 65536"/>
                          <a:gd name="T12" fmla="*/ 0 60000 65536"/>
                          <a:gd name="T13" fmla="*/ 0 60000 65536"/>
                          <a:gd name="T14" fmla="*/ 0 60000 65536"/>
                          <a:gd name="T15" fmla="*/ 0 w 4"/>
                          <a:gd name="T16" fmla="*/ 0 h 15"/>
                          <a:gd name="T17" fmla="*/ 4 w 4"/>
                          <a:gd name="T18" fmla="*/ 15 h 15"/>
                        </a:gdLst>
                        <a:ahLst/>
                        <a:cxnLst>
                          <a:cxn ang="T10">
                            <a:pos x="T0" y="T1"/>
                          </a:cxn>
                          <a:cxn ang="T11">
                            <a:pos x="T2" y="T3"/>
                          </a:cxn>
                          <a:cxn ang="T12">
                            <a:pos x="T4" y="T5"/>
                          </a:cxn>
                          <a:cxn ang="T13">
                            <a:pos x="T6" y="T7"/>
                          </a:cxn>
                          <a:cxn ang="T14">
                            <a:pos x="T8" y="T9"/>
                          </a:cxn>
                        </a:cxnLst>
                        <a:rect l="T15" t="T16" r="T17" b="T18"/>
                        <a:pathLst>
                          <a:path w="4" h="15">
                            <a:moveTo>
                              <a:pt x="0" y="0"/>
                            </a:moveTo>
                            <a:lnTo>
                              <a:pt x="0" y="15"/>
                            </a:lnTo>
                            <a:lnTo>
                              <a:pt x="4" y="13"/>
                            </a:lnTo>
                            <a:lnTo>
                              <a:pt x="4" y="0"/>
                            </a:lnTo>
                            <a:lnTo>
                              <a:pt x="0" y="0"/>
                            </a:lnTo>
                            <a:close/>
                          </a:path>
                        </a:pathLst>
                      </a:custGeom>
                      <a:solidFill>
                        <a:srgbClr val="A0A0A0"/>
                      </a:solidFill>
                      <a:ln w="1588">
                        <a:solidFill>
                          <a:srgbClr val="202020"/>
                        </a:solidFill>
                        <a:round/>
                        <a:headEnd/>
                        <a:tailEnd/>
                      </a:ln>
                    </p:spPr>
                    <p:txBody>
                      <a:bodyPr/>
                      <a:lstStyle/>
                      <a:p>
                        <a:endParaRPr lang="es-AR"/>
                      </a:p>
                    </p:txBody>
                  </p:sp>
                  <p:sp>
                    <p:nvSpPr>
                      <p:cNvPr id="33249" name="Forma libre 1579"/>
                      <p:cNvSpPr>
                        <a:spLocks/>
                      </p:cNvSpPr>
                      <p:nvPr/>
                    </p:nvSpPr>
                    <p:spPr bwMode="auto">
                      <a:xfrm>
                        <a:off x="4199" y="2937"/>
                        <a:ext cx="1" cy="8"/>
                      </a:xfrm>
                      <a:custGeom>
                        <a:avLst/>
                        <a:gdLst>
                          <a:gd name="T0" fmla="*/ 0 w 3"/>
                          <a:gd name="T1" fmla="*/ 0 h 15"/>
                          <a:gd name="T2" fmla="*/ 0 w 3"/>
                          <a:gd name="T3" fmla="*/ 1 h 15"/>
                          <a:gd name="T4" fmla="*/ 0 w 3"/>
                          <a:gd name="T5" fmla="*/ 1 h 15"/>
                          <a:gd name="T6" fmla="*/ 0 w 3"/>
                          <a:gd name="T7" fmla="*/ 0 h 15"/>
                          <a:gd name="T8" fmla="*/ 0 w 3"/>
                          <a:gd name="T9" fmla="*/ 0 h 15"/>
                          <a:gd name="T10" fmla="*/ 0 60000 65536"/>
                          <a:gd name="T11" fmla="*/ 0 60000 65536"/>
                          <a:gd name="T12" fmla="*/ 0 60000 65536"/>
                          <a:gd name="T13" fmla="*/ 0 60000 65536"/>
                          <a:gd name="T14" fmla="*/ 0 60000 65536"/>
                          <a:gd name="T15" fmla="*/ 0 w 3"/>
                          <a:gd name="T16" fmla="*/ 0 h 15"/>
                          <a:gd name="T17" fmla="*/ 3 w 3"/>
                          <a:gd name="T18" fmla="*/ 15 h 15"/>
                        </a:gdLst>
                        <a:ahLst/>
                        <a:cxnLst>
                          <a:cxn ang="T10">
                            <a:pos x="T0" y="T1"/>
                          </a:cxn>
                          <a:cxn ang="T11">
                            <a:pos x="T2" y="T3"/>
                          </a:cxn>
                          <a:cxn ang="T12">
                            <a:pos x="T4" y="T5"/>
                          </a:cxn>
                          <a:cxn ang="T13">
                            <a:pos x="T6" y="T7"/>
                          </a:cxn>
                          <a:cxn ang="T14">
                            <a:pos x="T8" y="T9"/>
                          </a:cxn>
                        </a:cxnLst>
                        <a:rect l="T15" t="T16" r="T17" b="T18"/>
                        <a:pathLst>
                          <a:path w="3" h="15">
                            <a:moveTo>
                              <a:pt x="0" y="0"/>
                            </a:moveTo>
                            <a:lnTo>
                              <a:pt x="0" y="15"/>
                            </a:lnTo>
                            <a:lnTo>
                              <a:pt x="3" y="13"/>
                            </a:lnTo>
                            <a:lnTo>
                              <a:pt x="3" y="0"/>
                            </a:lnTo>
                            <a:lnTo>
                              <a:pt x="0" y="0"/>
                            </a:lnTo>
                            <a:close/>
                          </a:path>
                        </a:pathLst>
                      </a:custGeom>
                      <a:solidFill>
                        <a:srgbClr val="A0A0A0"/>
                      </a:solidFill>
                      <a:ln w="1588">
                        <a:solidFill>
                          <a:srgbClr val="202020"/>
                        </a:solidFill>
                        <a:round/>
                        <a:headEnd/>
                        <a:tailEnd/>
                      </a:ln>
                    </p:spPr>
                    <p:txBody>
                      <a:bodyPr/>
                      <a:lstStyle/>
                      <a:p>
                        <a:endParaRPr lang="es-AR"/>
                      </a:p>
                    </p:txBody>
                  </p:sp>
                  <p:sp>
                    <p:nvSpPr>
                      <p:cNvPr id="33250" name="Forma libre 1580"/>
                      <p:cNvSpPr>
                        <a:spLocks/>
                      </p:cNvSpPr>
                      <p:nvPr/>
                    </p:nvSpPr>
                    <p:spPr bwMode="auto">
                      <a:xfrm>
                        <a:off x="4200" y="2937"/>
                        <a:ext cx="2" cy="8"/>
                      </a:xfrm>
                      <a:custGeom>
                        <a:avLst/>
                        <a:gdLst>
                          <a:gd name="T0" fmla="*/ 0 w 3"/>
                          <a:gd name="T1" fmla="*/ 0 h 15"/>
                          <a:gd name="T2" fmla="*/ 0 w 3"/>
                          <a:gd name="T3" fmla="*/ 1 h 15"/>
                          <a:gd name="T4" fmla="*/ 1 w 3"/>
                          <a:gd name="T5" fmla="*/ 1 h 15"/>
                          <a:gd name="T6" fmla="*/ 1 w 3"/>
                          <a:gd name="T7" fmla="*/ 0 h 15"/>
                          <a:gd name="T8" fmla="*/ 0 w 3"/>
                          <a:gd name="T9" fmla="*/ 0 h 15"/>
                          <a:gd name="T10" fmla="*/ 0 60000 65536"/>
                          <a:gd name="T11" fmla="*/ 0 60000 65536"/>
                          <a:gd name="T12" fmla="*/ 0 60000 65536"/>
                          <a:gd name="T13" fmla="*/ 0 60000 65536"/>
                          <a:gd name="T14" fmla="*/ 0 60000 65536"/>
                          <a:gd name="T15" fmla="*/ 0 w 3"/>
                          <a:gd name="T16" fmla="*/ 0 h 15"/>
                          <a:gd name="T17" fmla="*/ 3 w 3"/>
                          <a:gd name="T18" fmla="*/ 15 h 15"/>
                        </a:gdLst>
                        <a:ahLst/>
                        <a:cxnLst>
                          <a:cxn ang="T10">
                            <a:pos x="T0" y="T1"/>
                          </a:cxn>
                          <a:cxn ang="T11">
                            <a:pos x="T2" y="T3"/>
                          </a:cxn>
                          <a:cxn ang="T12">
                            <a:pos x="T4" y="T5"/>
                          </a:cxn>
                          <a:cxn ang="T13">
                            <a:pos x="T6" y="T7"/>
                          </a:cxn>
                          <a:cxn ang="T14">
                            <a:pos x="T8" y="T9"/>
                          </a:cxn>
                        </a:cxnLst>
                        <a:rect l="T15" t="T16" r="T17" b="T18"/>
                        <a:pathLst>
                          <a:path w="3" h="15">
                            <a:moveTo>
                              <a:pt x="0" y="0"/>
                            </a:moveTo>
                            <a:lnTo>
                              <a:pt x="0" y="15"/>
                            </a:lnTo>
                            <a:lnTo>
                              <a:pt x="3" y="13"/>
                            </a:lnTo>
                            <a:lnTo>
                              <a:pt x="3" y="0"/>
                            </a:lnTo>
                            <a:lnTo>
                              <a:pt x="0" y="0"/>
                            </a:lnTo>
                            <a:close/>
                          </a:path>
                        </a:pathLst>
                      </a:custGeom>
                      <a:solidFill>
                        <a:srgbClr val="A0A0A0"/>
                      </a:solidFill>
                      <a:ln w="1588">
                        <a:solidFill>
                          <a:srgbClr val="202020"/>
                        </a:solidFill>
                        <a:round/>
                        <a:headEnd/>
                        <a:tailEnd/>
                      </a:ln>
                    </p:spPr>
                    <p:txBody>
                      <a:bodyPr/>
                      <a:lstStyle/>
                      <a:p>
                        <a:endParaRPr lang="es-AR"/>
                      </a:p>
                    </p:txBody>
                  </p:sp>
                </p:grpSp>
                <p:grpSp>
                  <p:nvGrpSpPr>
                    <p:cNvPr id="33242" name="Grupo 1581"/>
                    <p:cNvGrpSpPr>
                      <a:grpSpLocks/>
                    </p:cNvGrpSpPr>
                    <p:nvPr/>
                  </p:nvGrpSpPr>
                  <p:grpSpPr bwMode="auto">
                    <a:xfrm>
                      <a:off x="4202" y="2937"/>
                      <a:ext cx="6" cy="8"/>
                      <a:chOff x="4202" y="2937"/>
                      <a:chExt cx="6" cy="8"/>
                    </a:xfrm>
                  </p:grpSpPr>
                  <p:sp>
                    <p:nvSpPr>
                      <p:cNvPr id="33243" name="Forma libre 1582"/>
                      <p:cNvSpPr>
                        <a:spLocks/>
                      </p:cNvSpPr>
                      <p:nvPr/>
                    </p:nvSpPr>
                    <p:spPr bwMode="auto">
                      <a:xfrm>
                        <a:off x="4202" y="2937"/>
                        <a:ext cx="2" cy="8"/>
                      </a:xfrm>
                      <a:custGeom>
                        <a:avLst/>
                        <a:gdLst>
                          <a:gd name="T0" fmla="*/ 0 w 5"/>
                          <a:gd name="T1" fmla="*/ 1 h 15"/>
                          <a:gd name="T2" fmla="*/ 0 w 5"/>
                          <a:gd name="T3" fmla="*/ 1 h 15"/>
                          <a:gd name="T4" fmla="*/ 0 w 5"/>
                          <a:gd name="T5" fmla="*/ 1 h 15"/>
                          <a:gd name="T6" fmla="*/ 0 w 5"/>
                          <a:gd name="T7" fmla="*/ 0 h 15"/>
                          <a:gd name="T8" fmla="*/ 0 w 5"/>
                          <a:gd name="T9" fmla="*/ 1 h 15"/>
                          <a:gd name="T10" fmla="*/ 0 60000 65536"/>
                          <a:gd name="T11" fmla="*/ 0 60000 65536"/>
                          <a:gd name="T12" fmla="*/ 0 60000 65536"/>
                          <a:gd name="T13" fmla="*/ 0 60000 65536"/>
                          <a:gd name="T14" fmla="*/ 0 60000 65536"/>
                          <a:gd name="T15" fmla="*/ 0 w 5"/>
                          <a:gd name="T16" fmla="*/ 0 h 15"/>
                          <a:gd name="T17" fmla="*/ 5 w 5"/>
                          <a:gd name="T18" fmla="*/ 15 h 15"/>
                        </a:gdLst>
                        <a:ahLst/>
                        <a:cxnLst>
                          <a:cxn ang="T10">
                            <a:pos x="T0" y="T1"/>
                          </a:cxn>
                          <a:cxn ang="T11">
                            <a:pos x="T2" y="T3"/>
                          </a:cxn>
                          <a:cxn ang="T12">
                            <a:pos x="T4" y="T5"/>
                          </a:cxn>
                          <a:cxn ang="T13">
                            <a:pos x="T6" y="T7"/>
                          </a:cxn>
                          <a:cxn ang="T14">
                            <a:pos x="T8" y="T9"/>
                          </a:cxn>
                        </a:cxnLst>
                        <a:rect l="T15" t="T16" r="T17" b="T18"/>
                        <a:pathLst>
                          <a:path w="5" h="15">
                            <a:moveTo>
                              <a:pt x="0" y="1"/>
                            </a:moveTo>
                            <a:lnTo>
                              <a:pt x="0" y="15"/>
                            </a:lnTo>
                            <a:lnTo>
                              <a:pt x="5" y="15"/>
                            </a:lnTo>
                            <a:lnTo>
                              <a:pt x="5" y="0"/>
                            </a:lnTo>
                            <a:lnTo>
                              <a:pt x="0" y="1"/>
                            </a:lnTo>
                            <a:close/>
                          </a:path>
                        </a:pathLst>
                      </a:custGeom>
                      <a:solidFill>
                        <a:srgbClr val="A0A0A0"/>
                      </a:solidFill>
                      <a:ln w="1588">
                        <a:solidFill>
                          <a:srgbClr val="202020"/>
                        </a:solidFill>
                        <a:round/>
                        <a:headEnd/>
                        <a:tailEnd/>
                      </a:ln>
                    </p:spPr>
                    <p:txBody>
                      <a:bodyPr/>
                      <a:lstStyle/>
                      <a:p>
                        <a:endParaRPr lang="es-AR"/>
                      </a:p>
                    </p:txBody>
                  </p:sp>
                  <p:sp>
                    <p:nvSpPr>
                      <p:cNvPr id="33244" name="Forma libre 1583"/>
                      <p:cNvSpPr>
                        <a:spLocks/>
                      </p:cNvSpPr>
                      <p:nvPr/>
                    </p:nvSpPr>
                    <p:spPr bwMode="auto">
                      <a:xfrm>
                        <a:off x="4203" y="2937"/>
                        <a:ext cx="2" cy="8"/>
                      </a:xfrm>
                      <a:custGeom>
                        <a:avLst/>
                        <a:gdLst>
                          <a:gd name="T0" fmla="*/ 0 w 5"/>
                          <a:gd name="T1" fmla="*/ 1 h 15"/>
                          <a:gd name="T2" fmla="*/ 0 w 5"/>
                          <a:gd name="T3" fmla="*/ 1 h 15"/>
                          <a:gd name="T4" fmla="*/ 0 w 5"/>
                          <a:gd name="T5" fmla="*/ 1 h 15"/>
                          <a:gd name="T6" fmla="*/ 0 w 5"/>
                          <a:gd name="T7" fmla="*/ 0 h 15"/>
                          <a:gd name="T8" fmla="*/ 0 w 5"/>
                          <a:gd name="T9" fmla="*/ 1 h 15"/>
                          <a:gd name="T10" fmla="*/ 0 60000 65536"/>
                          <a:gd name="T11" fmla="*/ 0 60000 65536"/>
                          <a:gd name="T12" fmla="*/ 0 60000 65536"/>
                          <a:gd name="T13" fmla="*/ 0 60000 65536"/>
                          <a:gd name="T14" fmla="*/ 0 60000 65536"/>
                          <a:gd name="T15" fmla="*/ 0 w 5"/>
                          <a:gd name="T16" fmla="*/ 0 h 15"/>
                          <a:gd name="T17" fmla="*/ 5 w 5"/>
                          <a:gd name="T18" fmla="*/ 15 h 15"/>
                        </a:gdLst>
                        <a:ahLst/>
                        <a:cxnLst>
                          <a:cxn ang="T10">
                            <a:pos x="T0" y="T1"/>
                          </a:cxn>
                          <a:cxn ang="T11">
                            <a:pos x="T2" y="T3"/>
                          </a:cxn>
                          <a:cxn ang="T12">
                            <a:pos x="T4" y="T5"/>
                          </a:cxn>
                          <a:cxn ang="T13">
                            <a:pos x="T6" y="T7"/>
                          </a:cxn>
                          <a:cxn ang="T14">
                            <a:pos x="T8" y="T9"/>
                          </a:cxn>
                        </a:cxnLst>
                        <a:rect l="T15" t="T16" r="T17" b="T18"/>
                        <a:pathLst>
                          <a:path w="5" h="15">
                            <a:moveTo>
                              <a:pt x="0" y="1"/>
                            </a:moveTo>
                            <a:lnTo>
                              <a:pt x="0" y="15"/>
                            </a:lnTo>
                            <a:lnTo>
                              <a:pt x="5" y="15"/>
                            </a:lnTo>
                            <a:lnTo>
                              <a:pt x="5" y="0"/>
                            </a:lnTo>
                            <a:lnTo>
                              <a:pt x="0" y="1"/>
                            </a:lnTo>
                            <a:close/>
                          </a:path>
                        </a:pathLst>
                      </a:custGeom>
                      <a:solidFill>
                        <a:srgbClr val="A0A0A0"/>
                      </a:solidFill>
                      <a:ln w="1588">
                        <a:solidFill>
                          <a:srgbClr val="202020"/>
                        </a:solidFill>
                        <a:round/>
                        <a:headEnd/>
                        <a:tailEnd/>
                      </a:ln>
                    </p:spPr>
                    <p:txBody>
                      <a:bodyPr/>
                      <a:lstStyle/>
                      <a:p>
                        <a:endParaRPr lang="es-AR"/>
                      </a:p>
                    </p:txBody>
                  </p:sp>
                  <p:sp>
                    <p:nvSpPr>
                      <p:cNvPr id="33245" name="Forma libre 1584"/>
                      <p:cNvSpPr>
                        <a:spLocks/>
                      </p:cNvSpPr>
                      <p:nvPr/>
                    </p:nvSpPr>
                    <p:spPr bwMode="auto">
                      <a:xfrm>
                        <a:off x="4205" y="2937"/>
                        <a:ext cx="2" cy="8"/>
                      </a:xfrm>
                      <a:custGeom>
                        <a:avLst/>
                        <a:gdLst>
                          <a:gd name="T0" fmla="*/ 0 w 2"/>
                          <a:gd name="T1" fmla="*/ 1 h 15"/>
                          <a:gd name="T2" fmla="*/ 0 w 2"/>
                          <a:gd name="T3" fmla="*/ 1 h 15"/>
                          <a:gd name="T4" fmla="*/ 2 w 2"/>
                          <a:gd name="T5" fmla="*/ 1 h 15"/>
                          <a:gd name="T6" fmla="*/ 2 w 2"/>
                          <a:gd name="T7" fmla="*/ 0 h 15"/>
                          <a:gd name="T8" fmla="*/ 0 w 2"/>
                          <a:gd name="T9" fmla="*/ 1 h 15"/>
                          <a:gd name="T10" fmla="*/ 0 60000 65536"/>
                          <a:gd name="T11" fmla="*/ 0 60000 65536"/>
                          <a:gd name="T12" fmla="*/ 0 60000 65536"/>
                          <a:gd name="T13" fmla="*/ 0 60000 65536"/>
                          <a:gd name="T14" fmla="*/ 0 60000 65536"/>
                          <a:gd name="T15" fmla="*/ 0 w 2"/>
                          <a:gd name="T16" fmla="*/ 0 h 15"/>
                          <a:gd name="T17" fmla="*/ 2 w 2"/>
                          <a:gd name="T18" fmla="*/ 15 h 15"/>
                        </a:gdLst>
                        <a:ahLst/>
                        <a:cxnLst>
                          <a:cxn ang="T10">
                            <a:pos x="T0" y="T1"/>
                          </a:cxn>
                          <a:cxn ang="T11">
                            <a:pos x="T2" y="T3"/>
                          </a:cxn>
                          <a:cxn ang="T12">
                            <a:pos x="T4" y="T5"/>
                          </a:cxn>
                          <a:cxn ang="T13">
                            <a:pos x="T6" y="T7"/>
                          </a:cxn>
                          <a:cxn ang="T14">
                            <a:pos x="T8" y="T9"/>
                          </a:cxn>
                        </a:cxnLst>
                        <a:rect l="T15" t="T16" r="T17" b="T18"/>
                        <a:pathLst>
                          <a:path w="2" h="15">
                            <a:moveTo>
                              <a:pt x="0" y="1"/>
                            </a:moveTo>
                            <a:lnTo>
                              <a:pt x="0" y="15"/>
                            </a:lnTo>
                            <a:lnTo>
                              <a:pt x="2" y="15"/>
                            </a:lnTo>
                            <a:lnTo>
                              <a:pt x="2" y="0"/>
                            </a:lnTo>
                            <a:lnTo>
                              <a:pt x="0" y="1"/>
                            </a:lnTo>
                            <a:close/>
                          </a:path>
                        </a:pathLst>
                      </a:custGeom>
                      <a:solidFill>
                        <a:srgbClr val="A0A0A0"/>
                      </a:solidFill>
                      <a:ln w="1588">
                        <a:solidFill>
                          <a:srgbClr val="202020"/>
                        </a:solidFill>
                        <a:round/>
                        <a:headEnd/>
                        <a:tailEnd/>
                      </a:ln>
                    </p:spPr>
                    <p:txBody>
                      <a:bodyPr/>
                      <a:lstStyle/>
                      <a:p>
                        <a:endParaRPr lang="es-AR"/>
                      </a:p>
                    </p:txBody>
                  </p:sp>
                  <p:sp>
                    <p:nvSpPr>
                      <p:cNvPr id="33246" name="Forma libre 1585"/>
                      <p:cNvSpPr>
                        <a:spLocks/>
                      </p:cNvSpPr>
                      <p:nvPr/>
                    </p:nvSpPr>
                    <p:spPr bwMode="auto">
                      <a:xfrm>
                        <a:off x="4207" y="2937"/>
                        <a:ext cx="1" cy="8"/>
                      </a:xfrm>
                      <a:custGeom>
                        <a:avLst/>
                        <a:gdLst>
                          <a:gd name="T0" fmla="*/ 0 w 3"/>
                          <a:gd name="T1" fmla="*/ 1 h 15"/>
                          <a:gd name="T2" fmla="*/ 0 w 3"/>
                          <a:gd name="T3" fmla="*/ 1 h 15"/>
                          <a:gd name="T4" fmla="*/ 0 w 3"/>
                          <a:gd name="T5" fmla="*/ 1 h 15"/>
                          <a:gd name="T6" fmla="*/ 0 w 3"/>
                          <a:gd name="T7" fmla="*/ 0 h 15"/>
                          <a:gd name="T8" fmla="*/ 0 w 3"/>
                          <a:gd name="T9" fmla="*/ 1 h 15"/>
                          <a:gd name="T10" fmla="*/ 0 60000 65536"/>
                          <a:gd name="T11" fmla="*/ 0 60000 65536"/>
                          <a:gd name="T12" fmla="*/ 0 60000 65536"/>
                          <a:gd name="T13" fmla="*/ 0 60000 65536"/>
                          <a:gd name="T14" fmla="*/ 0 60000 65536"/>
                          <a:gd name="T15" fmla="*/ 0 w 3"/>
                          <a:gd name="T16" fmla="*/ 0 h 15"/>
                          <a:gd name="T17" fmla="*/ 3 w 3"/>
                          <a:gd name="T18" fmla="*/ 15 h 15"/>
                        </a:gdLst>
                        <a:ahLst/>
                        <a:cxnLst>
                          <a:cxn ang="T10">
                            <a:pos x="T0" y="T1"/>
                          </a:cxn>
                          <a:cxn ang="T11">
                            <a:pos x="T2" y="T3"/>
                          </a:cxn>
                          <a:cxn ang="T12">
                            <a:pos x="T4" y="T5"/>
                          </a:cxn>
                          <a:cxn ang="T13">
                            <a:pos x="T6" y="T7"/>
                          </a:cxn>
                          <a:cxn ang="T14">
                            <a:pos x="T8" y="T9"/>
                          </a:cxn>
                        </a:cxnLst>
                        <a:rect l="T15" t="T16" r="T17" b="T18"/>
                        <a:pathLst>
                          <a:path w="3" h="15">
                            <a:moveTo>
                              <a:pt x="0" y="1"/>
                            </a:moveTo>
                            <a:lnTo>
                              <a:pt x="0" y="15"/>
                            </a:lnTo>
                            <a:lnTo>
                              <a:pt x="3" y="15"/>
                            </a:lnTo>
                            <a:lnTo>
                              <a:pt x="3" y="0"/>
                            </a:lnTo>
                            <a:lnTo>
                              <a:pt x="0" y="1"/>
                            </a:lnTo>
                            <a:close/>
                          </a:path>
                        </a:pathLst>
                      </a:custGeom>
                      <a:solidFill>
                        <a:srgbClr val="A0A0A0"/>
                      </a:solidFill>
                      <a:ln w="1588">
                        <a:solidFill>
                          <a:srgbClr val="202020"/>
                        </a:solidFill>
                        <a:round/>
                        <a:headEnd/>
                        <a:tailEnd/>
                      </a:ln>
                    </p:spPr>
                    <p:txBody>
                      <a:bodyPr/>
                      <a:lstStyle/>
                      <a:p>
                        <a:endParaRPr lang="es-AR"/>
                      </a:p>
                    </p:txBody>
                  </p:sp>
                </p:grpSp>
              </p:grpSp>
              <p:grpSp>
                <p:nvGrpSpPr>
                  <p:cNvPr id="33224" name="Grupo 1586"/>
                  <p:cNvGrpSpPr>
                    <a:grpSpLocks/>
                  </p:cNvGrpSpPr>
                  <p:nvPr/>
                </p:nvGrpSpPr>
                <p:grpSpPr bwMode="auto">
                  <a:xfrm>
                    <a:off x="4208" y="2937"/>
                    <a:ext cx="14" cy="8"/>
                    <a:chOff x="4208" y="2937"/>
                    <a:chExt cx="14" cy="8"/>
                  </a:xfrm>
                </p:grpSpPr>
                <p:grpSp>
                  <p:nvGrpSpPr>
                    <p:cNvPr id="33231" name="Grupo 1587"/>
                    <p:cNvGrpSpPr>
                      <a:grpSpLocks/>
                    </p:cNvGrpSpPr>
                    <p:nvPr/>
                  </p:nvGrpSpPr>
                  <p:grpSpPr bwMode="auto">
                    <a:xfrm>
                      <a:off x="4208" y="2937"/>
                      <a:ext cx="7" cy="8"/>
                      <a:chOff x="4208" y="2937"/>
                      <a:chExt cx="7" cy="8"/>
                    </a:xfrm>
                  </p:grpSpPr>
                  <p:sp>
                    <p:nvSpPr>
                      <p:cNvPr id="33237" name="Forma libre 1588"/>
                      <p:cNvSpPr>
                        <a:spLocks/>
                      </p:cNvSpPr>
                      <p:nvPr/>
                    </p:nvSpPr>
                    <p:spPr bwMode="auto">
                      <a:xfrm>
                        <a:off x="4208" y="2937"/>
                        <a:ext cx="2" cy="8"/>
                      </a:xfrm>
                      <a:custGeom>
                        <a:avLst/>
                        <a:gdLst>
                          <a:gd name="T0" fmla="*/ 0 w 5"/>
                          <a:gd name="T1" fmla="*/ 0 h 15"/>
                          <a:gd name="T2" fmla="*/ 0 w 5"/>
                          <a:gd name="T3" fmla="*/ 1 h 15"/>
                          <a:gd name="T4" fmla="*/ 0 w 5"/>
                          <a:gd name="T5" fmla="*/ 1 h 15"/>
                          <a:gd name="T6" fmla="*/ 0 w 5"/>
                          <a:gd name="T7" fmla="*/ 0 h 15"/>
                          <a:gd name="T8" fmla="*/ 0 w 5"/>
                          <a:gd name="T9" fmla="*/ 0 h 15"/>
                          <a:gd name="T10" fmla="*/ 0 60000 65536"/>
                          <a:gd name="T11" fmla="*/ 0 60000 65536"/>
                          <a:gd name="T12" fmla="*/ 0 60000 65536"/>
                          <a:gd name="T13" fmla="*/ 0 60000 65536"/>
                          <a:gd name="T14" fmla="*/ 0 60000 65536"/>
                          <a:gd name="T15" fmla="*/ 0 w 5"/>
                          <a:gd name="T16" fmla="*/ 0 h 15"/>
                          <a:gd name="T17" fmla="*/ 5 w 5"/>
                          <a:gd name="T18" fmla="*/ 15 h 15"/>
                        </a:gdLst>
                        <a:ahLst/>
                        <a:cxnLst>
                          <a:cxn ang="T10">
                            <a:pos x="T0" y="T1"/>
                          </a:cxn>
                          <a:cxn ang="T11">
                            <a:pos x="T2" y="T3"/>
                          </a:cxn>
                          <a:cxn ang="T12">
                            <a:pos x="T4" y="T5"/>
                          </a:cxn>
                          <a:cxn ang="T13">
                            <a:pos x="T6" y="T7"/>
                          </a:cxn>
                          <a:cxn ang="T14">
                            <a:pos x="T8" y="T9"/>
                          </a:cxn>
                        </a:cxnLst>
                        <a:rect l="T15" t="T16" r="T17" b="T18"/>
                        <a:pathLst>
                          <a:path w="5" h="15">
                            <a:moveTo>
                              <a:pt x="0" y="0"/>
                            </a:moveTo>
                            <a:lnTo>
                              <a:pt x="0" y="15"/>
                            </a:lnTo>
                            <a:lnTo>
                              <a:pt x="5" y="13"/>
                            </a:lnTo>
                            <a:lnTo>
                              <a:pt x="5" y="0"/>
                            </a:lnTo>
                            <a:lnTo>
                              <a:pt x="0" y="0"/>
                            </a:lnTo>
                            <a:close/>
                          </a:path>
                        </a:pathLst>
                      </a:custGeom>
                      <a:solidFill>
                        <a:srgbClr val="A0A0A0"/>
                      </a:solidFill>
                      <a:ln w="1588">
                        <a:solidFill>
                          <a:srgbClr val="202020"/>
                        </a:solidFill>
                        <a:round/>
                        <a:headEnd/>
                        <a:tailEnd/>
                      </a:ln>
                    </p:spPr>
                    <p:txBody>
                      <a:bodyPr/>
                      <a:lstStyle/>
                      <a:p>
                        <a:endParaRPr lang="es-AR"/>
                      </a:p>
                    </p:txBody>
                  </p:sp>
                  <p:sp>
                    <p:nvSpPr>
                      <p:cNvPr id="33238" name="Forma libre 1589"/>
                      <p:cNvSpPr>
                        <a:spLocks/>
                      </p:cNvSpPr>
                      <p:nvPr/>
                    </p:nvSpPr>
                    <p:spPr bwMode="auto">
                      <a:xfrm>
                        <a:off x="4210" y="2937"/>
                        <a:ext cx="2" cy="8"/>
                      </a:xfrm>
                      <a:custGeom>
                        <a:avLst/>
                        <a:gdLst>
                          <a:gd name="T0" fmla="*/ 0 w 5"/>
                          <a:gd name="T1" fmla="*/ 0 h 15"/>
                          <a:gd name="T2" fmla="*/ 0 w 5"/>
                          <a:gd name="T3" fmla="*/ 1 h 15"/>
                          <a:gd name="T4" fmla="*/ 0 w 5"/>
                          <a:gd name="T5" fmla="*/ 1 h 15"/>
                          <a:gd name="T6" fmla="*/ 0 w 5"/>
                          <a:gd name="T7" fmla="*/ 0 h 15"/>
                          <a:gd name="T8" fmla="*/ 0 w 5"/>
                          <a:gd name="T9" fmla="*/ 0 h 15"/>
                          <a:gd name="T10" fmla="*/ 0 60000 65536"/>
                          <a:gd name="T11" fmla="*/ 0 60000 65536"/>
                          <a:gd name="T12" fmla="*/ 0 60000 65536"/>
                          <a:gd name="T13" fmla="*/ 0 60000 65536"/>
                          <a:gd name="T14" fmla="*/ 0 60000 65536"/>
                          <a:gd name="T15" fmla="*/ 0 w 5"/>
                          <a:gd name="T16" fmla="*/ 0 h 15"/>
                          <a:gd name="T17" fmla="*/ 5 w 5"/>
                          <a:gd name="T18" fmla="*/ 15 h 15"/>
                        </a:gdLst>
                        <a:ahLst/>
                        <a:cxnLst>
                          <a:cxn ang="T10">
                            <a:pos x="T0" y="T1"/>
                          </a:cxn>
                          <a:cxn ang="T11">
                            <a:pos x="T2" y="T3"/>
                          </a:cxn>
                          <a:cxn ang="T12">
                            <a:pos x="T4" y="T5"/>
                          </a:cxn>
                          <a:cxn ang="T13">
                            <a:pos x="T6" y="T7"/>
                          </a:cxn>
                          <a:cxn ang="T14">
                            <a:pos x="T8" y="T9"/>
                          </a:cxn>
                        </a:cxnLst>
                        <a:rect l="T15" t="T16" r="T17" b="T18"/>
                        <a:pathLst>
                          <a:path w="5" h="15">
                            <a:moveTo>
                              <a:pt x="0" y="0"/>
                            </a:moveTo>
                            <a:lnTo>
                              <a:pt x="0" y="15"/>
                            </a:lnTo>
                            <a:lnTo>
                              <a:pt x="5" y="13"/>
                            </a:lnTo>
                            <a:lnTo>
                              <a:pt x="5" y="0"/>
                            </a:lnTo>
                            <a:lnTo>
                              <a:pt x="0" y="0"/>
                            </a:lnTo>
                            <a:close/>
                          </a:path>
                        </a:pathLst>
                      </a:custGeom>
                      <a:solidFill>
                        <a:srgbClr val="A0A0A0"/>
                      </a:solidFill>
                      <a:ln w="1588">
                        <a:solidFill>
                          <a:srgbClr val="202020"/>
                        </a:solidFill>
                        <a:round/>
                        <a:headEnd/>
                        <a:tailEnd/>
                      </a:ln>
                    </p:spPr>
                    <p:txBody>
                      <a:bodyPr/>
                      <a:lstStyle/>
                      <a:p>
                        <a:endParaRPr lang="es-AR"/>
                      </a:p>
                    </p:txBody>
                  </p:sp>
                  <p:sp>
                    <p:nvSpPr>
                      <p:cNvPr id="33239" name="Forma libre 1590"/>
                      <p:cNvSpPr>
                        <a:spLocks/>
                      </p:cNvSpPr>
                      <p:nvPr/>
                    </p:nvSpPr>
                    <p:spPr bwMode="auto">
                      <a:xfrm>
                        <a:off x="4212" y="2937"/>
                        <a:ext cx="1" cy="8"/>
                      </a:xfrm>
                      <a:custGeom>
                        <a:avLst/>
                        <a:gdLst>
                          <a:gd name="T0" fmla="*/ 0 w 3"/>
                          <a:gd name="T1" fmla="*/ 0 h 15"/>
                          <a:gd name="T2" fmla="*/ 0 w 3"/>
                          <a:gd name="T3" fmla="*/ 1 h 15"/>
                          <a:gd name="T4" fmla="*/ 0 w 3"/>
                          <a:gd name="T5" fmla="*/ 1 h 15"/>
                          <a:gd name="T6" fmla="*/ 0 w 3"/>
                          <a:gd name="T7" fmla="*/ 0 h 15"/>
                          <a:gd name="T8" fmla="*/ 0 w 3"/>
                          <a:gd name="T9" fmla="*/ 0 h 15"/>
                          <a:gd name="T10" fmla="*/ 0 60000 65536"/>
                          <a:gd name="T11" fmla="*/ 0 60000 65536"/>
                          <a:gd name="T12" fmla="*/ 0 60000 65536"/>
                          <a:gd name="T13" fmla="*/ 0 60000 65536"/>
                          <a:gd name="T14" fmla="*/ 0 60000 65536"/>
                          <a:gd name="T15" fmla="*/ 0 w 3"/>
                          <a:gd name="T16" fmla="*/ 0 h 15"/>
                          <a:gd name="T17" fmla="*/ 3 w 3"/>
                          <a:gd name="T18" fmla="*/ 15 h 15"/>
                        </a:gdLst>
                        <a:ahLst/>
                        <a:cxnLst>
                          <a:cxn ang="T10">
                            <a:pos x="T0" y="T1"/>
                          </a:cxn>
                          <a:cxn ang="T11">
                            <a:pos x="T2" y="T3"/>
                          </a:cxn>
                          <a:cxn ang="T12">
                            <a:pos x="T4" y="T5"/>
                          </a:cxn>
                          <a:cxn ang="T13">
                            <a:pos x="T6" y="T7"/>
                          </a:cxn>
                          <a:cxn ang="T14">
                            <a:pos x="T8" y="T9"/>
                          </a:cxn>
                        </a:cxnLst>
                        <a:rect l="T15" t="T16" r="T17" b="T18"/>
                        <a:pathLst>
                          <a:path w="3" h="15">
                            <a:moveTo>
                              <a:pt x="0" y="0"/>
                            </a:moveTo>
                            <a:lnTo>
                              <a:pt x="0" y="15"/>
                            </a:lnTo>
                            <a:lnTo>
                              <a:pt x="3" y="13"/>
                            </a:lnTo>
                            <a:lnTo>
                              <a:pt x="3" y="0"/>
                            </a:lnTo>
                            <a:lnTo>
                              <a:pt x="0" y="0"/>
                            </a:lnTo>
                            <a:close/>
                          </a:path>
                        </a:pathLst>
                      </a:custGeom>
                      <a:solidFill>
                        <a:srgbClr val="A0A0A0"/>
                      </a:solidFill>
                      <a:ln w="1588">
                        <a:solidFill>
                          <a:srgbClr val="202020"/>
                        </a:solidFill>
                        <a:round/>
                        <a:headEnd/>
                        <a:tailEnd/>
                      </a:ln>
                    </p:spPr>
                    <p:txBody>
                      <a:bodyPr/>
                      <a:lstStyle/>
                      <a:p>
                        <a:endParaRPr lang="es-AR"/>
                      </a:p>
                    </p:txBody>
                  </p:sp>
                  <p:sp>
                    <p:nvSpPr>
                      <p:cNvPr id="33240" name="Forma libre 1591"/>
                      <p:cNvSpPr>
                        <a:spLocks/>
                      </p:cNvSpPr>
                      <p:nvPr/>
                    </p:nvSpPr>
                    <p:spPr bwMode="auto">
                      <a:xfrm>
                        <a:off x="4213" y="2937"/>
                        <a:ext cx="2" cy="8"/>
                      </a:xfrm>
                      <a:custGeom>
                        <a:avLst/>
                        <a:gdLst>
                          <a:gd name="T0" fmla="*/ 0 w 3"/>
                          <a:gd name="T1" fmla="*/ 0 h 15"/>
                          <a:gd name="T2" fmla="*/ 0 w 3"/>
                          <a:gd name="T3" fmla="*/ 1 h 15"/>
                          <a:gd name="T4" fmla="*/ 1 w 3"/>
                          <a:gd name="T5" fmla="*/ 1 h 15"/>
                          <a:gd name="T6" fmla="*/ 1 w 3"/>
                          <a:gd name="T7" fmla="*/ 0 h 15"/>
                          <a:gd name="T8" fmla="*/ 0 w 3"/>
                          <a:gd name="T9" fmla="*/ 0 h 15"/>
                          <a:gd name="T10" fmla="*/ 0 60000 65536"/>
                          <a:gd name="T11" fmla="*/ 0 60000 65536"/>
                          <a:gd name="T12" fmla="*/ 0 60000 65536"/>
                          <a:gd name="T13" fmla="*/ 0 60000 65536"/>
                          <a:gd name="T14" fmla="*/ 0 60000 65536"/>
                          <a:gd name="T15" fmla="*/ 0 w 3"/>
                          <a:gd name="T16" fmla="*/ 0 h 15"/>
                          <a:gd name="T17" fmla="*/ 3 w 3"/>
                          <a:gd name="T18" fmla="*/ 15 h 15"/>
                        </a:gdLst>
                        <a:ahLst/>
                        <a:cxnLst>
                          <a:cxn ang="T10">
                            <a:pos x="T0" y="T1"/>
                          </a:cxn>
                          <a:cxn ang="T11">
                            <a:pos x="T2" y="T3"/>
                          </a:cxn>
                          <a:cxn ang="T12">
                            <a:pos x="T4" y="T5"/>
                          </a:cxn>
                          <a:cxn ang="T13">
                            <a:pos x="T6" y="T7"/>
                          </a:cxn>
                          <a:cxn ang="T14">
                            <a:pos x="T8" y="T9"/>
                          </a:cxn>
                        </a:cxnLst>
                        <a:rect l="T15" t="T16" r="T17" b="T18"/>
                        <a:pathLst>
                          <a:path w="3" h="15">
                            <a:moveTo>
                              <a:pt x="0" y="0"/>
                            </a:moveTo>
                            <a:lnTo>
                              <a:pt x="0" y="15"/>
                            </a:lnTo>
                            <a:lnTo>
                              <a:pt x="3" y="13"/>
                            </a:lnTo>
                            <a:lnTo>
                              <a:pt x="3" y="0"/>
                            </a:lnTo>
                            <a:lnTo>
                              <a:pt x="0" y="0"/>
                            </a:lnTo>
                            <a:close/>
                          </a:path>
                        </a:pathLst>
                      </a:custGeom>
                      <a:solidFill>
                        <a:srgbClr val="A0A0A0"/>
                      </a:solidFill>
                      <a:ln w="1588">
                        <a:solidFill>
                          <a:srgbClr val="202020"/>
                        </a:solidFill>
                        <a:round/>
                        <a:headEnd/>
                        <a:tailEnd/>
                      </a:ln>
                    </p:spPr>
                    <p:txBody>
                      <a:bodyPr/>
                      <a:lstStyle/>
                      <a:p>
                        <a:endParaRPr lang="es-AR"/>
                      </a:p>
                    </p:txBody>
                  </p:sp>
                </p:grpSp>
                <p:grpSp>
                  <p:nvGrpSpPr>
                    <p:cNvPr id="33232" name="Grupo 1592"/>
                    <p:cNvGrpSpPr>
                      <a:grpSpLocks/>
                    </p:cNvGrpSpPr>
                    <p:nvPr/>
                  </p:nvGrpSpPr>
                  <p:grpSpPr bwMode="auto">
                    <a:xfrm>
                      <a:off x="4216" y="2937"/>
                      <a:ext cx="6" cy="8"/>
                      <a:chOff x="4216" y="2937"/>
                      <a:chExt cx="6" cy="8"/>
                    </a:xfrm>
                  </p:grpSpPr>
                  <p:sp>
                    <p:nvSpPr>
                      <p:cNvPr id="33233" name="Forma libre 1593"/>
                      <p:cNvSpPr>
                        <a:spLocks/>
                      </p:cNvSpPr>
                      <p:nvPr/>
                    </p:nvSpPr>
                    <p:spPr bwMode="auto">
                      <a:xfrm>
                        <a:off x="4216" y="2937"/>
                        <a:ext cx="1" cy="8"/>
                      </a:xfrm>
                      <a:custGeom>
                        <a:avLst/>
                        <a:gdLst>
                          <a:gd name="T0" fmla="*/ 0 w 3"/>
                          <a:gd name="T1" fmla="*/ 1 h 15"/>
                          <a:gd name="T2" fmla="*/ 0 w 3"/>
                          <a:gd name="T3" fmla="*/ 1 h 15"/>
                          <a:gd name="T4" fmla="*/ 0 w 3"/>
                          <a:gd name="T5" fmla="*/ 1 h 15"/>
                          <a:gd name="T6" fmla="*/ 0 w 3"/>
                          <a:gd name="T7" fmla="*/ 0 h 15"/>
                          <a:gd name="T8" fmla="*/ 0 w 3"/>
                          <a:gd name="T9" fmla="*/ 1 h 15"/>
                          <a:gd name="T10" fmla="*/ 0 60000 65536"/>
                          <a:gd name="T11" fmla="*/ 0 60000 65536"/>
                          <a:gd name="T12" fmla="*/ 0 60000 65536"/>
                          <a:gd name="T13" fmla="*/ 0 60000 65536"/>
                          <a:gd name="T14" fmla="*/ 0 60000 65536"/>
                          <a:gd name="T15" fmla="*/ 0 w 3"/>
                          <a:gd name="T16" fmla="*/ 0 h 15"/>
                          <a:gd name="T17" fmla="*/ 3 w 3"/>
                          <a:gd name="T18" fmla="*/ 15 h 15"/>
                        </a:gdLst>
                        <a:ahLst/>
                        <a:cxnLst>
                          <a:cxn ang="T10">
                            <a:pos x="T0" y="T1"/>
                          </a:cxn>
                          <a:cxn ang="T11">
                            <a:pos x="T2" y="T3"/>
                          </a:cxn>
                          <a:cxn ang="T12">
                            <a:pos x="T4" y="T5"/>
                          </a:cxn>
                          <a:cxn ang="T13">
                            <a:pos x="T6" y="T7"/>
                          </a:cxn>
                          <a:cxn ang="T14">
                            <a:pos x="T8" y="T9"/>
                          </a:cxn>
                        </a:cxnLst>
                        <a:rect l="T15" t="T16" r="T17" b="T18"/>
                        <a:pathLst>
                          <a:path w="3" h="15">
                            <a:moveTo>
                              <a:pt x="0" y="1"/>
                            </a:moveTo>
                            <a:lnTo>
                              <a:pt x="0" y="15"/>
                            </a:lnTo>
                            <a:lnTo>
                              <a:pt x="3" y="15"/>
                            </a:lnTo>
                            <a:lnTo>
                              <a:pt x="3" y="0"/>
                            </a:lnTo>
                            <a:lnTo>
                              <a:pt x="0" y="1"/>
                            </a:lnTo>
                            <a:close/>
                          </a:path>
                        </a:pathLst>
                      </a:custGeom>
                      <a:solidFill>
                        <a:srgbClr val="A0A0A0"/>
                      </a:solidFill>
                      <a:ln w="1588">
                        <a:solidFill>
                          <a:srgbClr val="202020"/>
                        </a:solidFill>
                        <a:round/>
                        <a:headEnd/>
                        <a:tailEnd/>
                      </a:ln>
                    </p:spPr>
                    <p:txBody>
                      <a:bodyPr/>
                      <a:lstStyle/>
                      <a:p>
                        <a:endParaRPr lang="es-AR"/>
                      </a:p>
                    </p:txBody>
                  </p:sp>
                  <p:sp>
                    <p:nvSpPr>
                      <p:cNvPr id="33234" name="Forma libre 1594"/>
                      <p:cNvSpPr>
                        <a:spLocks/>
                      </p:cNvSpPr>
                      <p:nvPr/>
                    </p:nvSpPr>
                    <p:spPr bwMode="auto">
                      <a:xfrm>
                        <a:off x="4217" y="2937"/>
                        <a:ext cx="2" cy="8"/>
                      </a:xfrm>
                      <a:custGeom>
                        <a:avLst/>
                        <a:gdLst>
                          <a:gd name="T0" fmla="*/ 0 w 3"/>
                          <a:gd name="T1" fmla="*/ 1 h 15"/>
                          <a:gd name="T2" fmla="*/ 0 w 3"/>
                          <a:gd name="T3" fmla="*/ 1 h 15"/>
                          <a:gd name="T4" fmla="*/ 1 w 3"/>
                          <a:gd name="T5" fmla="*/ 1 h 15"/>
                          <a:gd name="T6" fmla="*/ 1 w 3"/>
                          <a:gd name="T7" fmla="*/ 0 h 15"/>
                          <a:gd name="T8" fmla="*/ 0 w 3"/>
                          <a:gd name="T9" fmla="*/ 1 h 15"/>
                          <a:gd name="T10" fmla="*/ 0 60000 65536"/>
                          <a:gd name="T11" fmla="*/ 0 60000 65536"/>
                          <a:gd name="T12" fmla="*/ 0 60000 65536"/>
                          <a:gd name="T13" fmla="*/ 0 60000 65536"/>
                          <a:gd name="T14" fmla="*/ 0 60000 65536"/>
                          <a:gd name="T15" fmla="*/ 0 w 3"/>
                          <a:gd name="T16" fmla="*/ 0 h 15"/>
                          <a:gd name="T17" fmla="*/ 3 w 3"/>
                          <a:gd name="T18" fmla="*/ 15 h 15"/>
                        </a:gdLst>
                        <a:ahLst/>
                        <a:cxnLst>
                          <a:cxn ang="T10">
                            <a:pos x="T0" y="T1"/>
                          </a:cxn>
                          <a:cxn ang="T11">
                            <a:pos x="T2" y="T3"/>
                          </a:cxn>
                          <a:cxn ang="T12">
                            <a:pos x="T4" y="T5"/>
                          </a:cxn>
                          <a:cxn ang="T13">
                            <a:pos x="T6" y="T7"/>
                          </a:cxn>
                          <a:cxn ang="T14">
                            <a:pos x="T8" y="T9"/>
                          </a:cxn>
                        </a:cxnLst>
                        <a:rect l="T15" t="T16" r="T17" b="T18"/>
                        <a:pathLst>
                          <a:path w="3" h="15">
                            <a:moveTo>
                              <a:pt x="0" y="1"/>
                            </a:moveTo>
                            <a:lnTo>
                              <a:pt x="0" y="15"/>
                            </a:lnTo>
                            <a:lnTo>
                              <a:pt x="3" y="15"/>
                            </a:lnTo>
                            <a:lnTo>
                              <a:pt x="3" y="0"/>
                            </a:lnTo>
                            <a:lnTo>
                              <a:pt x="0" y="1"/>
                            </a:lnTo>
                            <a:close/>
                          </a:path>
                        </a:pathLst>
                      </a:custGeom>
                      <a:solidFill>
                        <a:srgbClr val="A0A0A0"/>
                      </a:solidFill>
                      <a:ln w="1588">
                        <a:solidFill>
                          <a:srgbClr val="202020"/>
                        </a:solidFill>
                        <a:round/>
                        <a:headEnd/>
                        <a:tailEnd/>
                      </a:ln>
                    </p:spPr>
                    <p:txBody>
                      <a:bodyPr/>
                      <a:lstStyle/>
                      <a:p>
                        <a:endParaRPr lang="es-AR"/>
                      </a:p>
                    </p:txBody>
                  </p:sp>
                  <p:sp>
                    <p:nvSpPr>
                      <p:cNvPr id="33235" name="Forma libre 1595"/>
                      <p:cNvSpPr>
                        <a:spLocks/>
                      </p:cNvSpPr>
                      <p:nvPr/>
                    </p:nvSpPr>
                    <p:spPr bwMode="auto">
                      <a:xfrm>
                        <a:off x="4219" y="2937"/>
                        <a:ext cx="1" cy="8"/>
                      </a:xfrm>
                      <a:custGeom>
                        <a:avLst/>
                        <a:gdLst>
                          <a:gd name="T0" fmla="*/ 0 w 3"/>
                          <a:gd name="T1" fmla="*/ 1 h 15"/>
                          <a:gd name="T2" fmla="*/ 0 w 3"/>
                          <a:gd name="T3" fmla="*/ 1 h 15"/>
                          <a:gd name="T4" fmla="*/ 0 w 3"/>
                          <a:gd name="T5" fmla="*/ 1 h 15"/>
                          <a:gd name="T6" fmla="*/ 0 w 3"/>
                          <a:gd name="T7" fmla="*/ 0 h 15"/>
                          <a:gd name="T8" fmla="*/ 0 w 3"/>
                          <a:gd name="T9" fmla="*/ 1 h 15"/>
                          <a:gd name="T10" fmla="*/ 0 60000 65536"/>
                          <a:gd name="T11" fmla="*/ 0 60000 65536"/>
                          <a:gd name="T12" fmla="*/ 0 60000 65536"/>
                          <a:gd name="T13" fmla="*/ 0 60000 65536"/>
                          <a:gd name="T14" fmla="*/ 0 60000 65536"/>
                          <a:gd name="T15" fmla="*/ 0 w 3"/>
                          <a:gd name="T16" fmla="*/ 0 h 15"/>
                          <a:gd name="T17" fmla="*/ 3 w 3"/>
                          <a:gd name="T18" fmla="*/ 15 h 15"/>
                        </a:gdLst>
                        <a:ahLst/>
                        <a:cxnLst>
                          <a:cxn ang="T10">
                            <a:pos x="T0" y="T1"/>
                          </a:cxn>
                          <a:cxn ang="T11">
                            <a:pos x="T2" y="T3"/>
                          </a:cxn>
                          <a:cxn ang="T12">
                            <a:pos x="T4" y="T5"/>
                          </a:cxn>
                          <a:cxn ang="T13">
                            <a:pos x="T6" y="T7"/>
                          </a:cxn>
                          <a:cxn ang="T14">
                            <a:pos x="T8" y="T9"/>
                          </a:cxn>
                        </a:cxnLst>
                        <a:rect l="T15" t="T16" r="T17" b="T18"/>
                        <a:pathLst>
                          <a:path w="3" h="15">
                            <a:moveTo>
                              <a:pt x="0" y="1"/>
                            </a:moveTo>
                            <a:lnTo>
                              <a:pt x="0" y="15"/>
                            </a:lnTo>
                            <a:lnTo>
                              <a:pt x="3" y="15"/>
                            </a:lnTo>
                            <a:lnTo>
                              <a:pt x="3" y="0"/>
                            </a:lnTo>
                            <a:lnTo>
                              <a:pt x="0" y="1"/>
                            </a:lnTo>
                            <a:close/>
                          </a:path>
                        </a:pathLst>
                      </a:custGeom>
                      <a:solidFill>
                        <a:srgbClr val="A0A0A0"/>
                      </a:solidFill>
                      <a:ln w="1588">
                        <a:solidFill>
                          <a:srgbClr val="202020"/>
                        </a:solidFill>
                        <a:round/>
                        <a:headEnd/>
                        <a:tailEnd/>
                      </a:ln>
                    </p:spPr>
                    <p:txBody>
                      <a:bodyPr/>
                      <a:lstStyle/>
                      <a:p>
                        <a:endParaRPr lang="es-AR"/>
                      </a:p>
                    </p:txBody>
                  </p:sp>
                  <p:sp>
                    <p:nvSpPr>
                      <p:cNvPr id="33236" name="Forma libre 1596"/>
                      <p:cNvSpPr>
                        <a:spLocks/>
                      </p:cNvSpPr>
                      <p:nvPr/>
                    </p:nvSpPr>
                    <p:spPr bwMode="auto">
                      <a:xfrm>
                        <a:off x="4220" y="2937"/>
                        <a:ext cx="2" cy="8"/>
                      </a:xfrm>
                      <a:custGeom>
                        <a:avLst/>
                        <a:gdLst>
                          <a:gd name="T0" fmla="*/ 0 w 5"/>
                          <a:gd name="T1" fmla="*/ 1 h 15"/>
                          <a:gd name="T2" fmla="*/ 0 w 5"/>
                          <a:gd name="T3" fmla="*/ 1 h 15"/>
                          <a:gd name="T4" fmla="*/ 0 w 5"/>
                          <a:gd name="T5" fmla="*/ 1 h 15"/>
                          <a:gd name="T6" fmla="*/ 0 w 5"/>
                          <a:gd name="T7" fmla="*/ 0 h 15"/>
                          <a:gd name="T8" fmla="*/ 0 w 5"/>
                          <a:gd name="T9" fmla="*/ 1 h 15"/>
                          <a:gd name="T10" fmla="*/ 0 60000 65536"/>
                          <a:gd name="T11" fmla="*/ 0 60000 65536"/>
                          <a:gd name="T12" fmla="*/ 0 60000 65536"/>
                          <a:gd name="T13" fmla="*/ 0 60000 65536"/>
                          <a:gd name="T14" fmla="*/ 0 60000 65536"/>
                          <a:gd name="T15" fmla="*/ 0 w 5"/>
                          <a:gd name="T16" fmla="*/ 0 h 15"/>
                          <a:gd name="T17" fmla="*/ 5 w 5"/>
                          <a:gd name="T18" fmla="*/ 15 h 15"/>
                        </a:gdLst>
                        <a:ahLst/>
                        <a:cxnLst>
                          <a:cxn ang="T10">
                            <a:pos x="T0" y="T1"/>
                          </a:cxn>
                          <a:cxn ang="T11">
                            <a:pos x="T2" y="T3"/>
                          </a:cxn>
                          <a:cxn ang="T12">
                            <a:pos x="T4" y="T5"/>
                          </a:cxn>
                          <a:cxn ang="T13">
                            <a:pos x="T6" y="T7"/>
                          </a:cxn>
                          <a:cxn ang="T14">
                            <a:pos x="T8" y="T9"/>
                          </a:cxn>
                        </a:cxnLst>
                        <a:rect l="T15" t="T16" r="T17" b="T18"/>
                        <a:pathLst>
                          <a:path w="5" h="15">
                            <a:moveTo>
                              <a:pt x="0" y="1"/>
                            </a:moveTo>
                            <a:lnTo>
                              <a:pt x="0" y="15"/>
                            </a:lnTo>
                            <a:lnTo>
                              <a:pt x="5" y="15"/>
                            </a:lnTo>
                            <a:lnTo>
                              <a:pt x="5" y="0"/>
                            </a:lnTo>
                            <a:lnTo>
                              <a:pt x="0" y="1"/>
                            </a:lnTo>
                            <a:close/>
                          </a:path>
                        </a:pathLst>
                      </a:custGeom>
                      <a:solidFill>
                        <a:srgbClr val="A0A0A0"/>
                      </a:solidFill>
                      <a:ln w="1588">
                        <a:solidFill>
                          <a:srgbClr val="202020"/>
                        </a:solidFill>
                        <a:round/>
                        <a:headEnd/>
                        <a:tailEnd/>
                      </a:ln>
                    </p:spPr>
                    <p:txBody>
                      <a:bodyPr/>
                      <a:lstStyle/>
                      <a:p>
                        <a:endParaRPr lang="es-AR"/>
                      </a:p>
                    </p:txBody>
                  </p:sp>
                </p:grpSp>
              </p:grpSp>
              <p:grpSp>
                <p:nvGrpSpPr>
                  <p:cNvPr id="33225" name="Grupo 1597"/>
                  <p:cNvGrpSpPr>
                    <a:grpSpLocks/>
                  </p:cNvGrpSpPr>
                  <p:nvPr/>
                </p:nvGrpSpPr>
                <p:grpSpPr bwMode="auto">
                  <a:xfrm>
                    <a:off x="4222" y="2937"/>
                    <a:ext cx="7" cy="8"/>
                    <a:chOff x="4222" y="2937"/>
                    <a:chExt cx="7" cy="8"/>
                  </a:xfrm>
                </p:grpSpPr>
                <p:sp>
                  <p:nvSpPr>
                    <p:cNvPr id="33227" name="Forma libre 1598"/>
                    <p:cNvSpPr>
                      <a:spLocks/>
                    </p:cNvSpPr>
                    <p:nvPr/>
                  </p:nvSpPr>
                  <p:spPr bwMode="auto">
                    <a:xfrm>
                      <a:off x="4222" y="2937"/>
                      <a:ext cx="2" cy="8"/>
                    </a:xfrm>
                    <a:custGeom>
                      <a:avLst/>
                      <a:gdLst>
                        <a:gd name="T0" fmla="*/ 0 w 2"/>
                        <a:gd name="T1" fmla="*/ 0 h 15"/>
                        <a:gd name="T2" fmla="*/ 0 w 2"/>
                        <a:gd name="T3" fmla="*/ 1 h 15"/>
                        <a:gd name="T4" fmla="*/ 2 w 2"/>
                        <a:gd name="T5" fmla="*/ 1 h 15"/>
                        <a:gd name="T6" fmla="*/ 2 w 2"/>
                        <a:gd name="T7" fmla="*/ 0 h 15"/>
                        <a:gd name="T8" fmla="*/ 0 w 2"/>
                        <a:gd name="T9" fmla="*/ 0 h 15"/>
                        <a:gd name="T10" fmla="*/ 0 60000 65536"/>
                        <a:gd name="T11" fmla="*/ 0 60000 65536"/>
                        <a:gd name="T12" fmla="*/ 0 60000 65536"/>
                        <a:gd name="T13" fmla="*/ 0 60000 65536"/>
                        <a:gd name="T14" fmla="*/ 0 60000 65536"/>
                        <a:gd name="T15" fmla="*/ 0 w 2"/>
                        <a:gd name="T16" fmla="*/ 0 h 15"/>
                        <a:gd name="T17" fmla="*/ 2 w 2"/>
                        <a:gd name="T18" fmla="*/ 15 h 15"/>
                      </a:gdLst>
                      <a:ahLst/>
                      <a:cxnLst>
                        <a:cxn ang="T10">
                          <a:pos x="T0" y="T1"/>
                        </a:cxn>
                        <a:cxn ang="T11">
                          <a:pos x="T2" y="T3"/>
                        </a:cxn>
                        <a:cxn ang="T12">
                          <a:pos x="T4" y="T5"/>
                        </a:cxn>
                        <a:cxn ang="T13">
                          <a:pos x="T6" y="T7"/>
                        </a:cxn>
                        <a:cxn ang="T14">
                          <a:pos x="T8" y="T9"/>
                        </a:cxn>
                      </a:cxnLst>
                      <a:rect l="T15" t="T16" r="T17" b="T18"/>
                      <a:pathLst>
                        <a:path w="2" h="15">
                          <a:moveTo>
                            <a:pt x="0" y="0"/>
                          </a:moveTo>
                          <a:lnTo>
                            <a:pt x="0" y="15"/>
                          </a:lnTo>
                          <a:lnTo>
                            <a:pt x="2" y="13"/>
                          </a:lnTo>
                          <a:lnTo>
                            <a:pt x="2" y="0"/>
                          </a:lnTo>
                          <a:lnTo>
                            <a:pt x="0" y="0"/>
                          </a:lnTo>
                          <a:close/>
                        </a:path>
                      </a:pathLst>
                    </a:custGeom>
                    <a:solidFill>
                      <a:srgbClr val="A0A0A0"/>
                    </a:solidFill>
                    <a:ln w="1588">
                      <a:solidFill>
                        <a:srgbClr val="202020"/>
                      </a:solidFill>
                      <a:round/>
                      <a:headEnd/>
                      <a:tailEnd/>
                    </a:ln>
                  </p:spPr>
                  <p:txBody>
                    <a:bodyPr/>
                    <a:lstStyle/>
                    <a:p>
                      <a:endParaRPr lang="es-AR"/>
                    </a:p>
                  </p:txBody>
                </p:sp>
                <p:sp>
                  <p:nvSpPr>
                    <p:cNvPr id="33228" name="Forma libre 1599"/>
                    <p:cNvSpPr>
                      <a:spLocks/>
                    </p:cNvSpPr>
                    <p:nvPr/>
                  </p:nvSpPr>
                  <p:spPr bwMode="auto">
                    <a:xfrm>
                      <a:off x="4224" y="2937"/>
                      <a:ext cx="1" cy="8"/>
                    </a:xfrm>
                    <a:custGeom>
                      <a:avLst/>
                      <a:gdLst>
                        <a:gd name="T0" fmla="*/ 0 w 3"/>
                        <a:gd name="T1" fmla="*/ 0 h 15"/>
                        <a:gd name="T2" fmla="*/ 0 w 3"/>
                        <a:gd name="T3" fmla="*/ 1 h 15"/>
                        <a:gd name="T4" fmla="*/ 0 w 3"/>
                        <a:gd name="T5" fmla="*/ 1 h 15"/>
                        <a:gd name="T6" fmla="*/ 0 w 3"/>
                        <a:gd name="T7" fmla="*/ 0 h 15"/>
                        <a:gd name="T8" fmla="*/ 0 w 3"/>
                        <a:gd name="T9" fmla="*/ 0 h 15"/>
                        <a:gd name="T10" fmla="*/ 0 60000 65536"/>
                        <a:gd name="T11" fmla="*/ 0 60000 65536"/>
                        <a:gd name="T12" fmla="*/ 0 60000 65536"/>
                        <a:gd name="T13" fmla="*/ 0 60000 65536"/>
                        <a:gd name="T14" fmla="*/ 0 60000 65536"/>
                        <a:gd name="T15" fmla="*/ 0 w 3"/>
                        <a:gd name="T16" fmla="*/ 0 h 15"/>
                        <a:gd name="T17" fmla="*/ 3 w 3"/>
                        <a:gd name="T18" fmla="*/ 15 h 15"/>
                      </a:gdLst>
                      <a:ahLst/>
                      <a:cxnLst>
                        <a:cxn ang="T10">
                          <a:pos x="T0" y="T1"/>
                        </a:cxn>
                        <a:cxn ang="T11">
                          <a:pos x="T2" y="T3"/>
                        </a:cxn>
                        <a:cxn ang="T12">
                          <a:pos x="T4" y="T5"/>
                        </a:cxn>
                        <a:cxn ang="T13">
                          <a:pos x="T6" y="T7"/>
                        </a:cxn>
                        <a:cxn ang="T14">
                          <a:pos x="T8" y="T9"/>
                        </a:cxn>
                      </a:cxnLst>
                      <a:rect l="T15" t="T16" r="T17" b="T18"/>
                      <a:pathLst>
                        <a:path w="3" h="15">
                          <a:moveTo>
                            <a:pt x="0" y="0"/>
                          </a:moveTo>
                          <a:lnTo>
                            <a:pt x="0" y="15"/>
                          </a:lnTo>
                          <a:lnTo>
                            <a:pt x="3" y="13"/>
                          </a:lnTo>
                          <a:lnTo>
                            <a:pt x="3" y="0"/>
                          </a:lnTo>
                          <a:lnTo>
                            <a:pt x="0" y="0"/>
                          </a:lnTo>
                          <a:close/>
                        </a:path>
                      </a:pathLst>
                    </a:custGeom>
                    <a:solidFill>
                      <a:srgbClr val="A0A0A0"/>
                    </a:solidFill>
                    <a:ln w="1588">
                      <a:solidFill>
                        <a:srgbClr val="202020"/>
                      </a:solidFill>
                      <a:round/>
                      <a:headEnd/>
                      <a:tailEnd/>
                    </a:ln>
                  </p:spPr>
                  <p:txBody>
                    <a:bodyPr/>
                    <a:lstStyle/>
                    <a:p>
                      <a:endParaRPr lang="es-AR"/>
                    </a:p>
                  </p:txBody>
                </p:sp>
                <p:sp>
                  <p:nvSpPr>
                    <p:cNvPr id="33229" name="Forma libre 1600"/>
                    <p:cNvSpPr>
                      <a:spLocks/>
                    </p:cNvSpPr>
                    <p:nvPr/>
                  </p:nvSpPr>
                  <p:spPr bwMode="auto">
                    <a:xfrm>
                      <a:off x="4225" y="2937"/>
                      <a:ext cx="2" cy="8"/>
                    </a:xfrm>
                    <a:custGeom>
                      <a:avLst/>
                      <a:gdLst>
                        <a:gd name="T0" fmla="*/ 0 w 3"/>
                        <a:gd name="T1" fmla="*/ 0 h 15"/>
                        <a:gd name="T2" fmla="*/ 0 w 3"/>
                        <a:gd name="T3" fmla="*/ 1 h 15"/>
                        <a:gd name="T4" fmla="*/ 1 w 3"/>
                        <a:gd name="T5" fmla="*/ 1 h 15"/>
                        <a:gd name="T6" fmla="*/ 1 w 3"/>
                        <a:gd name="T7" fmla="*/ 0 h 15"/>
                        <a:gd name="T8" fmla="*/ 0 w 3"/>
                        <a:gd name="T9" fmla="*/ 0 h 15"/>
                        <a:gd name="T10" fmla="*/ 0 60000 65536"/>
                        <a:gd name="T11" fmla="*/ 0 60000 65536"/>
                        <a:gd name="T12" fmla="*/ 0 60000 65536"/>
                        <a:gd name="T13" fmla="*/ 0 60000 65536"/>
                        <a:gd name="T14" fmla="*/ 0 60000 65536"/>
                        <a:gd name="T15" fmla="*/ 0 w 3"/>
                        <a:gd name="T16" fmla="*/ 0 h 15"/>
                        <a:gd name="T17" fmla="*/ 3 w 3"/>
                        <a:gd name="T18" fmla="*/ 15 h 15"/>
                      </a:gdLst>
                      <a:ahLst/>
                      <a:cxnLst>
                        <a:cxn ang="T10">
                          <a:pos x="T0" y="T1"/>
                        </a:cxn>
                        <a:cxn ang="T11">
                          <a:pos x="T2" y="T3"/>
                        </a:cxn>
                        <a:cxn ang="T12">
                          <a:pos x="T4" y="T5"/>
                        </a:cxn>
                        <a:cxn ang="T13">
                          <a:pos x="T6" y="T7"/>
                        </a:cxn>
                        <a:cxn ang="T14">
                          <a:pos x="T8" y="T9"/>
                        </a:cxn>
                      </a:cxnLst>
                      <a:rect l="T15" t="T16" r="T17" b="T18"/>
                      <a:pathLst>
                        <a:path w="3" h="15">
                          <a:moveTo>
                            <a:pt x="0" y="0"/>
                          </a:moveTo>
                          <a:lnTo>
                            <a:pt x="0" y="15"/>
                          </a:lnTo>
                          <a:lnTo>
                            <a:pt x="3" y="13"/>
                          </a:lnTo>
                          <a:lnTo>
                            <a:pt x="3" y="0"/>
                          </a:lnTo>
                          <a:lnTo>
                            <a:pt x="0" y="0"/>
                          </a:lnTo>
                          <a:close/>
                        </a:path>
                      </a:pathLst>
                    </a:custGeom>
                    <a:solidFill>
                      <a:srgbClr val="A0A0A0"/>
                    </a:solidFill>
                    <a:ln w="1588">
                      <a:solidFill>
                        <a:srgbClr val="202020"/>
                      </a:solidFill>
                      <a:round/>
                      <a:headEnd/>
                      <a:tailEnd/>
                    </a:ln>
                  </p:spPr>
                  <p:txBody>
                    <a:bodyPr/>
                    <a:lstStyle/>
                    <a:p>
                      <a:endParaRPr lang="es-AR"/>
                    </a:p>
                  </p:txBody>
                </p:sp>
                <p:sp>
                  <p:nvSpPr>
                    <p:cNvPr id="33230" name="Forma libre 1601"/>
                    <p:cNvSpPr>
                      <a:spLocks/>
                    </p:cNvSpPr>
                    <p:nvPr/>
                  </p:nvSpPr>
                  <p:spPr bwMode="auto">
                    <a:xfrm>
                      <a:off x="4227" y="2937"/>
                      <a:ext cx="2" cy="8"/>
                    </a:xfrm>
                    <a:custGeom>
                      <a:avLst/>
                      <a:gdLst>
                        <a:gd name="T0" fmla="*/ 0 w 5"/>
                        <a:gd name="T1" fmla="*/ 0 h 15"/>
                        <a:gd name="T2" fmla="*/ 0 w 5"/>
                        <a:gd name="T3" fmla="*/ 1 h 15"/>
                        <a:gd name="T4" fmla="*/ 0 w 5"/>
                        <a:gd name="T5" fmla="*/ 1 h 15"/>
                        <a:gd name="T6" fmla="*/ 0 w 5"/>
                        <a:gd name="T7" fmla="*/ 0 h 15"/>
                        <a:gd name="T8" fmla="*/ 0 w 5"/>
                        <a:gd name="T9" fmla="*/ 0 h 15"/>
                        <a:gd name="T10" fmla="*/ 0 60000 65536"/>
                        <a:gd name="T11" fmla="*/ 0 60000 65536"/>
                        <a:gd name="T12" fmla="*/ 0 60000 65536"/>
                        <a:gd name="T13" fmla="*/ 0 60000 65536"/>
                        <a:gd name="T14" fmla="*/ 0 60000 65536"/>
                        <a:gd name="T15" fmla="*/ 0 w 5"/>
                        <a:gd name="T16" fmla="*/ 0 h 15"/>
                        <a:gd name="T17" fmla="*/ 5 w 5"/>
                        <a:gd name="T18" fmla="*/ 15 h 15"/>
                      </a:gdLst>
                      <a:ahLst/>
                      <a:cxnLst>
                        <a:cxn ang="T10">
                          <a:pos x="T0" y="T1"/>
                        </a:cxn>
                        <a:cxn ang="T11">
                          <a:pos x="T2" y="T3"/>
                        </a:cxn>
                        <a:cxn ang="T12">
                          <a:pos x="T4" y="T5"/>
                        </a:cxn>
                        <a:cxn ang="T13">
                          <a:pos x="T6" y="T7"/>
                        </a:cxn>
                        <a:cxn ang="T14">
                          <a:pos x="T8" y="T9"/>
                        </a:cxn>
                      </a:cxnLst>
                      <a:rect l="T15" t="T16" r="T17" b="T18"/>
                      <a:pathLst>
                        <a:path w="5" h="15">
                          <a:moveTo>
                            <a:pt x="0" y="0"/>
                          </a:moveTo>
                          <a:lnTo>
                            <a:pt x="0" y="15"/>
                          </a:lnTo>
                          <a:lnTo>
                            <a:pt x="5" y="13"/>
                          </a:lnTo>
                          <a:lnTo>
                            <a:pt x="5" y="0"/>
                          </a:lnTo>
                          <a:lnTo>
                            <a:pt x="0" y="0"/>
                          </a:lnTo>
                          <a:close/>
                        </a:path>
                      </a:pathLst>
                    </a:custGeom>
                    <a:solidFill>
                      <a:srgbClr val="A0A0A0"/>
                    </a:solidFill>
                    <a:ln w="1588">
                      <a:solidFill>
                        <a:srgbClr val="202020"/>
                      </a:solidFill>
                      <a:round/>
                      <a:headEnd/>
                      <a:tailEnd/>
                    </a:ln>
                  </p:spPr>
                  <p:txBody>
                    <a:bodyPr/>
                    <a:lstStyle/>
                    <a:p>
                      <a:endParaRPr lang="es-AR"/>
                    </a:p>
                  </p:txBody>
                </p:sp>
              </p:grpSp>
              <p:sp>
                <p:nvSpPr>
                  <p:cNvPr id="33226" name="Forma libre 1602"/>
                  <p:cNvSpPr>
                    <a:spLocks/>
                  </p:cNvSpPr>
                  <p:nvPr/>
                </p:nvSpPr>
                <p:spPr bwMode="auto">
                  <a:xfrm>
                    <a:off x="4229" y="2937"/>
                    <a:ext cx="1" cy="8"/>
                  </a:xfrm>
                  <a:custGeom>
                    <a:avLst/>
                    <a:gdLst>
                      <a:gd name="T0" fmla="*/ 0 w 3"/>
                      <a:gd name="T1" fmla="*/ 0 h 15"/>
                      <a:gd name="T2" fmla="*/ 0 w 3"/>
                      <a:gd name="T3" fmla="*/ 1 h 15"/>
                      <a:gd name="T4" fmla="*/ 0 w 3"/>
                      <a:gd name="T5" fmla="*/ 1 h 15"/>
                      <a:gd name="T6" fmla="*/ 0 w 3"/>
                      <a:gd name="T7" fmla="*/ 0 h 15"/>
                      <a:gd name="T8" fmla="*/ 0 w 3"/>
                      <a:gd name="T9" fmla="*/ 0 h 15"/>
                      <a:gd name="T10" fmla="*/ 0 60000 65536"/>
                      <a:gd name="T11" fmla="*/ 0 60000 65536"/>
                      <a:gd name="T12" fmla="*/ 0 60000 65536"/>
                      <a:gd name="T13" fmla="*/ 0 60000 65536"/>
                      <a:gd name="T14" fmla="*/ 0 60000 65536"/>
                      <a:gd name="T15" fmla="*/ 0 w 3"/>
                      <a:gd name="T16" fmla="*/ 0 h 15"/>
                      <a:gd name="T17" fmla="*/ 3 w 3"/>
                      <a:gd name="T18" fmla="*/ 15 h 15"/>
                    </a:gdLst>
                    <a:ahLst/>
                    <a:cxnLst>
                      <a:cxn ang="T10">
                        <a:pos x="T0" y="T1"/>
                      </a:cxn>
                      <a:cxn ang="T11">
                        <a:pos x="T2" y="T3"/>
                      </a:cxn>
                      <a:cxn ang="T12">
                        <a:pos x="T4" y="T5"/>
                      </a:cxn>
                      <a:cxn ang="T13">
                        <a:pos x="T6" y="T7"/>
                      </a:cxn>
                      <a:cxn ang="T14">
                        <a:pos x="T8" y="T9"/>
                      </a:cxn>
                    </a:cxnLst>
                    <a:rect l="T15" t="T16" r="T17" b="T18"/>
                    <a:pathLst>
                      <a:path w="3" h="15">
                        <a:moveTo>
                          <a:pt x="0" y="0"/>
                        </a:moveTo>
                        <a:lnTo>
                          <a:pt x="0" y="15"/>
                        </a:lnTo>
                        <a:lnTo>
                          <a:pt x="3" y="13"/>
                        </a:lnTo>
                        <a:lnTo>
                          <a:pt x="3" y="0"/>
                        </a:lnTo>
                        <a:lnTo>
                          <a:pt x="0" y="0"/>
                        </a:lnTo>
                        <a:close/>
                      </a:path>
                    </a:pathLst>
                  </a:custGeom>
                  <a:solidFill>
                    <a:srgbClr val="A0A0A0"/>
                  </a:solidFill>
                  <a:ln w="1588">
                    <a:solidFill>
                      <a:srgbClr val="202020"/>
                    </a:solidFill>
                    <a:round/>
                    <a:headEnd/>
                    <a:tailEnd/>
                  </a:ln>
                </p:spPr>
                <p:txBody>
                  <a:bodyPr/>
                  <a:lstStyle/>
                  <a:p>
                    <a:endParaRPr lang="es-AR"/>
                  </a:p>
                </p:txBody>
              </p:sp>
            </p:grpSp>
            <p:grpSp>
              <p:nvGrpSpPr>
                <p:cNvPr id="33199" name="Grupo 1603"/>
                <p:cNvGrpSpPr>
                  <a:grpSpLocks/>
                </p:cNvGrpSpPr>
                <p:nvPr/>
              </p:nvGrpSpPr>
              <p:grpSpPr bwMode="auto">
                <a:xfrm>
                  <a:off x="4180" y="2901"/>
                  <a:ext cx="53" cy="36"/>
                  <a:chOff x="4180" y="2901"/>
                  <a:chExt cx="53" cy="36"/>
                </a:xfrm>
              </p:grpSpPr>
              <p:sp>
                <p:nvSpPr>
                  <p:cNvPr id="33200" name="Forma libre 1604"/>
                  <p:cNvSpPr>
                    <a:spLocks/>
                  </p:cNvSpPr>
                  <p:nvPr/>
                </p:nvSpPr>
                <p:spPr bwMode="auto">
                  <a:xfrm>
                    <a:off x="4180" y="2905"/>
                    <a:ext cx="52" cy="3"/>
                  </a:xfrm>
                  <a:custGeom>
                    <a:avLst/>
                    <a:gdLst>
                      <a:gd name="T0" fmla="*/ 0 w 104"/>
                      <a:gd name="T1" fmla="*/ 0 h 8"/>
                      <a:gd name="T2" fmla="*/ 1 w 104"/>
                      <a:gd name="T3" fmla="*/ 0 h 8"/>
                      <a:gd name="T4" fmla="*/ 1 w 104"/>
                      <a:gd name="T5" fmla="*/ 0 h 8"/>
                      <a:gd name="T6" fmla="*/ 1 w 104"/>
                      <a:gd name="T7" fmla="*/ 0 h 8"/>
                      <a:gd name="T8" fmla="*/ 1 w 104"/>
                      <a:gd name="T9" fmla="*/ 0 h 8"/>
                      <a:gd name="T10" fmla="*/ 1 w 104"/>
                      <a:gd name="T11" fmla="*/ 0 h 8"/>
                      <a:gd name="T12" fmla="*/ 0 w 104"/>
                      <a:gd name="T13" fmla="*/ 0 h 8"/>
                      <a:gd name="T14" fmla="*/ 0 60000 65536"/>
                      <a:gd name="T15" fmla="*/ 0 60000 65536"/>
                      <a:gd name="T16" fmla="*/ 0 60000 65536"/>
                      <a:gd name="T17" fmla="*/ 0 60000 65536"/>
                      <a:gd name="T18" fmla="*/ 0 60000 65536"/>
                      <a:gd name="T19" fmla="*/ 0 60000 65536"/>
                      <a:gd name="T20" fmla="*/ 0 60000 65536"/>
                      <a:gd name="T21" fmla="*/ 0 w 104"/>
                      <a:gd name="T22" fmla="*/ 0 h 8"/>
                      <a:gd name="T23" fmla="*/ 104 w 104"/>
                      <a:gd name="T24" fmla="*/ 8 h 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4" h="8">
                        <a:moveTo>
                          <a:pt x="0" y="3"/>
                        </a:moveTo>
                        <a:lnTo>
                          <a:pt x="2" y="8"/>
                        </a:lnTo>
                        <a:lnTo>
                          <a:pt x="102" y="8"/>
                        </a:lnTo>
                        <a:lnTo>
                          <a:pt x="104" y="3"/>
                        </a:lnTo>
                        <a:lnTo>
                          <a:pt x="102" y="0"/>
                        </a:lnTo>
                        <a:lnTo>
                          <a:pt x="2" y="0"/>
                        </a:lnTo>
                        <a:lnTo>
                          <a:pt x="0" y="3"/>
                        </a:lnTo>
                        <a:close/>
                      </a:path>
                    </a:pathLst>
                  </a:custGeom>
                  <a:solidFill>
                    <a:srgbClr val="E0E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3201" name="Forma libre 1605"/>
                  <p:cNvSpPr>
                    <a:spLocks/>
                  </p:cNvSpPr>
                  <p:nvPr/>
                </p:nvSpPr>
                <p:spPr bwMode="auto">
                  <a:xfrm>
                    <a:off x="4180" y="2913"/>
                    <a:ext cx="53" cy="4"/>
                  </a:xfrm>
                  <a:custGeom>
                    <a:avLst/>
                    <a:gdLst>
                      <a:gd name="T0" fmla="*/ 0 w 105"/>
                      <a:gd name="T1" fmla="*/ 1 h 7"/>
                      <a:gd name="T2" fmla="*/ 1 w 105"/>
                      <a:gd name="T3" fmla="*/ 1 h 7"/>
                      <a:gd name="T4" fmla="*/ 1 w 105"/>
                      <a:gd name="T5" fmla="*/ 1 h 7"/>
                      <a:gd name="T6" fmla="*/ 1 w 105"/>
                      <a:gd name="T7" fmla="*/ 1 h 7"/>
                      <a:gd name="T8" fmla="*/ 1 w 105"/>
                      <a:gd name="T9" fmla="*/ 0 h 7"/>
                      <a:gd name="T10" fmla="*/ 1 w 105"/>
                      <a:gd name="T11" fmla="*/ 0 h 7"/>
                      <a:gd name="T12" fmla="*/ 0 w 105"/>
                      <a:gd name="T13" fmla="*/ 1 h 7"/>
                      <a:gd name="T14" fmla="*/ 0 60000 65536"/>
                      <a:gd name="T15" fmla="*/ 0 60000 65536"/>
                      <a:gd name="T16" fmla="*/ 0 60000 65536"/>
                      <a:gd name="T17" fmla="*/ 0 60000 65536"/>
                      <a:gd name="T18" fmla="*/ 0 60000 65536"/>
                      <a:gd name="T19" fmla="*/ 0 60000 65536"/>
                      <a:gd name="T20" fmla="*/ 0 60000 65536"/>
                      <a:gd name="T21" fmla="*/ 0 w 105"/>
                      <a:gd name="T22" fmla="*/ 0 h 7"/>
                      <a:gd name="T23" fmla="*/ 105 w 105"/>
                      <a:gd name="T24" fmla="*/ 7 h 7"/>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5" h="7">
                        <a:moveTo>
                          <a:pt x="0" y="4"/>
                        </a:moveTo>
                        <a:lnTo>
                          <a:pt x="2" y="7"/>
                        </a:lnTo>
                        <a:lnTo>
                          <a:pt x="102" y="7"/>
                        </a:lnTo>
                        <a:lnTo>
                          <a:pt x="105" y="4"/>
                        </a:lnTo>
                        <a:lnTo>
                          <a:pt x="102" y="0"/>
                        </a:lnTo>
                        <a:lnTo>
                          <a:pt x="2" y="0"/>
                        </a:lnTo>
                        <a:lnTo>
                          <a:pt x="0" y="4"/>
                        </a:lnTo>
                        <a:close/>
                      </a:path>
                    </a:pathLst>
                  </a:custGeom>
                  <a:solidFill>
                    <a:srgbClr val="E0E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3202" name="Forma libre 1606"/>
                  <p:cNvSpPr>
                    <a:spLocks/>
                  </p:cNvSpPr>
                  <p:nvPr/>
                </p:nvSpPr>
                <p:spPr bwMode="auto">
                  <a:xfrm>
                    <a:off x="4180" y="2922"/>
                    <a:ext cx="52" cy="3"/>
                  </a:xfrm>
                  <a:custGeom>
                    <a:avLst/>
                    <a:gdLst>
                      <a:gd name="T0" fmla="*/ 0 w 104"/>
                      <a:gd name="T1" fmla="*/ 1 h 5"/>
                      <a:gd name="T2" fmla="*/ 1 w 104"/>
                      <a:gd name="T3" fmla="*/ 1 h 5"/>
                      <a:gd name="T4" fmla="*/ 1 w 104"/>
                      <a:gd name="T5" fmla="*/ 1 h 5"/>
                      <a:gd name="T6" fmla="*/ 1 w 104"/>
                      <a:gd name="T7" fmla="*/ 1 h 5"/>
                      <a:gd name="T8" fmla="*/ 1 w 104"/>
                      <a:gd name="T9" fmla="*/ 0 h 5"/>
                      <a:gd name="T10" fmla="*/ 1 w 104"/>
                      <a:gd name="T11" fmla="*/ 0 h 5"/>
                      <a:gd name="T12" fmla="*/ 0 w 104"/>
                      <a:gd name="T13" fmla="*/ 1 h 5"/>
                      <a:gd name="T14" fmla="*/ 0 60000 65536"/>
                      <a:gd name="T15" fmla="*/ 0 60000 65536"/>
                      <a:gd name="T16" fmla="*/ 0 60000 65536"/>
                      <a:gd name="T17" fmla="*/ 0 60000 65536"/>
                      <a:gd name="T18" fmla="*/ 0 60000 65536"/>
                      <a:gd name="T19" fmla="*/ 0 60000 65536"/>
                      <a:gd name="T20" fmla="*/ 0 60000 65536"/>
                      <a:gd name="T21" fmla="*/ 0 w 104"/>
                      <a:gd name="T22" fmla="*/ 0 h 5"/>
                      <a:gd name="T23" fmla="*/ 104 w 104"/>
                      <a:gd name="T24" fmla="*/ 5 h 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4" h="5">
                        <a:moveTo>
                          <a:pt x="0" y="3"/>
                        </a:moveTo>
                        <a:lnTo>
                          <a:pt x="2" y="5"/>
                        </a:lnTo>
                        <a:lnTo>
                          <a:pt x="102" y="5"/>
                        </a:lnTo>
                        <a:lnTo>
                          <a:pt x="104" y="3"/>
                        </a:lnTo>
                        <a:lnTo>
                          <a:pt x="102" y="0"/>
                        </a:lnTo>
                        <a:lnTo>
                          <a:pt x="2" y="0"/>
                        </a:lnTo>
                        <a:lnTo>
                          <a:pt x="0" y="3"/>
                        </a:lnTo>
                        <a:close/>
                      </a:path>
                    </a:pathLst>
                  </a:custGeom>
                  <a:solidFill>
                    <a:srgbClr val="E0E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3203" name="Forma libre 1607"/>
                  <p:cNvSpPr>
                    <a:spLocks/>
                  </p:cNvSpPr>
                  <p:nvPr/>
                </p:nvSpPr>
                <p:spPr bwMode="auto">
                  <a:xfrm>
                    <a:off x="4180" y="2930"/>
                    <a:ext cx="52" cy="3"/>
                  </a:xfrm>
                  <a:custGeom>
                    <a:avLst/>
                    <a:gdLst>
                      <a:gd name="T0" fmla="*/ 0 w 104"/>
                      <a:gd name="T1" fmla="*/ 1 h 6"/>
                      <a:gd name="T2" fmla="*/ 1 w 104"/>
                      <a:gd name="T3" fmla="*/ 1 h 6"/>
                      <a:gd name="T4" fmla="*/ 1 w 104"/>
                      <a:gd name="T5" fmla="*/ 1 h 6"/>
                      <a:gd name="T6" fmla="*/ 1 w 104"/>
                      <a:gd name="T7" fmla="*/ 1 h 6"/>
                      <a:gd name="T8" fmla="*/ 1 w 104"/>
                      <a:gd name="T9" fmla="*/ 0 h 6"/>
                      <a:gd name="T10" fmla="*/ 1 w 104"/>
                      <a:gd name="T11" fmla="*/ 0 h 6"/>
                      <a:gd name="T12" fmla="*/ 0 w 104"/>
                      <a:gd name="T13" fmla="*/ 1 h 6"/>
                      <a:gd name="T14" fmla="*/ 0 60000 65536"/>
                      <a:gd name="T15" fmla="*/ 0 60000 65536"/>
                      <a:gd name="T16" fmla="*/ 0 60000 65536"/>
                      <a:gd name="T17" fmla="*/ 0 60000 65536"/>
                      <a:gd name="T18" fmla="*/ 0 60000 65536"/>
                      <a:gd name="T19" fmla="*/ 0 60000 65536"/>
                      <a:gd name="T20" fmla="*/ 0 60000 65536"/>
                      <a:gd name="T21" fmla="*/ 0 w 104"/>
                      <a:gd name="T22" fmla="*/ 0 h 6"/>
                      <a:gd name="T23" fmla="*/ 104 w 104"/>
                      <a:gd name="T24" fmla="*/ 6 h 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4" h="6">
                        <a:moveTo>
                          <a:pt x="0" y="3"/>
                        </a:moveTo>
                        <a:lnTo>
                          <a:pt x="2" y="6"/>
                        </a:lnTo>
                        <a:lnTo>
                          <a:pt x="102" y="6"/>
                        </a:lnTo>
                        <a:lnTo>
                          <a:pt x="104" y="3"/>
                        </a:lnTo>
                        <a:lnTo>
                          <a:pt x="102" y="0"/>
                        </a:lnTo>
                        <a:lnTo>
                          <a:pt x="2" y="0"/>
                        </a:lnTo>
                        <a:lnTo>
                          <a:pt x="0" y="3"/>
                        </a:lnTo>
                        <a:close/>
                      </a:path>
                    </a:pathLst>
                  </a:custGeom>
                  <a:solidFill>
                    <a:srgbClr val="E0E0E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3204" name="Forma libre 1608"/>
                  <p:cNvSpPr>
                    <a:spLocks/>
                  </p:cNvSpPr>
                  <p:nvPr/>
                </p:nvSpPr>
                <p:spPr bwMode="auto">
                  <a:xfrm>
                    <a:off x="4180" y="2906"/>
                    <a:ext cx="52" cy="2"/>
                  </a:xfrm>
                  <a:custGeom>
                    <a:avLst/>
                    <a:gdLst>
                      <a:gd name="T0" fmla="*/ 1 w 104"/>
                      <a:gd name="T1" fmla="*/ 0 h 5"/>
                      <a:gd name="T2" fmla="*/ 0 w 104"/>
                      <a:gd name="T3" fmla="*/ 0 h 5"/>
                      <a:gd name="T4" fmla="*/ 1 w 104"/>
                      <a:gd name="T5" fmla="*/ 0 h 5"/>
                      <a:gd name="T6" fmla="*/ 1 w 104"/>
                      <a:gd name="T7" fmla="*/ 0 h 5"/>
                      <a:gd name="T8" fmla="*/ 1 w 104"/>
                      <a:gd name="T9" fmla="*/ 0 h 5"/>
                      <a:gd name="T10" fmla="*/ 0 60000 65536"/>
                      <a:gd name="T11" fmla="*/ 0 60000 65536"/>
                      <a:gd name="T12" fmla="*/ 0 60000 65536"/>
                      <a:gd name="T13" fmla="*/ 0 60000 65536"/>
                      <a:gd name="T14" fmla="*/ 0 60000 65536"/>
                      <a:gd name="T15" fmla="*/ 0 w 104"/>
                      <a:gd name="T16" fmla="*/ 0 h 5"/>
                      <a:gd name="T17" fmla="*/ 104 w 104"/>
                      <a:gd name="T18" fmla="*/ 5 h 5"/>
                    </a:gdLst>
                    <a:ahLst/>
                    <a:cxnLst>
                      <a:cxn ang="T10">
                        <a:pos x="T0" y="T1"/>
                      </a:cxn>
                      <a:cxn ang="T11">
                        <a:pos x="T2" y="T3"/>
                      </a:cxn>
                      <a:cxn ang="T12">
                        <a:pos x="T4" y="T5"/>
                      </a:cxn>
                      <a:cxn ang="T13">
                        <a:pos x="T6" y="T7"/>
                      </a:cxn>
                      <a:cxn ang="T14">
                        <a:pos x="T8" y="T9"/>
                      </a:cxn>
                    </a:cxnLst>
                    <a:rect l="T15" t="T16" r="T17" b="T18"/>
                    <a:pathLst>
                      <a:path w="104" h="5">
                        <a:moveTo>
                          <a:pt x="2" y="5"/>
                        </a:moveTo>
                        <a:lnTo>
                          <a:pt x="0" y="0"/>
                        </a:lnTo>
                        <a:lnTo>
                          <a:pt x="104" y="0"/>
                        </a:lnTo>
                        <a:lnTo>
                          <a:pt x="102" y="5"/>
                        </a:lnTo>
                        <a:lnTo>
                          <a:pt x="2" y="5"/>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3205" name="Forma libre 1609"/>
                  <p:cNvSpPr>
                    <a:spLocks/>
                  </p:cNvSpPr>
                  <p:nvPr/>
                </p:nvSpPr>
                <p:spPr bwMode="auto">
                  <a:xfrm>
                    <a:off x="4180" y="2915"/>
                    <a:ext cx="53" cy="2"/>
                  </a:xfrm>
                  <a:custGeom>
                    <a:avLst/>
                    <a:gdLst>
                      <a:gd name="T0" fmla="*/ 1 w 105"/>
                      <a:gd name="T1" fmla="*/ 1 h 3"/>
                      <a:gd name="T2" fmla="*/ 0 w 105"/>
                      <a:gd name="T3" fmla="*/ 0 h 3"/>
                      <a:gd name="T4" fmla="*/ 1 w 105"/>
                      <a:gd name="T5" fmla="*/ 0 h 3"/>
                      <a:gd name="T6" fmla="*/ 1 w 105"/>
                      <a:gd name="T7" fmla="*/ 1 h 3"/>
                      <a:gd name="T8" fmla="*/ 1 w 105"/>
                      <a:gd name="T9" fmla="*/ 1 h 3"/>
                      <a:gd name="T10" fmla="*/ 0 60000 65536"/>
                      <a:gd name="T11" fmla="*/ 0 60000 65536"/>
                      <a:gd name="T12" fmla="*/ 0 60000 65536"/>
                      <a:gd name="T13" fmla="*/ 0 60000 65536"/>
                      <a:gd name="T14" fmla="*/ 0 60000 65536"/>
                      <a:gd name="T15" fmla="*/ 0 w 105"/>
                      <a:gd name="T16" fmla="*/ 0 h 3"/>
                      <a:gd name="T17" fmla="*/ 105 w 105"/>
                      <a:gd name="T18" fmla="*/ 3 h 3"/>
                    </a:gdLst>
                    <a:ahLst/>
                    <a:cxnLst>
                      <a:cxn ang="T10">
                        <a:pos x="T0" y="T1"/>
                      </a:cxn>
                      <a:cxn ang="T11">
                        <a:pos x="T2" y="T3"/>
                      </a:cxn>
                      <a:cxn ang="T12">
                        <a:pos x="T4" y="T5"/>
                      </a:cxn>
                      <a:cxn ang="T13">
                        <a:pos x="T6" y="T7"/>
                      </a:cxn>
                      <a:cxn ang="T14">
                        <a:pos x="T8" y="T9"/>
                      </a:cxn>
                    </a:cxnLst>
                    <a:rect l="T15" t="T16" r="T17" b="T18"/>
                    <a:pathLst>
                      <a:path w="105" h="3">
                        <a:moveTo>
                          <a:pt x="2" y="3"/>
                        </a:moveTo>
                        <a:lnTo>
                          <a:pt x="0" y="0"/>
                        </a:lnTo>
                        <a:lnTo>
                          <a:pt x="105" y="0"/>
                        </a:lnTo>
                        <a:lnTo>
                          <a:pt x="104" y="3"/>
                        </a:lnTo>
                        <a:lnTo>
                          <a:pt x="2" y="3"/>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3206" name="Forma libre 1610"/>
                  <p:cNvSpPr>
                    <a:spLocks/>
                  </p:cNvSpPr>
                  <p:nvPr/>
                </p:nvSpPr>
                <p:spPr bwMode="auto">
                  <a:xfrm>
                    <a:off x="4180" y="2923"/>
                    <a:ext cx="52" cy="2"/>
                  </a:xfrm>
                  <a:custGeom>
                    <a:avLst/>
                    <a:gdLst>
                      <a:gd name="T0" fmla="*/ 1 w 104"/>
                      <a:gd name="T1" fmla="*/ 2 h 2"/>
                      <a:gd name="T2" fmla="*/ 0 w 104"/>
                      <a:gd name="T3" fmla="*/ 0 h 2"/>
                      <a:gd name="T4" fmla="*/ 1 w 104"/>
                      <a:gd name="T5" fmla="*/ 0 h 2"/>
                      <a:gd name="T6" fmla="*/ 1 w 104"/>
                      <a:gd name="T7" fmla="*/ 2 h 2"/>
                      <a:gd name="T8" fmla="*/ 1 w 104"/>
                      <a:gd name="T9" fmla="*/ 2 h 2"/>
                      <a:gd name="T10" fmla="*/ 0 60000 65536"/>
                      <a:gd name="T11" fmla="*/ 0 60000 65536"/>
                      <a:gd name="T12" fmla="*/ 0 60000 65536"/>
                      <a:gd name="T13" fmla="*/ 0 60000 65536"/>
                      <a:gd name="T14" fmla="*/ 0 60000 65536"/>
                      <a:gd name="T15" fmla="*/ 0 w 104"/>
                      <a:gd name="T16" fmla="*/ 0 h 2"/>
                      <a:gd name="T17" fmla="*/ 104 w 104"/>
                      <a:gd name="T18" fmla="*/ 2 h 2"/>
                    </a:gdLst>
                    <a:ahLst/>
                    <a:cxnLst>
                      <a:cxn ang="T10">
                        <a:pos x="T0" y="T1"/>
                      </a:cxn>
                      <a:cxn ang="T11">
                        <a:pos x="T2" y="T3"/>
                      </a:cxn>
                      <a:cxn ang="T12">
                        <a:pos x="T4" y="T5"/>
                      </a:cxn>
                      <a:cxn ang="T13">
                        <a:pos x="T6" y="T7"/>
                      </a:cxn>
                      <a:cxn ang="T14">
                        <a:pos x="T8" y="T9"/>
                      </a:cxn>
                    </a:cxnLst>
                    <a:rect l="T15" t="T16" r="T17" b="T18"/>
                    <a:pathLst>
                      <a:path w="104" h="2">
                        <a:moveTo>
                          <a:pt x="2" y="2"/>
                        </a:moveTo>
                        <a:lnTo>
                          <a:pt x="0" y="0"/>
                        </a:lnTo>
                        <a:lnTo>
                          <a:pt x="104" y="0"/>
                        </a:lnTo>
                        <a:lnTo>
                          <a:pt x="102" y="2"/>
                        </a:lnTo>
                        <a:lnTo>
                          <a:pt x="2" y="2"/>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3207" name="Forma libre 1611"/>
                  <p:cNvSpPr>
                    <a:spLocks/>
                  </p:cNvSpPr>
                  <p:nvPr/>
                </p:nvSpPr>
                <p:spPr bwMode="auto">
                  <a:xfrm>
                    <a:off x="4180" y="2931"/>
                    <a:ext cx="52" cy="2"/>
                  </a:xfrm>
                  <a:custGeom>
                    <a:avLst/>
                    <a:gdLst>
                      <a:gd name="T0" fmla="*/ 1 w 104"/>
                      <a:gd name="T1" fmla="*/ 1 h 3"/>
                      <a:gd name="T2" fmla="*/ 0 w 104"/>
                      <a:gd name="T3" fmla="*/ 0 h 3"/>
                      <a:gd name="T4" fmla="*/ 1 w 104"/>
                      <a:gd name="T5" fmla="*/ 0 h 3"/>
                      <a:gd name="T6" fmla="*/ 1 w 104"/>
                      <a:gd name="T7" fmla="*/ 1 h 3"/>
                      <a:gd name="T8" fmla="*/ 1 w 104"/>
                      <a:gd name="T9" fmla="*/ 1 h 3"/>
                      <a:gd name="T10" fmla="*/ 0 60000 65536"/>
                      <a:gd name="T11" fmla="*/ 0 60000 65536"/>
                      <a:gd name="T12" fmla="*/ 0 60000 65536"/>
                      <a:gd name="T13" fmla="*/ 0 60000 65536"/>
                      <a:gd name="T14" fmla="*/ 0 60000 65536"/>
                      <a:gd name="T15" fmla="*/ 0 w 104"/>
                      <a:gd name="T16" fmla="*/ 0 h 3"/>
                      <a:gd name="T17" fmla="*/ 104 w 104"/>
                      <a:gd name="T18" fmla="*/ 3 h 3"/>
                    </a:gdLst>
                    <a:ahLst/>
                    <a:cxnLst>
                      <a:cxn ang="T10">
                        <a:pos x="T0" y="T1"/>
                      </a:cxn>
                      <a:cxn ang="T11">
                        <a:pos x="T2" y="T3"/>
                      </a:cxn>
                      <a:cxn ang="T12">
                        <a:pos x="T4" y="T5"/>
                      </a:cxn>
                      <a:cxn ang="T13">
                        <a:pos x="T6" y="T7"/>
                      </a:cxn>
                      <a:cxn ang="T14">
                        <a:pos x="T8" y="T9"/>
                      </a:cxn>
                    </a:cxnLst>
                    <a:rect l="T15" t="T16" r="T17" b="T18"/>
                    <a:pathLst>
                      <a:path w="104" h="3">
                        <a:moveTo>
                          <a:pt x="2" y="3"/>
                        </a:moveTo>
                        <a:lnTo>
                          <a:pt x="0" y="0"/>
                        </a:lnTo>
                        <a:lnTo>
                          <a:pt x="104" y="0"/>
                        </a:lnTo>
                        <a:lnTo>
                          <a:pt x="102" y="3"/>
                        </a:lnTo>
                        <a:lnTo>
                          <a:pt x="2" y="3"/>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3208" name="Forma libre 1612"/>
                  <p:cNvSpPr>
                    <a:spLocks/>
                  </p:cNvSpPr>
                  <p:nvPr/>
                </p:nvSpPr>
                <p:spPr bwMode="auto">
                  <a:xfrm>
                    <a:off x="4180" y="2901"/>
                    <a:ext cx="52" cy="1"/>
                  </a:xfrm>
                  <a:custGeom>
                    <a:avLst/>
                    <a:gdLst>
                      <a:gd name="T0" fmla="*/ 1 w 104"/>
                      <a:gd name="T1" fmla="*/ 0 h 3"/>
                      <a:gd name="T2" fmla="*/ 0 w 104"/>
                      <a:gd name="T3" fmla="*/ 0 h 3"/>
                      <a:gd name="T4" fmla="*/ 1 w 104"/>
                      <a:gd name="T5" fmla="*/ 0 h 3"/>
                      <a:gd name="T6" fmla="*/ 1 w 104"/>
                      <a:gd name="T7" fmla="*/ 0 h 3"/>
                      <a:gd name="T8" fmla="*/ 1 w 104"/>
                      <a:gd name="T9" fmla="*/ 0 h 3"/>
                      <a:gd name="T10" fmla="*/ 0 60000 65536"/>
                      <a:gd name="T11" fmla="*/ 0 60000 65536"/>
                      <a:gd name="T12" fmla="*/ 0 60000 65536"/>
                      <a:gd name="T13" fmla="*/ 0 60000 65536"/>
                      <a:gd name="T14" fmla="*/ 0 60000 65536"/>
                      <a:gd name="T15" fmla="*/ 0 w 104"/>
                      <a:gd name="T16" fmla="*/ 0 h 3"/>
                      <a:gd name="T17" fmla="*/ 104 w 104"/>
                      <a:gd name="T18" fmla="*/ 3 h 3"/>
                    </a:gdLst>
                    <a:ahLst/>
                    <a:cxnLst>
                      <a:cxn ang="T10">
                        <a:pos x="T0" y="T1"/>
                      </a:cxn>
                      <a:cxn ang="T11">
                        <a:pos x="T2" y="T3"/>
                      </a:cxn>
                      <a:cxn ang="T12">
                        <a:pos x="T4" y="T5"/>
                      </a:cxn>
                      <a:cxn ang="T13">
                        <a:pos x="T6" y="T7"/>
                      </a:cxn>
                      <a:cxn ang="T14">
                        <a:pos x="T8" y="T9"/>
                      </a:cxn>
                    </a:cxnLst>
                    <a:rect l="T15" t="T16" r="T17" b="T18"/>
                    <a:pathLst>
                      <a:path w="104" h="3">
                        <a:moveTo>
                          <a:pt x="2" y="0"/>
                        </a:moveTo>
                        <a:lnTo>
                          <a:pt x="0" y="3"/>
                        </a:lnTo>
                        <a:lnTo>
                          <a:pt x="104" y="3"/>
                        </a:lnTo>
                        <a:lnTo>
                          <a:pt x="102" y="0"/>
                        </a:lnTo>
                        <a:lnTo>
                          <a:pt x="2" y="0"/>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3209" name="Forma libre 1613"/>
                  <p:cNvSpPr>
                    <a:spLocks/>
                  </p:cNvSpPr>
                  <p:nvPr/>
                </p:nvSpPr>
                <p:spPr bwMode="auto">
                  <a:xfrm>
                    <a:off x="4180" y="2936"/>
                    <a:ext cx="52" cy="1"/>
                  </a:xfrm>
                  <a:custGeom>
                    <a:avLst/>
                    <a:gdLst>
                      <a:gd name="T0" fmla="*/ 1 w 104"/>
                      <a:gd name="T1" fmla="*/ 0 h 3"/>
                      <a:gd name="T2" fmla="*/ 0 w 104"/>
                      <a:gd name="T3" fmla="*/ 0 h 3"/>
                      <a:gd name="T4" fmla="*/ 1 w 104"/>
                      <a:gd name="T5" fmla="*/ 0 h 3"/>
                      <a:gd name="T6" fmla="*/ 1 w 104"/>
                      <a:gd name="T7" fmla="*/ 0 h 3"/>
                      <a:gd name="T8" fmla="*/ 1 w 104"/>
                      <a:gd name="T9" fmla="*/ 0 h 3"/>
                      <a:gd name="T10" fmla="*/ 0 60000 65536"/>
                      <a:gd name="T11" fmla="*/ 0 60000 65536"/>
                      <a:gd name="T12" fmla="*/ 0 60000 65536"/>
                      <a:gd name="T13" fmla="*/ 0 60000 65536"/>
                      <a:gd name="T14" fmla="*/ 0 60000 65536"/>
                      <a:gd name="T15" fmla="*/ 0 w 104"/>
                      <a:gd name="T16" fmla="*/ 0 h 3"/>
                      <a:gd name="T17" fmla="*/ 104 w 104"/>
                      <a:gd name="T18" fmla="*/ 3 h 3"/>
                    </a:gdLst>
                    <a:ahLst/>
                    <a:cxnLst>
                      <a:cxn ang="T10">
                        <a:pos x="T0" y="T1"/>
                      </a:cxn>
                      <a:cxn ang="T11">
                        <a:pos x="T2" y="T3"/>
                      </a:cxn>
                      <a:cxn ang="T12">
                        <a:pos x="T4" y="T5"/>
                      </a:cxn>
                      <a:cxn ang="T13">
                        <a:pos x="T6" y="T7"/>
                      </a:cxn>
                      <a:cxn ang="T14">
                        <a:pos x="T8" y="T9"/>
                      </a:cxn>
                    </a:cxnLst>
                    <a:rect l="T15" t="T16" r="T17" b="T18"/>
                    <a:pathLst>
                      <a:path w="104" h="3">
                        <a:moveTo>
                          <a:pt x="2" y="3"/>
                        </a:moveTo>
                        <a:lnTo>
                          <a:pt x="0" y="0"/>
                        </a:lnTo>
                        <a:lnTo>
                          <a:pt x="104" y="0"/>
                        </a:lnTo>
                        <a:lnTo>
                          <a:pt x="102" y="3"/>
                        </a:lnTo>
                        <a:lnTo>
                          <a:pt x="2" y="3"/>
                        </a:ln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3210" name="Forma libre 1614"/>
                  <p:cNvSpPr>
                    <a:spLocks/>
                  </p:cNvSpPr>
                  <p:nvPr/>
                </p:nvSpPr>
                <p:spPr bwMode="auto">
                  <a:xfrm>
                    <a:off x="4180" y="2908"/>
                    <a:ext cx="52" cy="3"/>
                  </a:xfrm>
                  <a:custGeom>
                    <a:avLst/>
                    <a:gdLst>
                      <a:gd name="T0" fmla="*/ 1 w 104"/>
                      <a:gd name="T1" fmla="*/ 0 h 4"/>
                      <a:gd name="T2" fmla="*/ 0 w 104"/>
                      <a:gd name="T3" fmla="*/ 2 h 4"/>
                      <a:gd name="T4" fmla="*/ 1 w 104"/>
                      <a:gd name="T5" fmla="*/ 2 h 4"/>
                      <a:gd name="T6" fmla="*/ 1 w 104"/>
                      <a:gd name="T7" fmla="*/ 0 h 4"/>
                      <a:gd name="T8" fmla="*/ 1 w 104"/>
                      <a:gd name="T9" fmla="*/ 0 h 4"/>
                      <a:gd name="T10" fmla="*/ 0 60000 65536"/>
                      <a:gd name="T11" fmla="*/ 0 60000 65536"/>
                      <a:gd name="T12" fmla="*/ 0 60000 65536"/>
                      <a:gd name="T13" fmla="*/ 0 60000 65536"/>
                      <a:gd name="T14" fmla="*/ 0 60000 65536"/>
                      <a:gd name="T15" fmla="*/ 0 w 104"/>
                      <a:gd name="T16" fmla="*/ 0 h 4"/>
                      <a:gd name="T17" fmla="*/ 104 w 104"/>
                      <a:gd name="T18" fmla="*/ 4 h 4"/>
                    </a:gdLst>
                    <a:ahLst/>
                    <a:cxnLst>
                      <a:cxn ang="T10">
                        <a:pos x="T0" y="T1"/>
                      </a:cxn>
                      <a:cxn ang="T11">
                        <a:pos x="T2" y="T3"/>
                      </a:cxn>
                      <a:cxn ang="T12">
                        <a:pos x="T4" y="T5"/>
                      </a:cxn>
                      <a:cxn ang="T13">
                        <a:pos x="T6" y="T7"/>
                      </a:cxn>
                      <a:cxn ang="T14">
                        <a:pos x="T8" y="T9"/>
                      </a:cxn>
                    </a:cxnLst>
                    <a:rect l="T15" t="T16" r="T17" b="T18"/>
                    <a:pathLst>
                      <a:path w="104" h="4">
                        <a:moveTo>
                          <a:pt x="2" y="0"/>
                        </a:moveTo>
                        <a:lnTo>
                          <a:pt x="0" y="4"/>
                        </a:lnTo>
                        <a:lnTo>
                          <a:pt x="104" y="4"/>
                        </a:lnTo>
                        <a:lnTo>
                          <a:pt x="102" y="0"/>
                        </a:lnTo>
                        <a:lnTo>
                          <a:pt x="2" y="0"/>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3211" name="Forma libre 1615"/>
                  <p:cNvSpPr>
                    <a:spLocks/>
                  </p:cNvSpPr>
                  <p:nvPr/>
                </p:nvSpPr>
                <p:spPr bwMode="auto">
                  <a:xfrm>
                    <a:off x="4180" y="2917"/>
                    <a:ext cx="53" cy="2"/>
                  </a:xfrm>
                  <a:custGeom>
                    <a:avLst/>
                    <a:gdLst>
                      <a:gd name="T0" fmla="*/ 1 w 105"/>
                      <a:gd name="T1" fmla="*/ 0 h 3"/>
                      <a:gd name="T2" fmla="*/ 0 w 105"/>
                      <a:gd name="T3" fmla="*/ 1 h 3"/>
                      <a:gd name="T4" fmla="*/ 1 w 105"/>
                      <a:gd name="T5" fmla="*/ 1 h 3"/>
                      <a:gd name="T6" fmla="*/ 1 w 105"/>
                      <a:gd name="T7" fmla="*/ 0 h 3"/>
                      <a:gd name="T8" fmla="*/ 1 w 105"/>
                      <a:gd name="T9" fmla="*/ 0 h 3"/>
                      <a:gd name="T10" fmla="*/ 0 60000 65536"/>
                      <a:gd name="T11" fmla="*/ 0 60000 65536"/>
                      <a:gd name="T12" fmla="*/ 0 60000 65536"/>
                      <a:gd name="T13" fmla="*/ 0 60000 65536"/>
                      <a:gd name="T14" fmla="*/ 0 60000 65536"/>
                      <a:gd name="T15" fmla="*/ 0 w 105"/>
                      <a:gd name="T16" fmla="*/ 0 h 3"/>
                      <a:gd name="T17" fmla="*/ 105 w 105"/>
                      <a:gd name="T18" fmla="*/ 3 h 3"/>
                    </a:gdLst>
                    <a:ahLst/>
                    <a:cxnLst>
                      <a:cxn ang="T10">
                        <a:pos x="T0" y="T1"/>
                      </a:cxn>
                      <a:cxn ang="T11">
                        <a:pos x="T2" y="T3"/>
                      </a:cxn>
                      <a:cxn ang="T12">
                        <a:pos x="T4" y="T5"/>
                      </a:cxn>
                      <a:cxn ang="T13">
                        <a:pos x="T6" y="T7"/>
                      </a:cxn>
                      <a:cxn ang="T14">
                        <a:pos x="T8" y="T9"/>
                      </a:cxn>
                    </a:cxnLst>
                    <a:rect l="T15" t="T16" r="T17" b="T18"/>
                    <a:pathLst>
                      <a:path w="105" h="3">
                        <a:moveTo>
                          <a:pt x="2" y="0"/>
                        </a:moveTo>
                        <a:lnTo>
                          <a:pt x="0" y="3"/>
                        </a:lnTo>
                        <a:lnTo>
                          <a:pt x="105" y="3"/>
                        </a:lnTo>
                        <a:lnTo>
                          <a:pt x="102" y="0"/>
                        </a:lnTo>
                        <a:lnTo>
                          <a:pt x="2" y="0"/>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3212" name="Forma libre 1616"/>
                  <p:cNvSpPr>
                    <a:spLocks/>
                  </p:cNvSpPr>
                  <p:nvPr/>
                </p:nvSpPr>
                <p:spPr bwMode="auto">
                  <a:xfrm>
                    <a:off x="4180" y="2925"/>
                    <a:ext cx="52" cy="2"/>
                  </a:xfrm>
                  <a:custGeom>
                    <a:avLst/>
                    <a:gdLst>
                      <a:gd name="T0" fmla="*/ 1 w 104"/>
                      <a:gd name="T1" fmla="*/ 0 h 3"/>
                      <a:gd name="T2" fmla="*/ 0 w 104"/>
                      <a:gd name="T3" fmla="*/ 1 h 3"/>
                      <a:gd name="T4" fmla="*/ 1 w 104"/>
                      <a:gd name="T5" fmla="*/ 1 h 3"/>
                      <a:gd name="T6" fmla="*/ 1 w 104"/>
                      <a:gd name="T7" fmla="*/ 0 h 3"/>
                      <a:gd name="T8" fmla="*/ 1 w 104"/>
                      <a:gd name="T9" fmla="*/ 0 h 3"/>
                      <a:gd name="T10" fmla="*/ 0 60000 65536"/>
                      <a:gd name="T11" fmla="*/ 0 60000 65536"/>
                      <a:gd name="T12" fmla="*/ 0 60000 65536"/>
                      <a:gd name="T13" fmla="*/ 0 60000 65536"/>
                      <a:gd name="T14" fmla="*/ 0 60000 65536"/>
                      <a:gd name="T15" fmla="*/ 0 w 104"/>
                      <a:gd name="T16" fmla="*/ 0 h 3"/>
                      <a:gd name="T17" fmla="*/ 104 w 104"/>
                      <a:gd name="T18" fmla="*/ 3 h 3"/>
                    </a:gdLst>
                    <a:ahLst/>
                    <a:cxnLst>
                      <a:cxn ang="T10">
                        <a:pos x="T0" y="T1"/>
                      </a:cxn>
                      <a:cxn ang="T11">
                        <a:pos x="T2" y="T3"/>
                      </a:cxn>
                      <a:cxn ang="T12">
                        <a:pos x="T4" y="T5"/>
                      </a:cxn>
                      <a:cxn ang="T13">
                        <a:pos x="T6" y="T7"/>
                      </a:cxn>
                      <a:cxn ang="T14">
                        <a:pos x="T8" y="T9"/>
                      </a:cxn>
                    </a:cxnLst>
                    <a:rect l="T15" t="T16" r="T17" b="T18"/>
                    <a:pathLst>
                      <a:path w="104" h="3">
                        <a:moveTo>
                          <a:pt x="2" y="0"/>
                        </a:moveTo>
                        <a:lnTo>
                          <a:pt x="0" y="3"/>
                        </a:lnTo>
                        <a:lnTo>
                          <a:pt x="104" y="3"/>
                        </a:lnTo>
                        <a:lnTo>
                          <a:pt x="102" y="0"/>
                        </a:lnTo>
                        <a:lnTo>
                          <a:pt x="2" y="0"/>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3213" name="Forma libre 1617"/>
                  <p:cNvSpPr>
                    <a:spLocks/>
                  </p:cNvSpPr>
                  <p:nvPr/>
                </p:nvSpPr>
                <p:spPr bwMode="auto">
                  <a:xfrm>
                    <a:off x="4180" y="2934"/>
                    <a:ext cx="52" cy="1"/>
                  </a:xfrm>
                  <a:custGeom>
                    <a:avLst/>
                    <a:gdLst>
                      <a:gd name="T0" fmla="*/ 1 w 104"/>
                      <a:gd name="T1" fmla="*/ 0 h 3"/>
                      <a:gd name="T2" fmla="*/ 0 w 104"/>
                      <a:gd name="T3" fmla="*/ 0 h 3"/>
                      <a:gd name="T4" fmla="*/ 1 w 104"/>
                      <a:gd name="T5" fmla="*/ 0 h 3"/>
                      <a:gd name="T6" fmla="*/ 1 w 104"/>
                      <a:gd name="T7" fmla="*/ 0 h 3"/>
                      <a:gd name="T8" fmla="*/ 1 w 104"/>
                      <a:gd name="T9" fmla="*/ 0 h 3"/>
                      <a:gd name="T10" fmla="*/ 0 60000 65536"/>
                      <a:gd name="T11" fmla="*/ 0 60000 65536"/>
                      <a:gd name="T12" fmla="*/ 0 60000 65536"/>
                      <a:gd name="T13" fmla="*/ 0 60000 65536"/>
                      <a:gd name="T14" fmla="*/ 0 60000 65536"/>
                      <a:gd name="T15" fmla="*/ 0 w 104"/>
                      <a:gd name="T16" fmla="*/ 0 h 3"/>
                      <a:gd name="T17" fmla="*/ 104 w 104"/>
                      <a:gd name="T18" fmla="*/ 3 h 3"/>
                    </a:gdLst>
                    <a:ahLst/>
                    <a:cxnLst>
                      <a:cxn ang="T10">
                        <a:pos x="T0" y="T1"/>
                      </a:cxn>
                      <a:cxn ang="T11">
                        <a:pos x="T2" y="T3"/>
                      </a:cxn>
                      <a:cxn ang="T12">
                        <a:pos x="T4" y="T5"/>
                      </a:cxn>
                      <a:cxn ang="T13">
                        <a:pos x="T6" y="T7"/>
                      </a:cxn>
                      <a:cxn ang="T14">
                        <a:pos x="T8" y="T9"/>
                      </a:cxn>
                    </a:cxnLst>
                    <a:rect l="T15" t="T16" r="T17" b="T18"/>
                    <a:pathLst>
                      <a:path w="104" h="3">
                        <a:moveTo>
                          <a:pt x="2" y="0"/>
                        </a:moveTo>
                        <a:lnTo>
                          <a:pt x="0" y="3"/>
                        </a:lnTo>
                        <a:lnTo>
                          <a:pt x="104" y="3"/>
                        </a:lnTo>
                        <a:lnTo>
                          <a:pt x="102" y="0"/>
                        </a:lnTo>
                        <a:lnTo>
                          <a:pt x="2" y="0"/>
                        </a:lnTo>
                        <a:close/>
                      </a:path>
                    </a:pathLst>
                  </a:cu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3214" name="Forma libre 1618"/>
                  <p:cNvSpPr>
                    <a:spLocks/>
                  </p:cNvSpPr>
                  <p:nvPr/>
                </p:nvSpPr>
                <p:spPr bwMode="auto">
                  <a:xfrm>
                    <a:off x="4180" y="2919"/>
                    <a:ext cx="52" cy="2"/>
                  </a:xfrm>
                  <a:custGeom>
                    <a:avLst/>
                    <a:gdLst>
                      <a:gd name="T0" fmla="*/ 1 w 104"/>
                      <a:gd name="T1" fmla="*/ 1 h 4"/>
                      <a:gd name="T2" fmla="*/ 0 w 104"/>
                      <a:gd name="T3" fmla="*/ 0 h 4"/>
                      <a:gd name="T4" fmla="*/ 1 w 104"/>
                      <a:gd name="T5" fmla="*/ 0 h 4"/>
                      <a:gd name="T6" fmla="*/ 1 w 104"/>
                      <a:gd name="T7" fmla="*/ 1 h 4"/>
                      <a:gd name="T8" fmla="*/ 1 w 104"/>
                      <a:gd name="T9" fmla="*/ 1 h 4"/>
                      <a:gd name="T10" fmla="*/ 0 60000 65536"/>
                      <a:gd name="T11" fmla="*/ 0 60000 65536"/>
                      <a:gd name="T12" fmla="*/ 0 60000 65536"/>
                      <a:gd name="T13" fmla="*/ 0 60000 65536"/>
                      <a:gd name="T14" fmla="*/ 0 60000 65536"/>
                      <a:gd name="T15" fmla="*/ 0 w 104"/>
                      <a:gd name="T16" fmla="*/ 0 h 4"/>
                      <a:gd name="T17" fmla="*/ 104 w 104"/>
                      <a:gd name="T18" fmla="*/ 4 h 4"/>
                    </a:gdLst>
                    <a:ahLst/>
                    <a:cxnLst>
                      <a:cxn ang="T10">
                        <a:pos x="T0" y="T1"/>
                      </a:cxn>
                      <a:cxn ang="T11">
                        <a:pos x="T2" y="T3"/>
                      </a:cxn>
                      <a:cxn ang="T12">
                        <a:pos x="T4" y="T5"/>
                      </a:cxn>
                      <a:cxn ang="T13">
                        <a:pos x="T6" y="T7"/>
                      </a:cxn>
                      <a:cxn ang="T14">
                        <a:pos x="T8" y="T9"/>
                      </a:cxn>
                    </a:cxnLst>
                    <a:rect l="T15" t="T16" r="T17" b="T18"/>
                    <a:pathLst>
                      <a:path w="104" h="4">
                        <a:moveTo>
                          <a:pt x="2" y="4"/>
                        </a:moveTo>
                        <a:lnTo>
                          <a:pt x="0" y="0"/>
                        </a:lnTo>
                        <a:lnTo>
                          <a:pt x="104" y="0"/>
                        </a:lnTo>
                        <a:lnTo>
                          <a:pt x="102" y="4"/>
                        </a:lnTo>
                        <a:lnTo>
                          <a:pt x="2" y="4"/>
                        </a:lnTo>
                        <a:close/>
                      </a:path>
                    </a:pathLst>
                  </a:custGeom>
                  <a:solidFill>
                    <a:srgbClr val="60606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3215" name="Forma libre 1619"/>
                  <p:cNvSpPr>
                    <a:spLocks/>
                  </p:cNvSpPr>
                  <p:nvPr/>
                </p:nvSpPr>
                <p:spPr bwMode="auto">
                  <a:xfrm>
                    <a:off x="4180" y="2928"/>
                    <a:ext cx="52" cy="2"/>
                  </a:xfrm>
                  <a:custGeom>
                    <a:avLst/>
                    <a:gdLst>
                      <a:gd name="T0" fmla="*/ 1 w 104"/>
                      <a:gd name="T1" fmla="*/ 0 h 5"/>
                      <a:gd name="T2" fmla="*/ 0 w 104"/>
                      <a:gd name="T3" fmla="*/ 0 h 5"/>
                      <a:gd name="T4" fmla="*/ 1 w 104"/>
                      <a:gd name="T5" fmla="*/ 0 h 5"/>
                      <a:gd name="T6" fmla="*/ 1 w 104"/>
                      <a:gd name="T7" fmla="*/ 0 h 5"/>
                      <a:gd name="T8" fmla="*/ 1 w 104"/>
                      <a:gd name="T9" fmla="*/ 0 h 5"/>
                      <a:gd name="T10" fmla="*/ 0 60000 65536"/>
                      <a:gd name="T11" fmla="*/ 0 60000 65536"/>
                      <a:gd name="T12" fmla="*/ 0 60000 65536"/>
                      <a:gd name="T13" fmla="*/ 0 60000 65536"/>
                      <a:gd name="T14" fmla="*/ 0 60000 65536"/>
                      <a:gd name="T15" fmla="*/ 0 w 104"/>
                      <a:gd name="T16" fmla="*/ 0 h 5"/>
                      <a:gd name="T17" fmla="*/ 104 w 104"/>
                      <a:gd name="T18" fmla="*/ 5 h 5"/>
                    </a:gdLst>
                    <a:ahLst/>
                    <a:cxnLst>
                      <a:cxn ang="T10">
                        <a:pos x="T0" y="T1"/>
                      </a:cxn>
                      <a:cxn ang="T11">
                        <a:pos x="T2" y="T3"/>
                      </a:cxn>
                      <a:cxn ang="T12">
                        <a:pos x="T4" y="T5"/>
                      </a:cxn>
                      <a:cxn ang="T13">
                        <a:pos x="T6" y="T7"/>
                      </a:cxn>
                      <a:cxn ang="T14">
                        <a:pos x="T8" y="T9"/>
                      </a:cxn>
                    </a:cxnLst>
                    <a:rect l="T15" t="T16" r="T17" b="T18"/>
                    <a:pathLst>
                      <a:path w="104" h="5">
                        <a:moveTo>
                          <a:pt x="2" y="5"/>
                        </a:moveTo>
                        <a:lnTo>
                          <a:pt x="0" y="0"/>
                        </a:lnTo>
                        <a:lnTo>
                          <a:pt x="104" y="0"/>
                        </a:lnTo>
                        <a:lnTo>
                          <a:pt x="102" y="5"/>
                        </a:lnTo>
                        <a:lnTo>
                          <a:pt x="2" y="5"/>
                        </a:lnTo>
                        <a:close/>
                      </a:path>
                    </a:pathLst>
                  </a:custGeom>
                  <a:solidFill>
                    <a:srgbClr val="60606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3216" name="Forma libre 1620"/>
                  <p:cNvSpPr>
                    <a:spLocks/>
                  </p:cNvSpPr>
                  <p:nvPr/>
                </p:nvSpPr>
                <p:spPr bwMode="auto">
                  <a:xfrm>
                    <a:off x="4180" y="2911"/>
                    <a:ext cx="52" cy="2"/>
                  </a:xfrm>
                  <a:custGeom>
                    <a:avLst/>
                    <a:gdLst>
                      <a:gd name="T0" fmla="*/ 1 w 104"/>
                      <a:gd name="T1" fmla="*/ 0 h 5"/>
                      <a:gd name="T2" fmla="*/ 0 w 104"/>
                      <a:gd name="T3" fmla="*/ 0 h 5"/>
                      <a:gd name="T4" fmla="*/ 1 w 104"/>
                      <a:gd name="T5" fmla="*/ 0 h 5"/>
                      <a:gd name="T6" fmla="*/ 1 w 104"/>
                      <a:gd name="T7" fmla="*/ 0 h 5"/>
                      <a:gd name="T8" fmla="*/ 1 w 104"/>
                      <a:gd name="T9" fmla="*/ 0 h 5"/>
                      <a:gd name="T10" fmla="*/ 0 60000 65536"/>
                      <a:gd name="T11" fmla="*/ 0 60000 65536"/>
                      <a:gd name="T12" fmla="*/ 0 60000 65536"/>
                      <a:gd name="T13" fmla="*/ 0 60000 65536"/>
                      <a:gd name="T14" fmla="*/ 0 60000 65536"/>
                      <a:gd name="T15" fmla="*/ 0 w 104"/>
                      <a:gd name="T16" fmla="*/ 0 h 5"/>
                      <a:gd name="T17" fmla="*/ 104 w 104"/>
                      <a:gd name="T18" fmla="*/ 5 h 5"/>
                    </a:gdLst>
                    <a:ahLst/>
                    <a:cxnLst>
                      <a:cxn ang="T10">
                        <a:pos x="T0" y="T1"/>
                      </a:cxn>
                      <a:cxn ang="T11">
                        <a:pos x="T2" y="T3"/>
                      </a:cxn>
                      <a:cxn ang="T12">
                        <a:pos x="T4" y="T5"/>
                      </a:cxn>
                      <a:cxn ang="T13">
                        <a:pos x="T6" y="T7"/>
                      </a:cxn>
                      <a:cxn ang="T14">
                        <a:pos x="T8" y="T9"/>
                      </a:cxn>
                    </a:cxnLst>
                    <a:rect l="T15" t="T16" r="T17" b="T18"/>
                    <a:pathLst>
                      <a:path w="104" h="5">
                        <a:moveTo>
                          <a:pt x="2" y="5"/>
                        </a:moveTo>
                        <a:lnTo>
                          <a:pt x="0" y="0"/>
                        </a:lnTo>
                        <a:lnTo>
                          <a:pt x="104" y="0"/>
                        </a:lnTo>
                        <a:lnTo>
                          <a:pt x="102" y="5"/>
                        </a:lnTo>
                        <a:lnTo>
                          <a:pt x="2" y="5"/>
                        </a:lnTo>
                        <a:close/>
                      </a:path>
                    </a:pathLst>
                  </a:custGeom>
                  <a:solidFill>
                    <a:srgbClr val="60606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3217" name="Forma libre 1621"/>
                  <p:cNvSpPr>
                    <a:spLocks/>
                  </p:cNvSpPr>
                  <p:nvPr/>
                </p:nvSpPr>
                <p:spPr bwMode="auto">
                  <a:xfrm>
                    <a:off x="4180" y="2902"/>
                    <a:ext cx="52" cy="3"/>
                  </a:xfrm>
                  <a:custGeom>
                    <a:avLst/>
                    <a:gdLst>
                      <a:gd name="T0" fmla="*/ 1 w 104"/>
                      <a:gd name="T1" fmla="*/ 2 h 4"/>
                      <a:gd name="T2" fmla="*/ 0 w 104"/>
                      <a:gd name="T3" fmla="*/ 0 h 4"/>
                      <a:gd name="T4" fmla="*/ 1 w 104"/>
                      <a:gd name="T5" fmla="*/ 0 h 4"/>
                      <a:gd name="T6" fmla="*/ 1 w 104"/>
                      <a:gd name="T7" fmla="*/ 2 h 4"/>
                      <a:gd name="T8" fmla="*/ 1 w 104"/>
                      <a:gd name="T9" fmla="*/ 2 h 4"/>
                      <a:gd name="T10" fmla="*/ 0 60000 65536"/>
                      <a:gd name="T11" fmla="*/ 0 60000 65536"/>
                      <a:gd name="T12" fmla="*/ 0 60000 65536"/>
                      <a:gd name="T13" fmla="*/ 0 60000 65536"/>
                      <a:gd name="T14" fmla="*/ 0 60000 65536"/>
                      <a:gd name="T15" fmla="*/ 0 w 104"/>
                      <a:gd name="T16" fmla="*/ 0 h 4"/>
                      <a:gd name="T17" fmla="*/ 104 w 104"/>
                      <a:gd name="T18" fmla="*/ 4 h 4"/>
                    </a:gdLst>
                    <a:ahLst/>
                    <a:cxnLst>
                      <a:cxn ang="T10">
                        <a:pos x="T0" y="T1"/>
                      </a:cxn>
                      <a:cxn ang="T11">
                        <a:pos x="T2" y="T3"/>
                      </a:cxn>
                      <a:cxn ang="T12">
                        <a:pos x="T4" y="T5"/>
                      </a:cxn>
                      <a:cxn ang="T13">
                        <a:pos x="T6" y="T7"/>
                      </a:cxn>
                      <a:cxn ang="T14">
                        <a:pos x="T8" y="T9"/>
                      </a:cxn>
                    </a:cxnLst>
                    <a:rect l="T15" t="T16" r="T17" b="T18"/>
                    <a:pathLst>
                      <a:path w="104" h="4">
                        <a:moveTo>
                          <a:pt x="2" y="4"/>
                        </a:moveTo>
                        <a:lnTo>
                          <a:pt x="0" y="0"/>
                        </a:lnTo>
                        <a:lnTo>
                          <a:pt x="104" y="0"/>
                        </a:lnTo>
                        <a:lnTo>
                          <a:pt x="102" y="4"/>
                        </a:lnTo>
                        <a:lnTo>
                          <a:pt x="2" y="4"/>
                        </a:lnTo>
                        <a:close/>
                      </a:path>
                    </a:pathLst>
                  </a:custGeom>
                  <a:solidFill>
                    <a:srgbClr val="60606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grpSp>
          </p:grpSp>
          <p:grpSp>
            <p:nvGrpSpPr>
              <p:cNvPr id="33138" name="Grupo 1622"/>
              <p:cNvGrpSpPr>
                <a:grpSpLocks/>
              </p:cNvGrpSpPr>
              <p:nvPr/>
            </p:nvGrpSpPr>
            <p:grpSpPr bwMode="auto">
              <a:xfrm>
                <a:off x="4181" y="2744"/>
                <a:ext cx="50" cy="38"/>
                <a:chOff x="4181" y="2744"/>
                <a:chExt cx="50" cy="38"/>
              </a:xfrm>
            </p:grpSpPr>
            <p:grpSp>
              <p:nvGrpSpPr>
                <p:cNvPr id="33179" name="Grupo 1623"/>
                <p:cNvGrpSpPr>
                  <a:grpSpLocks/>
                </p:cNvGrpSpPr>
                <p:nvPr/>
              </p:nvGrpSpPr>
              <p:grpSpPr bwMode="auto">
                <a:xfrm>
                  <a:off x="4181" y="2744"/>
                  <a:ext cx="50" cy="38"/>
                  <a:chOff x="4181" y="2744"/>
                  <a:chExt cx="50" cy="38"/>
                </a:xfrm>
              </p:grpSpPr>
              <p:sp>
                <p:nvSpPr>
                  <p:cNvPr id="33196" name="Rectángulo 1624"/>
                  <p:cNvSpPr>
                    <a:spLocks noChangeArrowheads="1"/>
                  </p:cNvSpPr>
                  <p:nvPr/>
                </p:nvSpPr>
                <p:spPr bwMode="auto">
                  <a:xfrm>
                    <a:off x="4181" y="2744"/>
                    <a:ext cx="50" cy="38"/>
                  </a:xfrm>
                  <a:prstGeom prst="rect">
                    <a:avLst/>
                  </a:prstGeom>
                  <a:solidFill>
                    <a:srgbClr val="C0C0C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197" name="Línea 1625"/>
                  <p:cNvSpPr>
                    <a:spLocks noChangeShapeType="1"/>
                  </p:cNvSpPr>
                  <p:nvPr/>
                </p:nvSpPr>
                <p:spPr bwMode="auto">
                  <a:xfrm>
                    <a:off x="4182" y="2763"/>
                    <a:ext cx="49" cy="1"/>
                  </a:xfrm>
                  <a:prstGeom prst="line">
                    <a:avLst/>
                  </a:prstGeom>
                  <a:noFill/>
                  <a:ln w="1588">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grpSp>
            <p:grpSp>
              <p:nvGrpSpPr>
                <p:cNvPr id="33180" name="Grupo 1626"/>
                <p:cNvGrpSpPr>
                  <a:grpSpLocks/>
                </p:cNvGrpSpPr>
                <p:nvPr/>
              </p:nvGrpSpPr>
              <p:grpSpPr bwMode="auto">
                <a:xfrm>
                  <a:off x="4182" y="2747"/>
                  <a:ext cx="48" cy="31"/>
                  <a:chOff x="4182" y="2747"/>
                  <a:chExt cx="48" cy="31"/>
                </a:xfrm>
              </p:grpSpPr>
              <p:sp>
                <p:nvSpPr>
                  <p:cNvPr id="33181" name="Rectángulo 1627"/>
                  <p:cNvSpPr>
                    <a:spLocks noChangeArrowheads="1"/>
                  </p:cNvSpPr>
                  <p:nvPr/>
                </p:nvSpPr>
                <p:spPr bwMode="auto">
                  <a:xfrm>
                    <a:off x="4202" y="2747"/>
                    <a:ext cx="15" cy="14"/>
                  </a:xfrm>
                  <a:prstGeom prst="rect">
                    <a:avLst/>
                  </a:prstGeom>
                  <a:solidFill>
                    <a:srgbClr val="60606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182" name="Rectángulo 1628"/>
                  <p:cNvSpPr>
                    <a:spLocks noChangeArrowheads="1"/>
                  </p:cNvSpPr>
                  <p:nvPr/>
                </p:nvSpPr>
                <p:spPr bwMode="auto">
                  <a:xfrm>
                    <a:off x="4182" y="2751"/>
                    <a:ext cx="48" cy="2"/>
                  </a:xfrm>
                  <a:prstGeom prst="rect">
                    <a:avLst/>
                  </a:prstGeom>
                  <a:solidFill>
                    <a:srgbClr val="20202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183" name="Forma libre 1629"/>
                  <p:cNvSpPr>
                    <a:spLocks/>
                  </p:cNvSpPr>
                  <p:nvPr/>
                </p:nvSpPr>
                <p:spPr bwMode="auto">
                  <a:xfrm>
                    <a:off x="4202" y="2747"/>
                    <a:ext cx="14" cy="3"/>
                  </a:xfrm>
                  <a:custGeom>
                    <a:avLst/>
                    <a:gdLst>
                      <a:gd name="T0" fmla="*/ 0 w 30"/>
                      <a:gd name="T1" fmla="*/ 0 h 8"/>
                      <a:gd name="T2" fmla="*/ 0 w 30"/>
                      <a:gd name="T3" fmla="*/ 0 h 8"/>
                      <a:gd name="T4" fmla="*/ 0 w 30"/>
                      <a:gd name="T5" fmla="*/ 0 h 8"/>
                      <a:gd name="T6" fmla="*/ 0 w 30"/>
                      <a:gd name="T7" fmla="*/ 0 h 8"/>
                      <a:gd name="T8" fmla="*/ 0 w 30"/>
                      <a:gd name="T9" fmla="*/ 0 h 8"/>
                      <a:gd name="T10" fmla="*/ 0 w 30"/>
                      <a:gd name="T11" fmla="*/ 0 h 8"/>
                      <a:gd name="T12" fmla="*/ 0 w 30"/>
                      <a:gd name="T13" fmla="*/ 0 h 8"/>
                      <a:gd name="T14" fmla="*/ 0 60000 65536"/>
                      <a:gd name="T15" fmla="*/ 0 60000 65536"/>
                      <a:gd name="T16" fmla="*/ 0 60000 65536"/>
                      <a:gd name="T17" fmla="*/ 0 60000 65536"/>
                      <a:gd name="T18" fmla="*/ 0 60000 65536"/>
                      <a:gd name="T19" fmla="*/ 0 60000 65536"/>
                      <a:gd name="T20" fmla="*/ 0 60000 65536"/>
                      <a:gd name="T21" fmla="*/ 0 w 30"/>
                      <a:gd name="T22" fmla="*/ 0 h 8"/>
                      <a:gd name="T23" fmla="*/ 30 w 30"/>
                      <a:gd name="T24" fmla="*/ 8 h 8"/>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0" h="8">
                        <a:moveTo>
                          <a:pt x="0" y="6"/>
                        </a:moveTo>
                        <a:lnTo>
                          <a:pt x="3" y="3"/>
                        </a:lnTo>
                        <a:lnTo>
                          <a:pt x="27" y="3"/>
                        </a:lnTo>
                        <a:lnTo>
                          <a:pt x="30" y="8"/>
                        </a:lnTo>
                        <a:lnTo>
                          <a:pt x="30" y="0"/>
                        </a:lnTo>
                        <a:lnTo>
                          <a:pt x="0" y="0"/>
                        </a:lnTo>
                        <a:lnTo>
                          <a:pt x="0" y="6"/>
                        </a:lnTo>
                        <a:close/>
                      </a:path>
                    </a:pathLst>
                  </a:custGeom>
                  <a:solidFill>
                    <a:srgbClr val="20202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3184" name="Rectángulo 1630"/>
                  <p:cNvSpPr>
                    <a:spLocks noChangeArrowheads="1"/>
                  </p:cNvSpPr>
                  <p:nvPr/>
                </p:nvSpPr>
                <p:spPr bwMode="auto">
                  <a:xfrm>
                    <a:off x="4185" y="2747"/>
                    <a:ext cx="5" cy="3"/>
                  </a:xfrm>
                  <a:prstGeom prst="rect">
                    <a:avLst/>
                  </a:prstGeom>
                  <a:solidFill>
                    <a:srgbClr val="20202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185" name="Rectángulo 1631"/>
                  <p:cNvSpPr>
                    <a:spLocks noChangeArrowheads="1"/>
                  </p:cNvSpPr>
                  <p:nvPr/>
                </p:nvSpPr>
                <p:spPr bwMode="auto">
                  <a:xfrm>
                    <a:off x="4188" y="2766"/>
                    <a:ext cx="36" cy="12"/>
                  </a:xfrm>
                  <a:prstGeom prst="rect">
                    <a:avLst/>
                  </a:prstGeom>
                  <a:solidFill>
                    <a:srgbClr val="E0E0E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186" name="Forma libre 1632"/>
                  <p:cNvSpPr>
                    <a:spLocks/>
                  </p:cNvSpPr>
                  <p:nvPr/>
                </p:nvSpPr>
                <p:spPr bwMode="auto">
                  <a:xfrm>
                    <a:off x="4190" y="2766"/>
                    <a:ext cx="32" cy="4"/>
                  </a:xfrm>
                  <a:custGeom>
                    <a:avLst/>
                    <a:gdLst>
                      <a:gd name="T0" fmla="*/ 1 w 64"/>
                      <a:gd name="T1" fmla="*/ 0 h 7"/>
                      <a:gd name="T2" fmla="*/ 1 w 64"/>
                      <a:gd name="T3" fmla="*/ 0 h 7"/>
                      <a:gd name="T4" fmla="*/ 1 w 64"/>
                      <a:gd name="T5" fmla="*/ 1 h 7"/>
                      <a:gd name="T6" fmla="*/ 1 w 64"/>
                      <a:gd name="T7" fmla="*/ 1 h 7"/>
                      <a:gd name="T8" fmla="*/ 1 w 64"/>
                      <a:gd name="T9" fmla="*/ 1 h 7"/>
                      <a:gd name="T10" fmla="*/ 0 w 64"/>
                      <a:gd name="T11" fmla="*/ 1 h 7"/>
                      <a:gd name="T12" fmla="*/ 0 w 64"/>
                      <a:gd name="T13" fmla="*/ 1 h 7"/>
                      <a:gd name="T14" fmla="*/ 1 w 64"/>
                      <a:gd name="T15" fmla="*/ 1 h 7"/>
                      <a:gd name="T16" fmla="*/ 1 w 64"/>
                      <a:gd name="T17" fmla="*/ 0 h 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4"/>
                      <a:gd name="T28" fmla="*/ 0 h 7"/>
                      <a:gd name="T29" fmla="*/ 64 w 64"/>
                      <a:gd name="T30" fmla="*/ 7 h 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4" h="7">
                        <a:moveTo>
                          <a:pt x="20" y="0"/>
                        </a:moveTo>
                        <a:lnTo>
                          <a:pt x="43" y="0"/>
                        </a:lnTo>
                        <a:lnTo>
                          <a:pt x="43" y="4"/>
                        </a:lnTo>
                        <a:lnTo>
                          <a:pt x="64" y="4"/>
                        </a:lnTo>
                        <a:lnTo>
                          <a:pt x="64" y="7"/>
                        </a:lnTo>
                        <a:lnTo>
                          <a:pt x="0" y="7"/>
                        </a:lnTo>
                        <a:lnTo>
                          <a:pt x="0" y="4"/>
                        </a:lnTo>
                        <a:lnTo>
                          <a:pt x="18" y="4"/>
                        </a:lnTo>
                        <a:lnTo>
                          <a:pt x="20" y="0"/>
                        </a:lnTo>
                        <a:close/>
                      </a:path>
                    </a:pathLst>
                  </a:custGeom>
                  <a:solidFill>
                    <a:srgbClr val="60606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3187" name="Rectángulo 1633"/>
                  <p:cNvSpPr>
                    <a:spLocks noChangeArrowheads="1"/>
                  </p:cNvSpPr>
                  <p:nvPr/>
                </p:nvSpPr>
                <p:spPr bwMode="auto">
                  <a:xfrm>
                    <a:off x="4194" y="2775"/>
                    <a:ext cx="2" cy="1"/>
                  </a:xfrm>
                  <a:prstGeom prst="rect">
                    <a:avLst/>
                  </a:prstGeom>
                  <a:solidFill>
                    <a:srgbClr val="20202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188" name="Forma libre 1634"/>
                  <p:cNvSpPr>
                    <a:spLocks/>
                  </p:cNvSpPr>
                  <p:nvPr/>
                </p:nvSpPr>
                <p:spPr bwMode="auto">
                  <a:xfrm>
                    <a:off x="4198" y="2771"/>
                    <a:ext cx="16" cy="5"/>
                  </a:xfrm>
                  <a:custGeom>
                    <a:avLst/>
                    <a:gdLst>
                      <a:gd name="T0" fmla="*/ 1 w 32"/>
                      <a:gd name="T1" fmla="*/ 0 h 11"/>
                      <a:gd name="T2" fmla="*/ 1 w 32"/>
                      <a:gd name="T3" fmla="*/ 0 h 11"/>
                      <a:gd name="T4" fmla="*/ 1 w 32"/>
                      <a:gd name="T5" fmla="*/ 0 h 11"/>
                      <a:gd name="T6" fmla="*/ 0 w 32"/>
                      <a:gd name="T7" fmla="*/ 0 h 11"/>
                      <a:gd name="T8" fmla="*/ 1 w 32"/>
                      <a:gd name="T9" fmla="*/ 0 h 11"/>
                      <a:gd name="T10" fmla="*/ 0 60000 65536"/>
                      <a:gd name="T11" fmla="*/ 0 60000 65536"/>
                      <a:gd name="T12" fmla="*/ 0 60000 65536"/>
                      <a:gd name="T13" fmla="*/ 0 60000 65536"/>
                      <a:gd name="T14" fmla="*/ 0 60000 65536"/>
                      <a:gd name="T15" fmla="*/ 0 w 32"/>
                      <a:gd name="T16" fmla="*/ 0 h 11"/>
                      <a:gd name="T17" fmla="*/ 32 w 32"/>
                      <a:gd name="T18" fmla="*/ 11 h 11"/>
                    </a:gdLst>
                    <a:ahLst/>
                    <a:cxnLst>
                      <a:cxn ang="T10">
                        <a:pos x="T0" y="T1"/>
                      </a:cxn>
                      <a:cxn ang="T11">
                        <a:pos x="T2" y="T3"/>
                      </a:cxn>
                      <a:cxn ang="T12">
                        <a:pos x="T4" y="T5"/>
                      </a:cxn>
                      <a:cxn ang="T13">
                        <a:pos x="T6" y="T7"/>
                      </a:cxn>
                      <a:cxn ang="T14">
                        <a:pos x="T8" y="T9"/>
                      </a:cxn>
                    </a:cxnLst>
                    <a:rect l="T15" t="T16" r="T17" b="T18"/>
                    <a:pathLst>
                      <a:path w="32" h="11">
                        <a:moveTo>
                          <a:pt x="6" y="0"/>
                        </a:moveTo>
                        <a:lnTo>
                          <a:pt x="25" y="0"/>
                        </a:lnTo>
                        <a:lnTo>
                          <a:pt x="32" y="11"/>
                        </a:lnTo>
                        <a:lnTo>
                          <a:pt x="0" y="11"/>
                        </a:lnTo>
                        <a:lnTo>
                          <a:pt x="6" y="0"/>
                        </a:lnTo>
                        <a:close/>
                      </a:path>
                    </a:pathLst>
                  </a:custGeom>
                  <a:solidFill>
                    <a:srgbClr val="60606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sp>
                <p:nvSpPr>
                  <p:cNvPr id="33189" name="Rectángulo 1635"/>
                  <p:cNvSpPr>
                    <a:spLocks noChangeArrowheads="1"/>
                  </p:cNvSpPr>
                  <p:nvPr/>
                </p:nvSpPr>
                <p:spPr bwMode="auto">
                  <a:xfrm>
                    <a:off x="4215" y="2773"/>
                    <a:ext cx="4" cy="3"/>
                  </a:xfrm>
                  <a:prstGeom prst="rect">
                    <a:avLst/>
                  </a:prstGeom>
                  <a:solidFill>
                    <a:srgbClr val="A0A0A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nvGrpSpPr>
                  <p:cNvPr id="33190" name="Grupo 1636"/>
                  <p:cNvGrpSpPr>
                    <a:grpSpLocks/>
                  </p:cNvGrpSpPr>
                  <p:nvPr/>
                </p:nvGrpSpPr>
                <p:grpSpPr bwMode="auto">
                  <a:xfrm>
                    <a:off x="4216" y="2747"/>
                    <a:ext cx="12" cy="3"/>
                    <a:chOff x="4216" y="2747"/>
                    <a:chExt cx="12" cy="3"/>
                  </a:xfrm>
                </p:grpSpPr>
                <p:sp>
                  <p:nvSpPr>
                    <p:cNvPr id="33194" name="Elipse 1637"/>
                    <p:cNvSpPr>
                      <a:spLocks noChangeArrowheads="1"/>
                    </p:cNvSpPr>
                    <p:nvPr/>
                  </p:nvSpPr>
                  <p:spPr bwMode="auto">
                    <a:xfrm>
                      <a:off x="4216" y="2747"/>
                      <a:ext cx="6" cy="3"/>
                    </a:xfrm>
                    <a:prstGeom prst="ellipse">
                      <a:avLst/>
                    </a:prstGeom>
                    <a:solidFill>
                      <a:srgbClr val="202020"/>
                    </a:solidFill>
                    <a:ln w="1588">
                      <a:solidFill>
                        <a:srgbClr val="20202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195" name="Forma libre 1638"/>
                    <p:cNvSpPr>
                      <a:spLocks/>
                    </p:cNvSpPr>
                    <p:nvPr/>
                  </p:nvSpPr>
                  <p:spPr bwMode="auto">
                    <a:xfrm>
                      <a:off x="4219" y="2747"/>
                      <a:ext cx="9" cy="3"/>
                    </a:xfrm>
                    <a:custGeom>
                      <a:avLst/>
                      <a:gdLst>
                        <a:gd name="T0" fmla="*/ 0 w 17"/>
                        <a:gd name="T1" fmla="*/ 1 h 6"/>
                        <a:gd name="T2" fmla="*/ 1 w 17"/>
                        <a:gd name="T3" fmla="*/ 0 h 6"/>
                        <a:gd name="T4" fmla="*/ 1 w 17"/>
                        <a:gd name="T5" fmla="*/ 1 h 6"/>
                        <a:gd name="T6" fmla="*/ 0 w 17"/>
                        <a:gd name="T7" fmla="*/ 1 h 6"/>
                        <a:gd name="T8" fmla="*/ 0 w 17"/>
                        <a:gd name="T9" fmla="*/ 1 h 6"/>
                        <a:gd name="T10" fmla="*/ 0 60000 65536"/>
                        <a:gd name="T11" fmla="*/ 0 60000 65536"/>
                        <a:gd name="T12" fmla="*/ 0 60000 65536"/>
                        <a:gd name="T13" fmla="*/ 0 60000 65536"/>
                        <a:gd name="T14" fmla="*/ 0 60000 65536"/>
                        <a:gd name="T15" fmla="*/ 0 w 17"/>
                        <a:gd name="T16" fmla="*/ 0 h 6"/>
                        <a:gd name="T17" fmla="*/ 17 w 17"/>
                        <a:gd name="T18" fmla="*/ 6 h 6"/>
                      </a:gdLst>
                      <a:ahLst/>
                      <a:cxnLst>
                        <a:cxn ang="T10">
                          <a:pos x="T0" y="T1"/>
                        </a:cxn>
                        <a:cxn ang="T11">
                          <a:pos x="T2" y="T3"/>
                        </a:cxn>
                        <a:cxn ang="T12">
                          <a:pos x="T4" y="T5"/>
                        </a:cxn>
                        <a:cxn ang="T13">
                          <a:pos x="T6" y="T7"/>
                        </a:cxn>
                        <a:cxn ang="T14">
                          <a:pos x="T8" y="T9"/>
                        </a:cxn>
                      </a:cxnLst>
                      <a:rect l="T15" t="T16" r="T17" b="T18"/>
                      <a:pathLst>
                        <a:path w="17" h="6">
                          <a:moveTo>
                            <a:pt x="0" y="3"/>
                          </a:moveTo>
                          <a:lnTo>
                            <a:pt x="17" y="0"/>
                          </a:lnTo>
                          <a:lnTo>
                            <a:pt x="17" y="3"/>
                          </a:lnTo>
                          <a:lnTo>
                            <a:pt x="0" y="6"/>
                          </a:lnTo>
                          <a:lnTo>
                            <a:pt x="0" y="3"/>
                          </a:lnTo>
                          <a:close/>
                        </a:path>
                      </a:pathLst>
                    </a:custGeom>
                    <a:solidFill>
                      <a:srgbClr val="202020"/>
                    </a:solidFill>
                    <a:ln w="1588">
                      <a:solidFill>
                        <a:srgbClr val="202020"/>
                      </a:solidFill>
                      <a:round/>
                      <a:headEnd/>
                      <a:tailEnd/>
                    </a:ln>
                  </p:spPr>
                  <p:txBody>
                    <a:bodyPr/>
                    <a:lstStyle/>
                    <a:p>
                      <a:endParaRPr lang="es-AR"/>
                    </a:p>
                  </p:txBody>
                </p:sp>
              </p:grpSp>
              <p:grpSp>
                <p:nvGrpSpPr>
                  <p:cNvPr id="33191" name="Grupo 1639"/>
                  <p:cNvGrpSpPr>
                    <a:grpSpLocks/>
                  </p:cNvGrpSpPr>
                  <p:nvPr/>
                </p:nvGrpSpPr>
                <p:grpSpPr bwMode="auto">
                  <a:xfrm>
                    <a:off x="4217" y="2747"/>
                    <a:ext cx="11" cy="4"/>
                    <a:chOff x="4217" y="2747"/>
                    <a:chExt cx="11" cy="4"/>
                  </a:xfrm>
                </p:grpSpPr>
                <p:sp>
                  <p:nvSpPr>
                    <p:cNvPr id="33192" name="Elipse 1640"/>
                    <p:cNvSpPr>
                      <a:spLocks noChangeArrowheads="1"/>
                    </p:cNvSpPr>
                    <p:nvPr/>
                  </p:nvSpPr>
                  <p:spPr bwMode="auto">
                    <a:xfrm>
                      <a:off x="4217" y="2747"/>
                      <a:ext cx="5" cy="4"/>
                    </a:xfrm>
                    <a:prstGeom prst="ellipse">
                      <a:avLst/>
                    </a:prstGeom>
                    <a:solidFill>
                      <a:srgbClr val="60606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193" name="Forma libre 1641"/>
                    <p:cNvSpPr>
                      <a:spLocks/>
                    </p:cNvSpPr>
                    <p:nvPr/>
                  </p:nvSpPr>
                  <p:spPr bwMode="auto">
                    <a:xfrm>
                      <a:off x="4219" y="2747"/>
                      <a:ext cx="9" cy="3"/>
                    </a:xfrm>
                    <a:custGeom>
                      <a:avLst/>
                      <a:gdLst>
                        <a:gd name="T0" fmla="*/ 0 w 17"/>
                        <a:gd name="T1" fmla="*/ 1 h 6"/>
                        <a:gd name="T2" fmla="*/ 1 w 17"/>
                        <a:gd name="T3" fmla="*/ 0 h 6"/>
                        <a:gd name="T4" fmla="*/ 1 w 17"/>
                        <a:gd name="T5" fmla="*/ 1 h 6"/>
                        <a:gd name="T6" fmla="*/ 0 w 17"/>
                        <a:gd name="T7" fmla="*/ 1 h 6"/>
                        <a:gd name="T8" fmla="*/ 0 w 17"/>
                        <a:gd name="T9" fmla="*/ 1 h 6"/>
                        <a:gd name="T10" fmla="*/ 0 60000 65536"/>
                        <a:gd name="T11" fmla="*/ 0 60000 65536"/>
                        <a:gd name="T12" fmla="*/ 0 60000 65536"/>
                        <a:gd name="T13" fmla="*/ 0 60000 65536"/>
                        <a:gd name="T14" fmla="*/ 0 60000 65536"/>
                        <a:gd name="T15" fmla="*/ 0 w 17"/>
                        <a:gd name="T16" fmla="*/ 0 h 6"/>
                        <a:gd name="T17" fmla="*/ 17 w 17"/>
                        <a:gd name="T18" fmla="*/ 6 h 6"/>
                      </a:gdLst>
                      <a:ahLst/>
                      <a:cxnLst>
                        <a:cxn ang="T10">
                          <a:pos x="T0" y="T1"/>
                        </a:cxn>
                        <a:cxn ang="T11">
                          <a:pos x="T2" y="T3"/>
                        </a:cxn>
                        <a:cxn ang="T12">
                          <a:pos x="T4" y="T5"/>
                        </a:cxn>
                        <a:cxn ang="T13">
                          <a:pos x="T6" y="T7"/>
                        </a:cxn>
                        <a:cxn ang="T14">
                          <a:pos x="T8" y="T9"/>
                        </a:cxn>
                      </a:cxnLst>
                      <a:rect l="T15" t="T16" r="T17" b="T18"/>
                      <a:pathLst>
                        <a:path w="17" h="6">
                          <a:moveTo>
                            <a:pt x="0" y="3"/>
                          </a:moveTo>
                          <a:lnTo>
                            <a:pt x="17" y="0"/>
                          </a:lnTo>
                          <a:lnTo>
                            <a:pt x="17" y="3"/>
                          </a:lnTo>
                          <a:lnTo>
                            <a:pt x="0" y="6"/>
                          </a:lnTo>
                          <a:lnTo>
                            <a:pt x="0" y="3"/>
                          </a:lnTo>
                          <a:close/>
                        </a:path>
                      </a:pathLst>
                    </a:custGeom>
                    <a:solidFill>
                      <a:srgbClr val="60606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grpSp>
            </p:grpSp>
          </p:grpSp>
          <p:grpSp>
            <p:nvGrpSpPr>
              <p:cNvPr id="33139" name="Grupo 1642"/>
              <p:cNvGrpSpPr>
                <a:grpSpLocks/>
              </p:cNvGrpSpPr>
              <p:nvPr/>
            </p:nvGrpSpPr>
            <p:grpSpPr bwMode="auto">
              <a:xfrm>
                <a:off x="4174" y="2701"/>
                <a:ext cx="65" cy="7"/>
                <a:chOff x="4174" y="2701"/>
                <a:chExt cx="65" cy="7"/>
              </a:xfrm>
            </p:grpSpPr>
            <p:grpSp>
              <p:nvGrpSpPr>
                <p:cNvPr id="33140" name="Grupo 1643"/>
                <p:cNvGrpSpPr>
                  <a:grpSpLocks/>
                </p:cNvGrpSpPr>
                <p:nvPr/>
              </p:nvGrpSpPr>
              <p:grpSpPr bwMode="auto">
                <a:xfrm>
                  <a:off x="4181" y="2701"/>
                  <a:ext cx="50" cy="7"/>
                  <a:chOff x="4181" y="2701"/>
                  <a:chExt cx="50" cy="7"/>
                </a:xfrm>
              </p:grpSpPr>
              <p:sp>
                <p:nvSpPr>
                  <p:cNvPr id="33142" name="Rectángulo 1644"/>
                  <p:cNvSpPr>
                    <a:spLocks noChangeArrowheads="1"/>
                  </p:cNvSpPr>
                  <p:nvPr/>
                </p:nvSpPr>
                <p:spPr bwMode="auto">
                  <a:xfrm>
                    <a:off x="4181" y="2701"/>
                    <a:ext cx="1"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143" name="Rectángulo 1645"/>
                  <p:cNvSpPr>
                    <a:spLocks noChangeArrowheads="1"/>
                  </p:cNvSpPr>
                  <p:nvPr/>
                </p:nvSpPr>
                <p:spPr bwMode="auto">
                  <a:xfrm>
                    <a:off x="4182" y="2701"/>
                    <a:ext cx="3"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144" name="Rectángulo 1646"/>
                  <p:cNvSpPr>
                    <a:spLocks noChangeArrowheads="1"/>
                  </p:cNvSpPr>
                  <p:nvPr/>
                </p:nvSpPr>
                <p:spPr bwMode="auto">
                  <a:xfrm>
                    <a:off x="4185" y="2701"/>
                    <a:ext cx="1"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145" name="Rectángulo 1647"/>
                  <p:cNvSpPr>
                    <a:spLocks noChangeArrowheads="1"/>
                  </p:cNvSpPr>
                  <p:nvPr/>
                </p:nvSpPr>
                <p:spPr bwMode="auto">
                  <a:xfrm>
                    <a:off x="4186" y="2701"/>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nvGrpSpPr>
                  <p:cNvPr id="33146" name="Grupo 1648"/>
                  <p:cNvGrpSpPr>
                    <a:grpSpLocks/>
                  </p:cNvGrpSpPr>
                  <p:nvPr/>
                </p:nvGrpSpPr>
                <p:grpSpPr bwMode="auto">
                  <a:xfrm>
                    <a:off x="4188" y="2701"/>
                    <a:ext cx="7" cy="7"/>
                    <a:chOff x="4188" y="2701"/>
                    <a:chExt cx="7" cy="7"/>
                  </a:xfrm>
                </p:grpSpPr>
                <p:sp>
                  <p:nvSpPr>
                    <p:cNvPr id="33175" name="Rectángulo 1649"/>
                    <p:cNvSpPr>
                      <a:spLocks noChangeArrowheads="1"/>
                    </p:cNvSpPr>
                    <p:nvPr/>
                  </p:nvSpPr>
                  <p:spPr bwMode="auto">
                    <a:xfrm>
                      <a:off x="4188" y="2701"/>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176" name="Rectángulo 1650"/>
                    <p:cNvSpPr>
                      <a:spLocks noChangeArrowheads="1"/>
                    </p:cNvSpPr>
                    <p:nvPr/>
                  </p:nvSpPr>
                  <p:spPr bwMode="auto">
                    <a:xfrm>
                      <a:off x="4190" y="2701"/>
                      <a:ext cx="1"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177" name="Rectángulo 1651"/>
                    <p:cNvSpPr>
                      <a:spLocks noChangeArrowheads="1"/>
                    </p:cNvSpPr>
                    <p:nvPr/>
                  </p:nvSpPr>
                  <p:spPr bwMode="auto">
                    <a:xfrm>
                      <a:off x="4191" y="2701"/>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178" name="Rectángulo 1652"/>
                    <p:cNvSpPr>
                      <a:spLocks noChangeArrowheads="1"/>
                    </p:cNvSpPr>
                    <p:nvPr/>
                  </p:nvSpPr>
                  <p:spPr bwMode="auto">
                    <a:xfrm>
                      <a:off x="4193" y="2701"/>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147" name="Grupo 1653"/>
                  <p:cNvGrpSpPr>
                    <a:grpSpLocks/>
                  </p:cNvGrpSpPr>
                  <p:nvPr/>
                </p:nvGrpSpPr>
                <p:grpSpPr bwMode="auto">
                  <a:xfrm>
                    <a:off x="4195" y="2701"/>
                    <a:ext cx="13" cy="7"/>
                    <a:chOff x="4195" y="2701"/>
                    <a:chExt cx="13" cy="7"/>
                  </a:xfrm>
                </p:grpSpPr>
                <p:grpSp>
                  <p:nvGrpSpPr>
                    <p:cNvPr id="33165" name="Grupo 1654"/>
                    <p:cNvGrpSpPr>
                      <a:grpSpLocks/>
                    </p:cNvGrpSpPr>
                    <p:nvPr/>
                  </p:nvGrpSpPr>
                  <p:grpSpPr bwMode="auto">
                    <a:xfrm>
                      <a:off x="4195" y="2701"/>
                      <a:ext cx="7" cy="7"/>
                      <a:chOff x="4195" y="2701"/>
                      <a:chExt cx="7" cy="7"/>
                    </a:xfrm>
                  </p:grpSpPr>
                  <p:sp>
                    <p:nvSpPr>
                      <p:cNvPr id="33171" name="Rectángulo 1655"/>
                      <p:cNvSpPr>
                        <a:spLocks noChangeArrowheads="1"/>
                      </p:cNvSpPr>
                      <p:nvPr/>
                    </p:nvSpPr>
                    <p:spPr bwMode="auto">
                      <a:xfrm>
                        <a:off x="4195" y="2701"/>
                        <a:ext cx="1"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172" name="Rectángulo 1656"/>
                      <p:cNvSpPr>
                        <a:spLocks noChangeArrowheads="1"/>
                      </p:cNvSpPr>
                      <p:nvPr/>
                    </p:nvSpPr>
                    <p:spPr bwMode="auto">
                      <a:xfrm>
                        <a:off x="4196" y="2701"/>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173" name="Rectángulo 1657"/>
                      <p:cNvSpPr>
                        <a:spLocks noChangeArrowheads="1"/>
                      </p:cNvSpPr>
                      <p:nvPr/>
                    </p:nvSpPr>
                    <p:spPr bwMode="auto">
                      <a:xfrm>
                        <a:off x="4198" y="2701"/>
                        <a:ext cx="1"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174" name="Rectángulo 1658"/>
                      <p:cNvSpPr>
                        <a:spLocks noChangeArrowheads="1"/>
                      </p:cNvSpPr>
                      <p:nvPr/>
                    </p:nvSpPr>
                    <p:spPr bwMode="auto">
                      <a:xfrm>
                        <a:off x="4199" y="2701"/>
                        <a:ext cx="3"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166" name="Grupo 1659"/>
                    <p:cNvGrpSpPr>
                      <a:grpSpLocks/>
                    </p:cNvGrpSpPr>
                    <p:nvPr/>
                  </p:nvGrpSpPr>
                  <p:grpSpPr bwMode="auto">
                    <a:xfrm>
                      <a:off x="4202" y="2701"/>
                      <a:ext cx="6" cy="7"/>
                      <a:chOff x="4202" y="2701"/>
                      <a:chExt cx="6" cy="7"/>
                    </a:xfrm>
                  </p:grpSpPr>
                  <p:sp>
                    <p:nvSpPr>
                      <p:cNvPr id="33167" name="Rectángulo 1660"/>
                      <p:cNvSpPr>
                        <a:spLocks noChangeArrowheads="1"/>
                      </p:cNvSpPr>
                      <p:nvPr/>
                    </p:nvSpPr>
                    <p:spPr bwMode="auto">
                      <a:xfrm>
                        <a:off x="4202" y="2701"/>
                        <a:ext cx="1"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168" name="Rectángulo 1661"/>
                      <p:cNvSpPr>
                        <a:spLocks noChangeArrowheads="1"/>
                      </p:cNvSpPr>
                      <p:nvPr/>
                    </p:nvSpPr>
                    <p:spPr bwMode="auto">
                      <a:xfrm>
                        <a:off x="4203" y="2701"/>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169" name="Rectángulo 1662"/>
                      <p:cNvSpPr>
                        <a:spLocks noChangeArrowheads="1"/>
                      </p:cNvSpPr>
                      <p:nvPr/>
                    </p:nvSpPr>
                    <p:spPr bwMode="auto">
                      <a:xfrm>
                        <a:off x="4205" y="2701"/>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170" name="Rectángulo 1663"/>
                      <p:cNvSpPr>
                        <a:spLocks noChangeArrowheads="1"/>
                      </p:cNvSpPr>
                      <p:nvPr/>
                    </p:nvSpPr>
                    <p:spPr bwMode="auto">
                      <a:xfrm>
                        <a:off x="4207" y="2701"/>
                        <a:ext cx="1"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grpSp>
                <p:nvGrpSpPr>
                  <p:cNvPr id="33148" name="Grupo 1664"/>
                  <p:cNvGrpSpPr>
                    <a:grpSpLocks/>
                  </p:cNvGrpSpPr>
                  <p:nvPr/>
                </p:nvGrpSpPr>
                <p:grpSpPr bwMode="auto">
                  <a:xfrm>
                    <a:off x="4208" y="2701"/>
                    <a:ext cx="14" cy="7"/>
                    <a:chOff x="4208" y="2701"/>
                    <a:chExt cx="14" cy="7"/>
                  </a:xfrm>
                </p:grpSpPr>
                <p:grpSp>
                  <p:nvGrpSpPr>
                    <p:cNvPr id="33155" name="Grupo 1665"/>
                    <p:cNvGrpSpPr>
                      <a:grpSpLocks/>
                    </p:cNvGrpSpPr>
                    <p:nvPr/>
                  </p:nvGrpSpPr>
                  <p:grpSpPr bwMode="auto">
                    <a:xfrm>
                      <a:off x="4208" y="2701"/>
                      <a:ext cx="7" cy="7"/>
                      <a:chOff x="4208" y="2701"/>
                      <a:chExt cx="7" cy="7"/>
                    </a:xfrm>
                  </p:grpSpPr>
                  <p:sp>
                    <p:nvSpPr>
                      <p:cNvPr id="33161" name="Rectángulo 1666"/>
                      <p:cNvSpPr>
                        <a:spLocks noChangeArrowheads="1"/>
                      </p:cNvSpPr>
                      <p:nvPr/>
                    </p:nvSpPr>
                    <p:spPr bwMode="auto">
                      <a:xfrm>
                        <a:off x="4208" y="2701"/>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162" name="Rectángulo 1667"/>
                      <p:cNvSpPr>
                        <a:spLocks noChangeArrowheads="1"/>
                      </p:cNvSpPr>
                      <p:nvPr/>
                    </p:nvSpPr>
                    <p:spPr bwMode="auto">
                      <a:xfrm>
                        <a:off x="4210" y="2701"/>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163" name="Rectángulo 1668"/>
                      <p:cNvSpPr>
                        <a:spLocks noChangeArrowheads="1"/>
                      </p:cNvSpPr>
                      <p:nvPr/>
                    </p:nvSpPr>
                    <p:spPr bwMode="auto">
                      <a:xfrm>
                        <a:off x="4212" y="2701"/>
                        <a:ext cx="1"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164" name="Rectángulo 1669"/>
                      <p:cNvSpPr>
                        <a:spLocks noChangeArrowheads="1"/>
                      </p:cNvSpPr>
                      <p:nvPr/>
                    </p:nvSpPr>
                    <p:spPr bwMode="auto">
                      <a:xfrm>
                        <a:off x="4213" y="2701"/>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156" name="Grupo 1670"/>
                    <p:cNvGrpSpPr>
                      <a:grpSpLocks/>
                    </p:cNvGrpSpPr>
                    <p:nvPr/>
                  </p:nvGrpSpPr>
                  <p:grpSpPr bwMode="auto">
                    <a:xfrm>
                      <a:off x="4215" y="2701"/>
                      <a:ext cx="7" cy="7"/>
                      <a:chOff x="4215" y="2701"/>
                      <a:chExt cx="7" cy="7"/>
                    </a:xfrm>
                  </p:grpSpPr>
                  <p:sp>
                    <p:nvSpPr>
                      <p:cNvPr id="33157" name="Rectángulo 1671"/>
                      <p:cNvSpPr>
                        <a:spLocks noChangeArrowheads="1"/>
                      </p:cNvSpPr>
                      <p:nvPr/>
                    </p:nvSpPr>
                    <p:spPr bwMode="auto">
                      <a:xfrm>
                        <a:off x="4215" y="2701"/>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158" name="Rectángulo 1672"/>
                      <p:cNvSpPr>
                        <a:spLocks noChangeArrowheads="1"/>
                      </p:cNvSpPr>
                      <p:nvPr/>
                    </p:nvSpPr>
                    <p:spPr bwMode="auto">
                      <a:xfrm>
                        <a:off x="4217" y="2701"/>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159" name="Rectángulo 1673"/>
                      <p:cNvSpPr>
                        <a:spLocks noChangeArrowheads="1"/>
                      </p:cNvSpPr>
                      <p:nvPr/>
                    </p:nvSpPr>
                    <p:spPr bwMode="auto">
                      <a:xfrm>
                        <a:off x="4219" y="2701"/>
                        <a:ext cx="1"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160" name="Rectángulo 1674"/>
                      <p:cNvSpPr>
                        <a:spLocks noChangeArrowheads="1"/>
                      </p:cNvSpPr>
                      <p:nvPr/>
                    </p:nvSpPr>
                    <p:spPr bwMode="auto">
                      <a:xfrm>
                        <a:off x="4220" y="2701"/>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grpSp>
                <p:nvGrpSpPr>
                  <p:cNvPr id="33149" name="Grupo 1675"/>
                  <p:cNvGrpSpPr>
                    <a:grpSpLocks/>
                  </p:cNvGrpSpPr>
                  <p:nvPr/>
                </p:nvGrpSpPr>
                <p:grpSpPr bwMode="auto">
                  <a:xfrm>
                    <a:off x="4222" y="2701"/>
                    <a:ext cx="7" cy="7"/>
                    <a:chOff x="4222" y="2701"/>
                    <a:chExt cx="7" cy="7"/>
                  </a:xfrm>
                </p:grpSpPr>
                <p:sp>
                  <p:nvSpPr>
                    <p:cNvPr id="33151" name="Rectángulo 1676"/>
                    <p:cNvSpPr>
                      <a:spLocks noChangeArrowheads="1"/>
                    </p:cNvSpPr>
                    <p:nvPr/>
                  </p:nvSpPr>
                  <p:spPr bwMode="auto">
                    <a:xfrm>
                      <a:off x="4222" y="2701"/>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152" name="Rectángulo 1677"/>
                    <p:cNvSpPr>
                      <a:spLocks noChangeArrowheads="1"/>
                    </p:cNvSpPr>
                    <p:nvPr/>
                  </p:nvSpPr>
                  <p:spPr bwMode="auto">
                    <a:xfrm>
                      <a:off x="4224" y="2701"/>
                      <a:ext cx="1"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153" name="Rectángulo 1678"/>
                    <p:cNvSpPr>
                      <a:spLocks noChangeArrowheads="1"/>
                    </p:cNvSpPr>
                    <p:nvPr/>
                  </p:nvSpPr>
                  <p:spPr bwMode="auto">
                    <a:xfrm>
                      <a:off x="4225" y="2701"/>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154" name="Rectángulo 1679"/>
                    <p:cNvSpPr>
                      <a:spLocks noChangeArrowheads="1"/>
                    </p:cNvSpPr>
                    <p:nvPr/>
                  </p:nvSpPr>
                  <p:spPr bwMode="auto">
                    <a:xfrm>
                      <a:off x="4227" y="2701"/>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sp>
                <p:nvSpPr>
                  <p:cNvPr id="33150" name="Rectángulo 1680"/>
                  <p:cNvSpPr>
                    <a:spLocks noChangeArrowheads="1"/>
                  </p:cNvSpPr>
                  <p:nvPr/>
                </p:nvSpPr>
                <p:spPr bwMode="auto">
                  <a:xfrm>
                    <a:off x="4229" y="2701"/>
                    <a:ext cx="2" cy="7"/>
                  </a:xfrm>
                  <a:prstGeom prst="rect">
                    <a:avLst/>
                  </a:prstGeom>
                  <a:solidFill>
                    <a:srgbClr val="A0A0A0"/>
                  </a:solidFill>
                  <a:ln w="1588">
                    <a:solidFill>
                      <a:srgbClr val="20202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sp>
              <p:nvSpPr>
                <p:cNvPr id="33141" name="Rectángulo 1681"/>
                <p:cNvSpPr>
                  <a:spLocks noChangeArrowheads="1"/>
                </p:cNvSpPr>
                <p:nvPr/>
              </p:nvSpPr>
              <p:spPr bwMode="auto">
                <a:xfrm>
                  <a:off x="4174" y="2701"/>
                  <a:ext cx="65" cy="3"/>
                </a:xfrm>
                <a:prstGeom prst="rect">
                  <a:avLst/>
                </a:prstGeom>
                <a:solidFill>
                  <a:srgbClr val="E0E0E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sp>
          <p:nvSpPr>
            <p:cNvPr id="32805" name="Arco 1682"/>
            <p:cNvSpPr>
              <a:spLocks/>
            </p:cNvSpPr>
            <p:nvPr/>
          </p:nvSpPr>
          <p:spPr bwMode="auto">
            <a:xfrm>
              <a:off x="2078" y="1851"/>
              <a:ext cx="245" cy="175"/>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0" y="21600"/>
                  </a:moveTo>
                  <a:cubicBezTo>
                    <a:pt x="0" y="9670"/>
                    <a:pt x="9670" y="0"/>
                    <a:pt x="21599" y="0"/>
                  </a:cubicBezTo>
                </a:path>
                <a:path w="21600" h="21600" stroke="0" extrusionOk="0">
                  <a:moveTo>
                    <a:pt x="0" y="21600"/>
                  </a:moveTo>
                  <a:cubicBezTo>
                    <a:pt x="0" y="9670"/>
                    <a:pt x="9670" y="0"/>
                    <a:pt x="21599" y="0"/>
                  </a:cubicBezTo>
                  <a:lnTo>
                    <a:pt x="21600" y="21600"/>
                  </a:lnTo>
                  <a:lnTo>
                    <a:pt x="0" y="21600"/>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AR"/>
            </a:p>
          </p:txBody>
        </p:sp>
        <p:grpSp>
          <p:nvGrpSpPr>
            <p:cNvPr id="32806" name="Grupo 1683"/>
            <p:cNvGrpSpPr>
              <a:grpSpLocks/>
            </p:cNvGrpSpPr>
            <p:nvPr/>
          </p:nvGrpSpPr>
          <p:grpSpPr bwMode="auto">
            <a:xfrm>
              <a:off x="2042" y="1752"/>
              <a:ext cx="1874" cy="929"/>
              <a:chOff x="2042" y="1752"/>
              <a:chExt cx="1874" cy="929"/>
            </a:xfrm>
          </p:grpSpPr>
          <p:sp>
            <p:nvSpPr>
              <p:cNvPr id="33122" name="Forma libre 1684"/>
              <p:cNvSpPr>
                <a:spLocks/>
              </p:cNvSpPr>
              <p:nvPr/>
            </p:nvSpPr>
            <p:spPr bwMode="auto">
              <a:xfrm>
                <a:off x="3777" y="1962"/>
                <a:ext cx="139" cy="417"/>
              </a:xfrm>
              <a:custGeom>
                <a:avLst/>
                <a:gdLst>
                  <a:gd name="T0" fmla="*/ 0 w 279"/>
                  <a:gd name="T1" fmla="*/ 0 h 836"/>
                  <a:gd name="T2" fmla="*/ 0 w 279"/>
                  <a:gd name="T3" fmla="*/ 0 h 836"/>
                  <a:gd name="T4" fmla="*/ 0 w 279"/>
                  <a:gd name="T5" fmla="*/ 0 h 836"/>
                  <a:gd name="T6" fmla="*/ 0 w 279"/>
                  <a:gd name="T7" fmla="*/ 0 h 836"/>
                  <a:gd name="T8" fmla="*/ 0 w 279"/>
                  <a:gd name="T9" fmla="*/ 0 h 836"/>
                  <a:gd name="T10" fmla="*/ 0 w 279"/>
                  <a:gd name="T11" fmla="*/ 0 h 836"/>
                  <a:gd name="T12" fmla="*/ 0 w 279"/>
                  <a:gd name="T13" fmla="*/ 0 h 836"/>
                  <a:gd name="T14" fmla="*/ 0 w 279"/>
                  <a:gd name="T15" fmla="*/ 0 h 836"/>
                  <a:gd name="T16" fmla="*/ 0 w 279"/>
                  <a:gd name="T17" fmla="*/ 0 h 836"/>
                  <a:gd name="T18" fmla="*/ 0 w 279"/>
                  <a:gd name="T19" fmla="*/ 0 h 836"/>
                  <a:gd name="T20" fmla="*/ 0 w 279"/>
                  <a:gd name="T21" fmla="*/ 0 h 836"/>
                  <a:gd name="T22" fmla="*/ 0 w 279"/>
                  <a:gd name="T23" fmla="*/ 0 h 836"/>
                  <a:gd name="T24" fmla="*/ 0 w 279"/>
                  <a:gd name="T25" fmla="*/ 0 h 836"/>
                  <a:gd name="T26" fmla="*/ 0 w 279"/>
                  <a:gd name="T27" fmla="*/ 0 h 836"/>
                  <a:gd name="T28" fmla="*/ 0 w 279"/>
                  <a:gd name="T29" fmla="*/ 0 h 836"/>
                  <a:gd name="T30" fmla="*/ 0 w 279"/>
                  <a:gd name="T31" fmla="*/ 0 h 836"/>
                  <a:gd name="T32" fmla="*/ 0 w 279"/>
                  <a:gd name="T33" fmla="*/ 0 h 836"/>
                  <a:gd name="T34" fmla="*/ 0 w 279"/>
                  <a:gd name="T35" fmla="*/ 0 h 836"/>
                  <a:gd name="T36" fmla="*/ 0 w 279"/>
                  <a:gd name="T37" fmla="*/ 0 h 836"/>
                  <a:gd name="T38" fmla="*/ 0 w 279"/>
                  <a:gd name="T39" fmla="*/ 0 h 836"/>
                  <a:gd name="T40" fmla="*/ 0 w 279"/>
                  <a:gd name="T41" fmla="*/ 0 h 836"/>
                  <a:gd name="T42" fmla="*/ 0 w 279"/>
                  <a:gd name="T43" fmla="*/ 0 h 836"/>
                  <a:gd name="T44" fmla="*/ 0 w 279"/>
                  <a:gd name="T45" fmla="*/ 0 h 836"/>
                  <a:gd name="T46" fmla="*/ 0 w 279"/>
                  <a:gd name="T47" fmla="*/ 0 h 8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279"/>
                  <a:gd name="T73" fmla="*/ 0 h 836"/>
                  <a:gd name="T74" fmla="*/ 279 w 279"/>
                  <a:gd name="T75" fmla="*/ 836 h 8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279" h="836">
                    <a:moveTo>
                      <a:pt x="174" y="836"/>
                    </a:moveTo>
                    <a:lnTo>
                      <a:pt x="196" y="803"/>
                    </a:lnTo>
                    <a:lnTo>
                      <a:pt x="215" y="766"/>
                    </a:lnTo>
                    <a:lnTo>
                      <a:pt x="233" y="729"/>
                    </a:lnTo>
                    <a:lnTo>
                      <a:pt x="249" y="690"/>
                    </a:lnTo>
                    <a:lnTo>
                      <a:pt x="260" y="649"/>
                    </a:lnTo>
                    <a:lnTo>
                      <a:pt x="268" y="610"/>
                    </a:lnTo>
                    <a:lnTo>
                      <a:pt x="274" y="567"/>
                    </a:lnTo>
                    <a:lnTo>
                      <a:pt x="279" y="527"/>
                    </a:lnTo>
                    <a:lnTo>
                      <a:pt x="279" y="487"/>
                    </a:lnTo>
                    <a:lnTo>
                      <a:pt x="274" y="442"/>
                    </a:lnTo>
                    <a:lnTo>
                      <a:pt x="268" y="401"/>
                    </a:lnTo>
                    <a:lnTo>
                      <a:pt x="258" y="359"/>
                    </a:lnTo>
                    <a:lnTo>
                      <a:pt x="246" y="321"/>
                    </a:lnTo>
                    <a:lnTo>
                      <a:pt x="232" y="281"/>
                    </a:lnTo>
                    <a:lnTo>
                      <a:pt x="212" y="239"/>
                    </a:lnTo>
                    <a:lnTo>
                      <a:pt x="190" y="203"/>
                    </a:lnTo>
                    <a:lnTo>
                      <a:pt x="169" y="168"/>
                    </a:lnTo>
                    <a:lnTo>
                      <a:pt x="143" y="131"/>
                    </a:lnTo>
                    <a:lnTo>
                      <a:pt x="113" y="100"/>
                    </a:lnTo>
                    <a:lnTo>
                      <a:pt x="84" y="68"/>
                    </a:lnTo>
                    <a:lnTo>
                      <a:pt x="53" y="37"/>
                    </a:lnTo>
                    <a:lnTo>
                      <a:pt x="16" y="12"/>
                    </a:lnTo>
                    <a:lnTo>
                      <a:pt x="0" y="0"/>
                    </a:lnTo>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AR"/>
              </a:p>
            </p:txBody>
          </p:sp>
          <p:sp>
            <p:nvSpPr>
              <p:cNvPr id="33123" name="Forma libre 1685"/>
              <p:cNvSpPr>
                <a:spLocks/>
              </p:cNvSpPr>
              <p:nvPr/>
            </p:nvSpPr>
            <p:spPr bwMode="auto">
              <a:xfrm>
                <a:off x="3028" y="1780"/>
                <a:ext cx="752" cy="208"/>
              </a:xfrm>
              <a:custGeom>
                <a:avLst/>
                <a:gdLst>
                  <a:gd name="T0" fmla="*/ 1 w 1502"/>
                  <a:gd name="T1" fmla="*/ 1 h 414"/>
                  <a:gd name="T2" fmla="*/ 1 w 1502"/>
                  <a:gd name="T3" fmla="*/ 1 h 414"/>
                  <a:gd name="T4" fmla="*/ 1 w 1502"/>
                  <a:gd name="T5" fmla="*/ 1 h 414"/>
                  <a:gd name="T6" fmla="*/ 1 w 1502"/>
                  <a:gd name="T7" fmla="*/ 1 h 414"/>
                  <a:gd name="T8" fmla="*/ 1 w 1502"/>
                  <a:gd name="T9" fmla="*/ 1 h 414"/>
                  <a:gd name="T10" fmla="*/ 1 w 1502"/>
                  <a:gd name="T11" fmla="*/ 1 h 414"/>
                  <a:gd name="T12" fmla="*/ 1 w 1502"/>
                  <a:gd name="T13" fmla="*/ 1 h 414"/>
                  <a:gd name="T14" fmla="*/ 1 w 1502"/>
                  <a:gd name="T15" fmla="*/ 1 h 414"/>
                  <a:gd name="T16" fmla="*/ 1 w 1502"/>
                  <a:gd name="T17" fmla="*/ 1 h 414"/>
                  <a:gd name="T18" fmla="*/ 1 w 1502"/>
                  <a:gd name="T19" fmla="*/ 1 h 414"/>
                  <a:gd name="T20" fmla="*/ 1 w 1502"/>
                  <a:gd name="T21" fmla="*/ 1 h 414"/>
                  <a:gd name="T22" fmla="*/ 1 w 1502"/>
                  <a:gd name="T23" fmla="*/ 1 h 414"/>
                  <a:gd name="T24" fmla="*/ 1 w 1502"/>
                  <a:gd name="T25" fmla="*/ 1 h 414"/>
                  <a:gd name="T26" fmla="*/ 1 w 1502"/>
                  <a:gd name="T27" fmla="*/ 1 h 414"/>
                  <a:gd name="T28" fmla="*/ 1 w 1502"/>
                  <a:gd name="T29" fmla="*/ 1 h 414"/>
                  <a:gd name="T30" fmla="*/ 1 w 1502"/>
                  <a:gd name="T31" fmla="*/ 1 h 414"/>
                  <a:gd name="T32" fmla="*/ 1 w 1502"/>
                  <a:gd name="T33" fmla="*/ 1 h 414"/>
                  <a:gd name="T34" fmla="*/ 1 w 1502"/>
                  <a:gd name="T35" fmla="*/ 1 h 414"/>
                  <a:gd name="T36" fmla="*/ 1 w 1502"/>
                  <a:gd name="T37" fmla="*/ 1 h 414"/>
                  <a:gd name="T38" fmla="*/ 1 w 1502"/>
                  <a:gd name="T39" fmla="*/ 1 h 414"/>
                  <a:gd name="T40" fmla="*/ 1 w 1502"/>
                  <a:gd name="T41" fmla="*/ 1 h 414"/>
                  <a:gd name="T42" fmla="*/ 1 w 1502"/>
                  <a:gd name="T43" fmla="*/ 1 h 414"/>
                  <a:gd name="T44" fmla="*/ 1 w 1502"/>
                  <a:gd name="T45" fmla="*/ 1 h 414"/>
                  <a:gd name="T46" fmla="*/ 1 w 1502"/>
                  <a:gd name="T47" fmla="*/ 1 h 414"/>
                  <a:gd name="T48" fmla="*/ 1 w 1502"/>
                  <a:gd name="T49" fmla="*/ 1 h 414"/>
                  <a:gd name="T50" fmla="*/ 1 w 1502"/>
                  <a:gd name="T51" fmla="*/ 0 h 414"/>
                  <a:gd name="T52" fmla="*/ 1 w 1502"/>
                  <a:gd name="T53" fmla="*/ 0 h 414"/>
                  <a:gd name="T54" fmla="*/ 1 w 1502"/>
                  <a:gd name="T55" fmla="*/ 0 h 414"/>
                  <a:gd name="T56" fmla="*/ 1 w 1502"/>
                  <a:gd name="T57" fmla="*/ 1 h 414"/>
                  <a:gd name="T58" fmla="*/ 1 w 1502"/>
                  <a:gd name="T59" fmla="*/ 1 h 414"/>
                  <a:gd name="T60" fmla="*/ 1 w 1502"/>
                  <a:gd name="T61" fmla="*/ 1 h 414"/>
                  <a:gd name="T62" fmla="*/ 1 w 1502"/>
                  <a:gd name="T63" fmla="*/ 1 h 414"/>
                  <a:gd name="T64" fmla="*/ 1 w 1502"/>
                  <a:gd name="T65" fmla="*/ 1 h 414"/>
                  <a:gd name="T66" fmla="*/ 1 w 1502"/>
                  <a:gd name="T67" fmla="*/ 1 h 414"/>
                  <a:gd name="T68" fmla="*/ 1 w 1502"/>
                  <a:gd name="T69" fmla="*/ 1 h 414"/>
                  <a:gd name="T70" fmla="*/ 1 w 1502"/>
                  <a:gd name="T71" fmla="*/ 1 h 414"/>
                  <a:gd name="T72" fmla="*/ 1 w 1502"/>
                  <a:gd name="T73" fmla="*/ 1 h 414"/>
                  <a:gd name="T74" fmla="*/ 1 w 1502"/>
                  <a:gd name="T75" fmla="*/ 1 h 414"/>
                  <a:gd name="T76" fmla="*/ 1 w 1502"/>
                  <a:gd name="T77" fmla="*/ 1 h 414"/>
                  <a:gd name="T78" fmla="*/ 1 w 1502"/>
                  <a:gd name="T79" fmla="*/ 1 h 414"/>
                  <a:gd name="T80" fmla="*/ 1 w 1502"/>
                  <a:gd name="T81" fmla="*/ 1 h 414"/>
                  <a:gd name="T82" fmla="*/ 1 w 1502"/>
                  <a:gd name="T83" fmla="*/ 1 h 414"/>
                  <a:gd name="T84" fmla="*/ 1 w 1502"/>
                  <a:gd name="T85" fmla="*/ 1 h 414"/>
                  <a:gd name="T86" fmla="*/ 1 w 1502"/>
                  <a:gd name="T87" fmla="*/ 1 h 414"/>
                  <a:gd name="T88" fmla="*/ 1 w 1502"/>
                  <a:gd name="T89" fmla="*/ 1 h 414"/>
                  <a:gd name="T90" fmla="*/ 0 w 1502"/>
                  <a:gd name="T91" fmla="*/ 1 h 414"/>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502"/>
                  <a:gd name="T139" fmla="*/ 0 h 414"/>
                  <a:gd name="T140" fmla="*/ 1502 w 1502"/>
                  <a:gd name="T141" fmla="*/ 414 h 414"/>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502" h="414">
                    <a:moveTo>
                      <a:pt x="1502" y="414"/>
                    </a:moveTo>
                    <a:lnTo>
                      <a:pt x="1473" y="384"/>
                    </a:lnTo>
                    <a:lnTo>
                      <a:pt x="1442" y="359"/>
                    </a:lnTo>
                    <a:lnTo>
                      <a:pt x="1411" y="328"/>
                    </a:lnTo>
                    <a:lnTo>
                      <a:pt x="1377" y="304"/>
                    </a:lnTo>
                    <a:lnTo>
                      <a:pt x="1344" y="276"/>
                    </a:lnTo>
                    <a:lnTo>
                      <a:pt x="1310" y="252"/>
                    </a:lnTo>
                    <a:lnTo>
                      <a:pt x="1276" y="227"/>
                    </a:lnTo>
                    <a:lnTo>
                      <a:pt x="1240" y="206"/>
                    </a:lnTo>
                    <a:lnTo>
                      <a:pt x="1204" y="184"/>
                    </a:lnTo>
                    <a:lnTo>
                      <a:pt x="1169" y="163"/>
                    </a:lnTo>
                    <a:lnTo>
                      <a:pt x="1133" y="144"/>
                    </a:lnTo>
                    <a:lnTo>
                      <a:pt x="1096" y="123"/>
                    </a:lnTo>
                    <a:lnTo>
                      <a:pt x="1061" y="108"/>
                    </a:lnTo>
                    <a:lnTo>
                      <a:pt x="1022" y="92"/>
                    </a:lnTo>
                    <a:lnTo>
                      <a:pt x="985" y="79"/>
                    </a:lnTo>
                    <a:lnTo>
                      <a:pt x="948" y="64"/>
                    </a:lnTo>
                    <a:lnTo>
                      <a:pt x="910" y="50"/>
                    </a:lnTo>
                    <a:lnTo>
                      <a:pt x="873" y="40"/>
                    </a:lnTo>
                    <a:lnTo>
                      <a:pt x="835" y="33"/>
                    </a:lnTo>
                    <a:lnTo>
                      <a:pt x="798" y="22"/>
                    </a:lnTo>
                    <a:lnTo>
                      <a:pt x="759" y="15"/>
                    </a:lnTo>
                    <a:lnTo>
                      <a:pt x="724" y="10"/>
                    </a:lnTo>
                    <a:lnTo>
                      <a:pt x="688" y="6"/>
                    </a:lnTo>
                    <a:lnTo>
                      <a:pt x="649" y="3"/>
                    </a:lnTo>
                    <a:lnTo>
                      <a:pt x="612" y="0"/>
                    </a:lnTo>
                    <a:lnTo>
                      <a:pt x="576" y="0"/>
                    </a:lnTo>
                    <a:lnTo>
                      <a:pt x="541" y="0"/>
                    </a:lnTo>
                    <a:lnTo>
                      <a:pt x="505" y="3"/>
                    </a:lnTo>
                    <a:lnTo>
                      <a:pt x="471" y="7"/>
                    </a:lnTo>
                    <a:lnTo>
                      <a:pt x="434" y="10"/>
                    </a:lnTo>
                    <a:lnTo>
                      <a:pt x="402" y="18"/>
                    </a:lnTo>
                    <a:lnTo>
                      <a:pt x="368" y="24"/>
                    </a:lnTo>
                    <a:lnTo>
                      <a:pt x="337" y="34"/>
                    </a:lnTo>
                    <a:lnTo>
                      <a:pt x="304" y="43"/>
                    </a:lnTo>
                    <a:lnTo>
                      <a:pt x="272" y="55"/>
                    </a:lnTo>
                    <a:lnTo>
                      <a:pt x="239" y="68"/>
                    </a:lnTo>
                    <a:lnTo>
                      <a:pt x="210" y="82"/>
                    </a:lnTo>
                    <a:lnTo>
                      <a:pt x="182" y="96"/>
                    </a:lnTo>
                    <a:lnTo>
                      <a:pt x="152" y="113"/>
                    </a:lnTo>
                    <a:lnTo>
                      <a:pt x="125" y="128"/>
                    </a:lnTo>
                    <a:lnTo>
                      <a:pt x="99" y="150"/>
                    </a:lnTo>
                    <a:lnTo>
                      <a:pt x="71" y="168"/>
                    </a:lnTo>
                    <a:lnTo>
                      <a:pt x="47" y="190"/>
                    </a:lnTo>
                    <a:lnTo>
                      <a:pt x="22" y="211"/>
                    </a:lnTo>
                    <a:lnTo>
                      <a:pt x="0" y="234"/>
                    </a:lnTo>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AR"/>
              </a:p>
            </p:txBody>
          </p:sp>
          <p:sp>
            <p:nvSpPr>
              <p:cNvPr id="33124" name="Forma libre 1686"/>
              <p:cNvSpPr>
                <a:spLocks/>
              </p:cNvSpPr>
              <p:nvPr/>
            </p:nvSpPr>
            <p:spPr bwMode="auto">
              <a:xfrm>
                <a:off x="2282" y="1752"/>
                <a:ext cx="757" cy="158"/>
              </a:xfrm>
              <a:custGeom>
                <a:avLst/>
                <a:gdLst>
                  <a:gd name="T0" fmla="*/ 1 w 1513"/>
                  <a:gd name="T1" fmla="*/ 1 h 316"/>
                  <a:gd name="T2" fmla="*/ 1 w 1513"/>
                  <a:gd name="T3" fmla="*/ 1 h 316"/>
                  <a:gd name="T4" fmla="*/ 1 w 1513"/>
                  <a:gd name="T5" fmla="*/ 1 h 316"/>
                  <a:gd name="T6" fmla="*/ 1 w 1513"/>
                  <a:gd name="T7" fmla="*/ 1 h 316"/>
                  <a:gd name="T8" fmla="*/ 1 w 1513"/>
                  <a:gd name="T9" fmla="*/ 1 h 316"/>
                  <a:gd name="T10" fmla="*/ 1 w 1513"/>
                  <a:gd name="T11" fmla="*/ 1 h 316"/>
                  <a:gd name="T12" fmla="*/ 1 w 1513"/>
                  <a:gd name="T13" fmla="*/ 1 h 316"/>
                  <a:gd name="T14" fmla="*/ 1 w 1513"/>
                  <a:gd name="T15" fmla="*/ 1 h 316"/>
                  <a:gd name="T16" fmla="*/ 1 w 1513"/>
                  <a:gd name="T17" fmla="*/ 1 h 316"/>
                  <a:gd name="T18" fmla="*/ 1 w 1513"/>
                  <a:gd name="T19" fmla="*/ 1 h 316"/>
                  <a:gd name="T20" fmla="*/ 1 w 1513"/>
                  <a:gd name="T21" fmla="*/ 1 h 316"/>
                  <a:gd name="T22" fmla="*/ 1 w 1513"/>
                  <a:gd name="T23" fmla="*/ 1 h 316"/>
                  <a:gd name="T24" fmla="*/ 1 w 1513"/>
                  <a:gd name="T25" fmla="*/ 1 h 316"/>
                  <a:gd name="T26" fmla="*/ 1 w 1513"/>
                  <a:gd name="T27" fmla="*/ 1 h 316"/>
                  <a:gd name="T28" fmla="*/ 1 w 1513"/>
                  <a:gd name="T29" fmla="*/ 1 h 316"/>
                  <a:gd name="T30" fmla="*/ 1 w 1513"/>
                  <a:gd name="T31" fmla="*/ 1 h 316"/>
                  <a:gd name="T32" fmla="*/ 1 w 1513"/>
                  <a:gd name="T33" fmla="*/ 1 h 316"/>
                  <a:gd name="T34" fmla="*/ 1 w 1513"/>
                  <a:gd name="T35" fmla="*/ 1 h 316"/>
                  <a:gd name="T36" fmla="*/ 1 w 1513"/>
                  <a:gd name="T37" fmla="*/ 1 h 316"/>
                  <a:gd name="T38" fmla="*/ 1 w 1513"/>
                  <a:gd name="T39" fmla="*/ 1 h 316"/>
                  <a:gd name="T40" fmla="*/ 1 w 1513"/>
                  <a:gd name="T41" fmla="*/ 1 h 316"/>
                  <a:gd name="T42" fmla="*/ 1 w 1513"/>
                  <a:gd name="T43" fmla="*/ 0 h 316"/>
                  <a:gd name="T44" fmla="*/ 1 w 1513"/>
                  <a:gd name="T45" fmla="*/ 0 h 316"/>
                  <a:gd name="T46" fmla="*/ 1 w 1513"/>
                  <a:gd name="T47" fmla="*/ 0 h 316"/>
                  <a:gd name="T48" fmla="*/ 1 w 1513"/>
                  <a:gd name="T49" fmla="*/ 1 h 316"/>
                  <a:gd name="T50" fmla="*/ 1 w 1513"/>
                  <a:gd name="T51" fmla="*/ 1 h 316"/>
                  <a:gd name="T52" fmla="*/ 1 w 1513"/>
                  <a:gd name="T53" fmla="*/ 1 h 316"/>
                  <a:gd name="T54" fmla="*/ 1 w 1513"/>
                  <a:gd name="T55" fmla="*/ 1 h 316"/>
                  <a:gd name="T56" fmla="*/ 1 w 1513"/>
                  <a:gd name="T57" fmla="*/ 1 h 316"/>
                  <a:gd name="T58" fmla="*/ 1 w 1513"/>
                  <a:gd name="T59" fmla="*/ 1 h 316"/>
                  <a:gd name="T60" fmla="*/ 1 w 1513"/>
                  <a:gd name="T61" fmla="*/ 1 h 316"/>
                  <a:gd name="T62" fmla="*/ 1 w 1513"/>
                  <a:gd name="T63" fmla="*/ 1 h 316"/>
                  <a:gd name="T64" fmla="*/ 1 w 1513"/>
                  <a:gd name="T65" fmla="*/ 1 h 316"/>
                  <a:gd name="T66" fmla="*/ 1 w 1513"/>
                  <a:gd name="T67" fmla="*/ 1 h 316"/>
                  <a:gd name="T68" fmla="*/ 1 w 1513"/>
                  <a:gd name="T69" fmla="*/ 1 h 316"/>
                  <a:gd name="T70" fmla="*/ 1 w 1513"/>
                  <a:gd name="T71" fmla="*/ 1 h 316"/>
                  <a:gd name="T72" fmla="*/ 1 w 1513"/>
                  <a:gd name="T73" fmla="*/ 1 h 316"/>
                  <a:gd name="T74" fmla="*/ 1 w 1513"/>
                  <a:gd name="T75" fmla="*/ 1 h 316"/>
                  <a:gd name="T76" fmla="*/ 1 w 1513"/>
                  <a:gd name="T77" fmla="*/ 1 h 316"/>
                  <a:gd name="T78" fmla="*/ 1 w 1513"/>
                  <a:gd name="T79" fmla="*/ 1 h 316"/>
                  <a:gd name="T80" fmla="*/ 1 w 1513"/>
                  <a:gd name="T81" fmla="*/ 1 h 316"/>
                  <a:gd name="T82" fmla="*/ 1 w 1513"/>
                  <a:gd name="T83" fmla="*/ 1 h 316"/>
                  <a:gd name="T84" fmla="*/ 1 w 1513"/>
                  <a:gd name="T85" fmla="*/ 1 h 316"/>
                  <a:gd name="T86" fmla="*/ 1 w 1513"/>
                  <a:gd name="T87" fmla="*/ 1 h 316"/>
                  <a:gd name="T88" fmla="*/ 1 w 1513"/>
                  <a:gd name="T89" fmla="*/ 1 h 316"/>
                  <a:gd name="T90" fmla="*/ 0 w 1513"/>
                  <a:gd name="T91" fmla="*/ 1 h 31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513"/>
                  <a:gd name="T139" fmla="*/ 0 h 316"/>
                  <a:gd name="T140" fmla="*/ 1513 w 1513"/>
                  <a:gd name="T141" fmla="*/ 316 h 31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513" h="316">
                    <a:moveTo>
                      <a:pt x="1513" y="308"/>
                    </a:moveTo>
                    <a:lnTo>
                      <a:pt x="1479" y="282"/>
                    </a:lnTo>
                    <a:lnTo>
                      <a:pt x="1445" y="259"/>
                    </a:lnTo>
                    <a:lnTo>
                      <a:pt x="1409" y="234"/>
                    </a:lnTo>
                    <a:lnTo>
                      <a:pt x="1372" y="210"/>
                    </a:lnTo>
                    <a:lnTo>
                      <a:pt x="1338" y="188"/>
                    </a:lnTo>
                    <a:lnTo>
                      <a:pt x="1301" y="167"/>
                    </a:lnTo>
                    <a:lnTo>
                      <a:pt x="1264" y="149"/>
                    </a:lnTo>
                    <a:lnTo>
                      <a:pt x="1226" y="129"/>
                    </a:lnTo>
                    <a:lnTo>
                      <a:pt x="1188" y="112"/>
                    </a:lnTo>
                    <a:lnTo>
                      <a:pt x="1151" y="96"/>
                    </a:lnTo>
                    <a:lnTo>
                      <a:pt x="1112" y="81"/>
                    </a:lnTo>
                    <a:lnTo>
                      <a:pt x="1074" y="69"/>
                    </a:lnTo>
                    <a:lnTo>
                      <a:pt x="1035" y="54"/>
                    </a:lnTo>
                    <a:lnTo>
                      <a:pt x="997" y="44"/>
                    </a:lnTo>
                    <a:lnTo>
                      <a:pt x="957" y="35"/>
                    </a:lnTo>
                    <a:lnTo>
                      <a:pt x="919" y="26"/>
                    </a:lnTo>
                    <a:lnTo>
                      <a:pt x="882" y="17"/>
                    </a:lnTo>
                    <a:lnTo>
                      <a:pt x="840" y="11"/>
                    </a:lnTo>
                    <a:lnTo>
                      <a:pt x="803" y="7"/>
                    </a:lnTo>
                    <a:lnTo>
                      <a:pt x="765" y="3"/>
                    </a:lnTo>
                    <a:lnTo>
                      <a:pt x="728" y="0"/>
                    </a:lnTo>
                    <a:lnTo>
                      <a:pt x="691" y="0"/>
                    </a:lnTo>
                    <a:lnTo>
                      <a:pt x="653" y="0"/>
                    </a:lnTo>
                    <a:lnTo>
                      <a:pt x="616" y="1"/>
                    </a:lnTo>
                    <a:lnTo>
                      <a:pt x="579" y="4"/>
                    </a:lnTo>
                    <a:lnTo>
                      <a:pt x="542" y="7"/>
                    </a:lnTo>
                    <a:lnTo>
                      <a:pt x="508" y="13"/>
                    </a:lnTo>
                    <a:lnTo>
                      <a:pt x="471" y="20"/>
                    </a:lnTo>
                    <a:lnTo>
                      <a:pt x="437" y="29"/>
                    </a:lnTo>
                    <a:lnTo>
                      <a:pt x="404" y="37"/>
                    </a:lnTo>
                    <a:lnTo>
                      <a:pt x="370" y="47"/>
                    </a:lnTo>
                    <a:lnTo>
                      <a:pt x="339" y="62"/>
                    </a:lnTo>
                    <a:lnTo>
                      <a:pt x="307" y="72"/>
                    </a:lnTo>
                    <a:lnTo>
                      <a:pt x="276" y="87"/>
                    </a:lnTo>
                    <a:lnTo>
                      <a:pt x="246" y="103"/>
                    </a:lnTo>
                    <a:lnTo>
                      <a:pt x="218" y="118"/>
                    </a:lnTo>
                    <a:lnTo>
                      <a:pt x="189" y="135"/>
                    </a:lnTo>
                    <a:lnTo>
                      <a:pt x="162" y="155"/>
                    </a:lnTo>
                    <a:lnTo>
                      <a:pt x="136" y="175"/>
                    </a:lnTo>
                    <a:lnTo>
                      <a:pt x="110" y="197"/>
                    </a:lnTo>
                    <a:lnTo>
                      <a:pt x="85" y="218"/>
                    </a:lnTo>
                    <a:lnTo>
                      <a:pt x="62" y="241"/>
                    </a:lnTo>
                    <a:lnTo>
                      <a:pt x="40" y="265"/>
                    </a:lnTo>
                    <a:lnTo>
                      <a:pt x="19" y="289"/>
                    </a:lnTo>
                    <a:lnTo>
                      <a:pt x="0" y="316"/>
                    </a:lnTo>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AR"/>
              </a:p>
            </p:txBody>
          </p:sp>
          <p:sp>
            <p:nvSpPr>
              <p:cNvPr id="33125" name="Forma libre 1687"/>
              <p:cNvSpPr>
                <a:spLocks/>
              </p:cNvSpPr>
              <p:nvPr/>
            </p:nvSpPr>
            <p:spPr bwMode="auto">
              <a:xfrm>
                <a:off x="2247" y="2363"/>
                <a:ext cx="889" cy="318"/>
              </a:xfrm>
              <a:custGeom>
                <a:avLst/>
                <a:gdLst>
                  <a:gd name="T0" fmla="*/ 0 w 1777"/>
                  <a:gd name="T1" fmla="*/ 0 h 635"/>
                  <a:gd name="T2" fmla="*/ 1 w 1777"/>
                  <a:gd name="T3" fmla="*/ 1 h 635"/>
                  <a:gd name="T4" fmla="*/ 1 w 1777"/>
                  <a:gd name="T5" fmla="*/ 1 h 635"/>
                  <a:gd name="T6" fmla="*/ 1 w 1777"/>
                  <a:gd name="T7" fmla="*/ 1 h 635"/>
                  <a:gd name="T8" fmla="*/ 1 w 1777"/>
                  <a:gd name="T9" fmla="*/ 1 h 635"/>
                  <a:gd name="T10" fmla="*/ 1 w 1777"/>
                  <a:gd name="T11" fmla="*/ 1 h 635"/>
                  <a:gd name="T12" fmla="*/ 1 w 1777"/>
                  <a:gd name="T13" fmla="*/ 1 h 635"/>
                  <a:gd name="T14" fmla="*/ 1 w 1777"/>
                  <a:gd name="T15" fmla="*/ 1 h 635"/>
                  <a:gd name="T16" fmla="*/ 1 w 1777"/>
                  <a:gd name="T17" fmla="*/ 1 h 635"/>
                  <a:gd name="T18" fmla="*/ 1 w 1777"/>
                  <a:gd name="T19" fmla="*/ 1 h 635"/>
                  <a:gd name="T20" fmla="*/ 1 w 1777"/>
                  <a:gd name="T21" fmla="*/ 1 h 635"/>
                  <a:gd name="T22" fmla="*/ 1 w 1777"/>
                  <a:gd name="T23" fmla="*/ 1 h 635"/>
                  <a:gd name="T24" fmla="*/ 1 w 1777"/>
                  <a:gd name="T25" fmla="*/ 1 h 635"/>
                  <a:gd name="T26" fmla="*/ 1 w 1777"/>
                  <a:gd name="T27" fmla="*/ 1 h 635"/>
                  <a:gd name="T28" fmla="*/ 1 w 1777"/>
                  <a:gd name="T29" fmla="*/ 1 h 635"/>
                  <a:gd name="T30" fmla="*/ 1 w 1777"/>
                  <a:gd name="T31" fmla="*/ 1 h 635"/>
                  <a:gd name="T32" fmla="*/ 1 w 1777"/>
                  <a:gd name="T33" fmla="*/ 1 h 635"/>
                  <a:gd name="T34" fmla="*/ 1 w 1777"/>
                  <a:gd name="T35" fmla="*/ 1 h 635"/>
                  <a:gd name="T36" fmla="*/ 1 w 1777"/>
                  <a:gd name="T37" fmla="*/ 1 h 635"/>
                  <a:gd name="T38" fmla="*/ 1 w 1777"/>
                  <a:gd name="T39" fmla="*/ 1 h 635"/>
                  <a:gd name="T40" fmla="*/ 1 w 1777"/>
                  <a:gd name="T41" fmla="*/ 1 h 635"/>
                  <a:gd name="T42" fmla="*/ 1 w 1777"/>
                  <a:gd name="T43" fmla="*/ 1 h 635"/>
                  <a:gd name="T44" fmla="*/ 1 w 1777"/>
                  <a:gd name="T45" fmla="*/ 1 h 635"/>
                  <a:gd name="T46" fmla="*/ 1 w 1777"/>
                  <a:gd name="T47" fmla="*/ 1 h 635"/>
                  <a:gd name="T48" fmla="*/ 1 w 1777"/>
                  <a:gd name="T49" fmla="*/ 1 h 635"/>
                  <a:gd name="T50" fmla="*/ 1 w 1777"/>
                  <a:gd name="T51" fmla="*/ 1 h 635"/>
                  <a:gd name="T52" fmla="*/ 1 w 1777"/>
                  <a:gd name="T53" fmla="*/ 1 h 635"/>
                  <a:gd name="T54" fmla="*/ 1 w 1777"/>
                  <a:gd name="T55" fmla="*/ 1 h 635"/>
                  <a:gd name="T56" fmla="*/ 1 w 1777"/>
                  <a:gd name="T57" fmla="*/ 1 h 635"/>
                  <a:gd name="T58" fmla="*/ 1 w 1777"/>
                  <a:gd name="T59" fmla="*/ 1 h 635"/>
                  <a:gd name="T60" fmla="*/ 1 w 1777"/>
                  <a:gd name="T61" fmla="*/ 1 h 635"/>
                  <a:gd name="T62" fmla="*/ 1 w 1777"/>
                  <a:gd name="T63" fmla="*/ 1 h 635"/>
                  <a:gd name="T64" fmla="*/ 1 w 1777"/>
                  <a:gd name="T65" fmla="*/ 1 h 635"/>
                  <a:gd name="T66" fmla="*/ 1 w 1777"/>
                  <a:gd name="T67" fmla="*/ 1 h 635"/>
                  <a:gd name="T68" fmla="*/ 1 w 1777"/>
                  <a:gd name="T69" fmla="*/ 1 h 635"/>
                  <a:gd name="T70" fmla="*/ 1 w 1777"/>
                  <a:gd name="T71" fmla="*/ 1 h 635"/>
                  <a:gd name="T72" fmla="*/ 1 w 1777"/>
                  <a:gd name="T73" fmla="*/ 1 h 635"/>
                  <a:gd name="T74" fmla="*/ 1 w 1777"/>
                  <a:gd name="T75" fmla="*/ 1 h 635"/>
                  <a:gd name="T76" fmla="*/ 1 w 1777"/>
                  <a:gd name="T77" fmla="*/ 1 h 635"/>
                  <a:gd name="T78" fmla="*/ 1 w 1777"/>
                  <a:gd name="T79" fmla="*/ 1 h 635"/>
                  <a:gd name="T80" fmla="*/ 1 w 1777"/>
                  <a:gd name="T81" fmla="*/ 1 h 635"/>
                  <a:gd name="T82" fmla="*/ 1 w 1777"/>
                  <a:gd name="T83" fmla="*/ 1 h 635"/>
                  <a:gd name="T84" fmla="*/ 1 w 1777"/>
                  <a:gd name="T85" fmla="*/ 1 h 635"/>
                  <a:gd name="T86" fmla="*/ 1 w 1777"/>
                  <a:gd name="T87" fmla="*/ 1 h 635"/>
                  <a:gd name="T88" fmla="*/ 1 w 1777"/>
                  <a:gd name="T89" fmla="*/ 1 h 635"/>
                  <a:gd name="T90" fmla="*/ 1 w 1777"/>
                  <a:gd name="T91" fmla="*/ 1 h 635"/>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777"/>
                  <a:gd name="T139" fmla="*/ 0 h 635"/>
                  <a:gd name="T140" fmla="*/ 1777 w 1777"/>
                  <a:gd name="T141" fmla="*/ 635 h 635"/>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777" h="635">
                    <a:moveTo>
                      <a:pt x="0" y="0"/>
                    </a:moveTo>
                    <a:lnTo>
                      <a:pt x="34" y="39"/>
                    </a:lnTo>
                    <a:lnTo>
                      <a:pt x="71" y="77"/>
                    </a:lnTo>
                    <a:lnTo>
                      <a:pt x="106" y="114"/>
                    </a:lnTo>
                    <a:lnTo>
                      <a:pt x="146" y="151"/>
                    </a:lnTo>
                    <a:lnTo>
                      <a:pt x="184" y="187"/>
                    </a:lnTo>
                    <a:lnTo>
                      <a:pt x="221" y="221"/>
                    </a:lnTo>
                    <a:lnTo>
                      <a:pt x="260" y="254"/>
                    </a:lnTo>
                    <a:lnTo>
                      <a:pt x="300" y="288"/>
                    </a:lnTo>
                    <a:lnTo>
                      <a:pt x="343" y="318"/>
                    </a:lnTo>
                    <a:lnTo>
                      <a:pt x="384" y="347"/>
                    </a:lnTo>
                    <a:lnTo>
                      <a:pt x="425" y="377"/>
                    </a:lnTo>
                    <a:lnTo>
                      <a:pt x="467" y="402"/>
                    </a:lnTo>
                    <a:lnTo>
                      <a:pt x="509" y="429"/>
                    </a:lnTo>
                    <a:lnTo>
                      <a:pt x="552" y="453"/>
                    </a:lnTo>
                    <a:lnTo>
                      <a:pt x="597" y="475"/>
                    </a:lnTo>
                    <a:lnTo>
                      <a:pt x="639" y="497"/>
                    </a:lnTo>
                    <a:lnTo>
                      <a:pt x="684" y="518"/>
                    </a:lnTo>
                    <a:lnTo>
                      <a:pt x="727" y="536"/>
                    </a:lnTo>
                    <a:lnTo>
                      <a:pt x="769" y="554"/>
                    </a:lnTo>
                    <a:lnTo>
                      <a:pt x="815" y="567"/>
                    </a:lnTo>
                    <a:lnTo>
                      <a:pt x="860" y="582"/>
                    </a:lnTo>
                    <a:lnTo>
                      <a:pt x="902" y="594"/>
                    </a:lnTo>
                    <a:lnTo>
                      <a:pt x="948" y="606"/>
                    </a:lnTo>
                    <a:lnTo>
                      <a:pt x="990" y="614"/>
                    </a:lnTo>
                    <a:lnTo>
                      <a:pt x="1037" y="622"/>
                    </a:lnTo>
                    <a:lnTo>
                      <a:pt x="1078" y="628"/>
                    </a:lnTo>
                    <a:lnTo>
                      <a:pt x="1121" y="632"/>
                    </a:lnTo>
                    <a:lnTo>
                      <a:pt x="1163" y="635"/>
                    </a:lnTo>
                    <a:lnTo>
                      <a:pt x="1204" y="635"/>
                    </a:lnTo>
                    <a:lnTo>
                      <a:pt x="1248" y="635"/>
                    </a:lnTo>
                    <a:lnTo>
                      <a:pt x="1288" y="634"/>
                    </a:lnTo>
                    <a:lnTo>
                      <a:pt x="1328" y="631"/>
                    </a:lnTo>
                    <a:lnTo>
                      <a:pt x="1368" y="622"/>
                    </a:lnTo>
                    <a:lnTo>
                      <a:pt x="1406" y="616"/>
                    </a:lnTo>
                    <a:lnTo>
                      <a:pt x="1446" y="608"/>
                    </a:lnTo>
                    <a:lnTo>
                      <a:pt x="1483" y="597"/>
                    </a:lnTo>
                    <a:lnTo>
                      <a:pt x="1519" y="585"/>
                    </a:lnTo>
                    <a:lnTo>
                      <a:pt x="1556" y="570"/>
                    </a:lnTo>
                    <a:lnTo>
                      <a:pt x="1591" y="555"/>
                    </a:lnTo>
                    <a:lnTo>
                      <a:pt x="1623" y="542"/>
                    </a:lnTo>
                    <a:lnTo>
                      <a:pt x="1656" y="522"/>
                    </a:lnTo>
                    <a:lnTo>
                      <a:pt x="1690" y="502"/>
                    </a:lnTo>
                    <a:lnTo>
                      <a:pt x="1721" y="482"/>
                    </a:lnTo>
                    <a:lnTo>
                      <a:pt x="1749" y="459"/>
                    </a:lnTo>
                    <a:lnTo>
                      <a:pt x="1777" y="433"/>
                    </a:lnTo>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AR"/>
              </a:p>
            </p:txBody>
          </p:sp>
          <p:sp>
            <p:nvSpPr>
              <p:cNvPr id="33126" name="Forma libre 1688"/>
              <p:cNvSpPr>
                <a:spLocks/>
              </p:cNvSpPr>
              <p:nvPr/>
            </p:nvSpPr>
            <p:spPr bwMode="auto">
              <a:xfrm>
                <a:off x="3141" y="2378"/>
                <a:ext cx="736" cy="245"/>
              </a:xfrm>
              <a:custGeom>
                <a:avLst/>
                <a:gdLst>
                  <a:gd name="T0" fmla="*/ 0 w 1474"/>
                  <a:gd name="T1" fmla="*/ 1 h 489"/>
                  <a:gd name="T2" fmla="*/ 0 w 1474"/>
                  <a:gd name="T3" fmla="*/ 1 h 489"/>
                  <a:gd name="T4" fmla="*/ 0 w 1474"/>
                  <a:gd name="T5" fmla="*/ 1 h 489"/>
                  <a:gd name="T6" fmla="*/ 0 w 1474"/>
                  <a:gd name="T7" fmla="*/ 1 h 489"/>
                  <a:gd name="T8" fmla="*/ 0 w 1474"/>
                  <a:gd name="T9" fmla="*/ 1 h 489"/>
                  <a:gd name="T10" fmla="*/ 0 w 1474"/>
                  <a:gd name="T11" fmla="*/ 1 h 489"/>
                  <a:gd name="T12" fmla="*/ 0 w 1474"/>
                  <a:gd name="T13" fmla="*/ 1 h 489"/>
                  <a:gd name="T14" fmla="*/ 0 w 1474"/>
                  <a:gd name="T15" fmla="*/ 1 h 489"/>
                  <a:gd name="T16" fmla="*/ 0 w 1474"/>
                  <a:gd name="T17" fmla="*/ 1 h 489"/>
                  <a:gd name="T18" fmla="*/ 0 w 1474"/>
                  <a:gd name="T19" fmla="*/ 1 h 489"/>
                  <a:gd name="T20" fmla="*/ 0 w 1474"/>
                  <a:gd name="T21" fmla="*/ 1 h 489"/>
                  <a:gd name="T22" fmla="*/ 0 w 1474"/>
                  <a:gd name="T23" fmla="*/ 1 h 489"/>
                  <a:gd name="T24" fmla="*/ 0 w 1474"/>
                  <a:gd name="T25" fmla="*/ 1 h 489"/>
                  <a:gd name="T26" fmla="*/ 0 w 1474"/>
                  <a:gd name="T27" fmla="*/ 1 h 489"/>
                  <a:gd name="T28" fmla="*/ 0 w 1474"/>
                  <a:gd name="T29" fmla="*/ 1 h 489"/>
                  <a:gd name="T30" fmla="*/ 0 w 1474"/>
                  <a:gd name="T31" fmla="*/ 1 h 489"/>
                  <a:gd name="T32" fmla="*/ 0 w 1474"/>
                  <a:gd name="T33" fmla="*/ 1 h 489"/>
                  <a:gd name="T34" fmla="*/ 0 w 1474"/>
                  <a:gd name="T35" fmla="*/ 1 h 489"/>
                  <a:gd name="T36" fmla="*/ 0 w 1474"/>
                  <a:gd name="T37" fmla="*/ 1 h 489"/>
                  <a:gd name="T38" fmla="*/ 0 w 1474"/>
                  <a:gd name="T39" fmla="*/ 1 h 489"/>
                  <a:gd name="T40" fmla="*/ 0 w 1474"/>
                  <a:gd name="T41" fmla="*/ 1 h 489"/>
                  <a:gd name="T42" fmla="*/ 0 w 1474"/>
                  <a:gd name="T43" fmla="*/ 1 h 489"/>
                  <a:gd name="T44" fmla="*/ 0 w 1474"/>
                  <a:gd name="T45" fmla="*/ 1 h 489"/>
                  <a:gd name="T46" fmla="*/ 0 w 1474"/>
                  <a:gd name="T47" fmla="*/ 1 h 489"/>
                  <a:gd name="T48" fmla="*/ 0 w 1474"/>
                  <a:gd name="T49" fmla="*/ 1 h 489"/>
                  <a:gd name="T50" fmla="*/ 0 w 1474"/>
                  <a:gd name="T51" fmla="*/ 1 h 489"/>
                  <a:gd name="T52" fmla="*/ 0 w 1474"/>
                  <a:gd name="T53" fmla="*/ 1 h 489"/>
                  <a:gd name="T54" fmla="*/ 0 w 1474"/>
                  <a:gd name="T55" fmla="*/ 1 h 489"/>
                  <a:gd name="T56" fmla="*/ 0 w 1474"/>
                  <a:gd name="T57" fmla="*/ 1 h 489"/>
                  <a:gd name="T58" fmla="*/ 0 w 1474"/>
                  <a:gd name="T59" fmla="*/ 1 h 489"/>
                  <a:gd name="T60" fmla="*/ 0 w 1474"/>
                  <a:gd name="T61" fmla="*/ 1 h 489"/>
                  <a:gd name="T62" fmla="*/ 0 w 1474"/>
                  <a:gd name="T63" fmla="*/ 1 h 489"/>
                  <a:gd name="T64" fmla="*/ 0 w 1474"/>
                  <a:gd name="T65" fmla="*/ 1 h 489"/>
                  <a:gd name="T66" fmla="*/ 0 w 1474"/>
                  <a:gd name="T67" fmla="*/ 1 h 489"/>
                  <a:gd name="T68" fmla="*/ 0 w 1474"/>
                  <a:gd name="T69" fmla="*/ 1 h 489"/>
                  <a:gd name="T70" fmla="*/ 0 w 1474"/>
                  <a:gd name="T71" fmla="*/ 1 h 489"/>
                  <a:gd name="T72" fmla="*/ 0 w 1474"/>
                  <a:gd name="T73" fmla="*/ 1 h 489"/>
                  <a:gd name="T74" fmla="*/ 0 w 1474"/>
                  <a:gd name="T75" fmla="*/ 1 h 489"/>
                  <a:gd name="T76" fmla="*/ 0 w 1474"/>
                  <a:gd name="T77" fmla="*/ 1 h 489"/>
                  <a:gd name="T78" fmla="*/ 0 w 1474"/>
                  <a:gd name="T79" fmla="*/ 1 h 489"/>
                  <a:gd name="T80" fmla="*/ 0 w 1474"/>
                  <a:gd name="T81" fmla="*/ 1 h 489"/>
                  <a:gd name="T82" fmla="*/ 0 w 1474"/>
                  <a:gd name="T83" fmla="*/ 1 h 489"/>
                  <a:gd name="T84" fmla="*/ 0 w 1474"/>
                  <a:gd name="T85" fmla="*/ 1 h 489"/>
                  <a:gd name="T86" fmla="*/ 0 w 1474"/>
                  <a:gd name="T87" fmla="*/ 1 h 489"/>
                  <a:gd name="T88" fmla="*/ 0 w 1474"/>
                  <a:gd name="T89" fmla="*/ 1 h 489"/>
                  <a:gd name="T90" fmla="*/ 0 w 1474"/>
                  <a:gd name="T91" fmla="*/ 0 h 489"/>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474"/>
                  <a:gd name="T139" fmla="*/ 0 h 489"/>
                  <a:gd name="T140" fmla="*/ 1474 w 1474"/>
                  <a:gd name="T141" fmla="*/ 489 h 489"/>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474" h="489">
                    <a:moveTo>
                      <a:pt x="0" y="356"/>
                    </a:moveTo>
                    <a:lnTo>
                      <a:pt x="39" y="372"/>
                    </a:lnTo>
                    <a:lnTo>
                      <a:pt x="77" y="387"/>
                    </a:lnTo>
                    <a:lnTo>
                      <a:pt x="119" y="403"/>
                    </a:lnTo>
                    <a:lnTo>
                      <a:pt x="159" y="417"/>
                    </a:lnTo>
                    <a:lnTo>
                      <a:pt x="197" y="429"/>
                    </a:lnTo>
                    <a:lnTo>
                      <a:pt x="238" y="440"/>
                    </a:lnTo>
                    <a:lnTo>
                      <a:pt x="278" y="449"/>
                    </a:lnTo>
                    <a:lnTo>
                      <a:pt x="320" y="461"/>
                    </a:lnTo>
                    <a:lnTo>
                      <a:pt x="361" y="469"/>
                    </a:lnTo>
                    <a:lnTo>
                      <a:pt x="398" y="475"/>
                    </a:lnTo>
                    <a:lnTo>
                      <a:pt x="441" y="481"/>
                    </a:lnTo>
                    <a:lnTo>
                      <a:pt x="482" y="485"/>
                    </a:lnTo>
                    <a:lnTo>
                      <a:pt x="522" y="488"/>
                    </a:lnTo>
                    <a:lnTo>
                      <a:pt x="562" y="489"/>
                    </a:lnTo>
                    <a:lnTo>
                      <a:pt x="600" y="489"/>
                    </a:lnTo>
                    <a:lnTo>
                      <a:pt x="640" y="489"/>
                    </a:lnTo>
                    <a:lnTo>
                      <a:pt x="680" y="489"/>
                    </a:lnTo>
                    <a:lnTo>
                      <a:pt x="719" y="485"/>
                    </a:lnTo>
                    <a:lnTo>
                      <a:pt x="757" y="481"/>
                    </a:lnTo>
                    <a:lnTo>
                      <a:pt x="794" y="476"/>
                    </a:lnTo>
                    <a:lnTo>
                      <a:pt x="835" y="470"/>
                    </a:lnTo>
                    <a:lnTo>
                      <a:pt x="871" y="463"/>
                    </a:lnTo>
                    <a:lnTo>
                      <a:pt x="906" y="452"/>
                    </a:lnTo>
                    <a:lnTo>
                      <a:pt x="940" y="442"/>
                    </a:lnTo>
                    <a:lnTo>
                      <a:pt x="977" y="433"/>
                    </a:lnTo>
                    <a:lnTo>
                      <a:pt x="1011" y="420"/>
                    </a:lnTo>
                    <a:lnTo>
                      <a:pt x="1047" y="408"/>
                    </a:lnTo>
                    <a:lnTo>
                      <a:pt x="1078" y="391"/>
                    </a:lnTo>
                    <a:lnTo>
                      <a:pt x="1109" y="377"/>
                    </a:lnTo>
                    <a:lnTo>
                      <a:pt x="1141" y="360"/>
                    </a:lnTo>
                    <a:lnTo>
                      <a:pt x="1169" y="343"/>
                    </a:lnTo>
                    <a:lnTo>
                      <a:pt x="1200" y="323"/>
                    </a:lnTo>
                    <a:lnTo>
                      <a:pt x="1227" y="304"/>
                    </a:lnTo>
                    <a:lnTo>
                      <a:pt x="1255" y="285"/>
                    </a:lnTo>
                    <a:lnTo>
                      <a:pt x="1280" y="262"/>
                    </a:lnTo>
                    <a:lnTo>
                      <a:pt x="1305" y="239"/>
                    </a:lnTo>
                    <a:lnTo>
                      <a:pt x="1329" y="216"/>
                    </a:lnTo>
                    <a:lnTo>
                      <a:pt x="1349" y="191"/>
                    </a:lnTo>
                    <a:lnTo>
                      <a:pt x="1372" y="166"/>
                    </a:lnTo>
                    <a:lnTo>
                      <a:pt x="1392" y="141"/>
                    </a:lnTo>
                    <a:lnTo>
                      <a:pt x="1411" y="114"/>
                    </a:lnTo>
                    <a:lnTo>
                      <a:pt x="1431" y="84"/>
                    </a:lnTo>
                    <a:lnTo>
                      <a:pt x="1445" y="58"/>
                    </a:lnTo>
                    <a:lnTo>
                      <a:pt x="1460" y="28"/>
                    </a:lnTo>
                    <a:lnTo>
                      <a:pt x="1474" y="0"/>
                    </a:lnTo>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AR"/>
              </a:p>
            </p:txBody>
          </p:sp>
          <p:sp>
            <p:nvSpPr>
              <p:cNvPr id="33127" name="Arco 1689"/>
              <p:cNvSpPr>
                <a:spLocks/>
              </p:cNvSpPr>
              <p:nvPr/>
            </p:nvSpPr>
            <p:spPr bwMode="auto">
              <a:xfrm>
                <a:off x="2042" y="2062"/>
                <a:ext cx="210" cy="318"/>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21600"/>
                    </a:moveTo>
                    <a:cubicBezTo>
                      <a:pt x="9670" y="21600"/>
                      <a:pt x="0" y="11929"/>
                      <a:pt x="0" y="0"/>
                    </a:cubicBezTo>
                  </a:path>
                  <a:path w="21600" h="21600" stroke="0" extrusionOk="0">
                    <a:moveTo>
                      <a:pt x="21600" y="21600"/>
                    </a:moveTo>
                    <a:cubicBezTo>
                      <a:pt x="9670" y="21600"/>
                      <a:pt x="0" y="11929"/>
                      <a:pt x="0" y="0"/>
                    </a:cubicBezTo>
                    <a:lnTo>
                      <a:pt x="21600" y="0"/>
                    </a:lnTo>
                    <a:lnTo>
                      <a:pt x="21600" y="21600"/>
                    </a:lnTo>
                    <a:close/>
                  </a:path>
                </a:pathLst>
              </a:custGeom>
              <a:noFill/>
              <a:ln w="19050">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AR"/>
              </a:p>
            </p:txBody>
          </p:sp>
          <p:sp>
            <p:nvSpPr>
              <p:cNvPr id="33128" name="Rectángulo 1690"/>
              <p:cNvSpPr>
                <a:spLocks noChangeArrowheads="1"/>
              </p:cNvSpPr>
              <p:nvPr/>
            </p:nvSpPr>
            <p:spPr bwMode="auto">
              <a:xfrm>
                <a:off x="2462" y="2083"/>
                <a:ext cx="825"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0"/>
                  </a:spcBef>
                  <a:buClrTx/>
                  <a:buFontTx/>
                  <a:buNone/>
                </a:pPr>
                <a:r>
                  <a:rPr lang="es-ES_tradnl" altLang="es-AR" sz="2100">
                    <a:solidFill>
                      <a:srgbClr val="000000"/>
                    </a:solidFill>
                    <a:latin typeface="Univers" panose="020B0603020202030204" pitchFamily="34" charset="0"/>
                  </a:rPr>
                  <a:t>  Red WAN</a:t>
                </a:r>
                <a:endParaRPr lang="es-ES_tradnl" altLang="es-AR" sz="2400"/>
              </a:p>
            </p:txBody>
          </p:sp>
        </p:grpSp>
        <p:grpSp>
          <p:nvGrpSpPr>
            <p:cNvPr id="32807" name="Grupo 1691"/>
            <p:cNvGrpSpPr>
              <a:grpSpLocks/>
            </p:cNvGrpSpPr>
            <p:nvPr/>
          </p:nvGrpSpPr>
          <p:grpSpPr bwMode="auto">
            <a:xfrm>
              <a:off x="1631" y="2738"/>
              <a:ext cx="114" cy="131"/>
              <a:chOff x="1631" y="2738"/>
              <a:chExt cx="114" cy="131"/>
            </a:xfrm>
          </p:grpSpPr>
          <p:grpSp>
            <p:nvGrpSpPr>
              <p:cNvPr id="33088" name="Grupo 1692"/>
              <p:cNvGrpSpPr>
                <a:grpSpLocks/>
              </p:cNvGrpSpPr>
              <p:nvPr/>
            </p:nvGrpSpPr>
            <p:grpSpPr bwMode="auto">
              <a:xfrm>
                <a:off x="1631" y="2738"/>
                <a:ext cx="114" cy="131"/>
                <a:chOff x="1631" y="2738"/>
                <a:chExt cx="114" cy="131"/>
              </a:xfrm>
            </p:grpSpPr>
            <p:sp>
              <p:nvSpPr>
                <p:cNvPr id="33111" name="Forma libre 1693"/>
                <p:cNvSpPr>
                  <a:spLocks/>
                </p:cNvSpPr>
                <p:nvPr/>
              </p:nvSpPr>
              <p:spPr bwMode="auto">
                <a:xfrm>
                  <a:off x="1634" y="2739"/>
                  <a:ext cx="63" cy="91"/>
                </a:xfrm>
                <a:custGeom>
                  <a:avLst/>
                  <a:gdLst>
                    <a:gd name="T0" fmla="*/ 1 w 125"/>
                    <a:gd name="T1" fmla="*/ 0 h 182"/>
                    <a:gd name="T2" fmla="*/ 1 w 125"/>
                    <a:gd name="T3" fmla="*/ 1 h 182"/>
                    <a:gd name="T4" fmla="*/ 0 w 125"/>
                    <a:gd name="T5" fmla="*/ 1 h 182"/>
                    <a:gd name="T6" fmla="*/ 1 w 125"/>
                    <a:gd name="T7" fmla="*/ 1 h 182"/>
                    <a:gd name="T8" fmla="*/ 1 w 125"/>
                    <a:gd name="T9" fmla="*/ 0 h 182"/>
                    <a:gd name="T10" fmla="*/ 0 60000 65536"/>
                    <a:gd name="T11" fmla="*/ 0 60000 65536"/>
                    <a:gd name="T12" fmla="*/ 0 60000 65536"/>
                    <a:gd name="T13" fmla="*/ 0 60000 65536"/>
                    <a:gd name="T14" fmla="*/ 0 60000 65536"/>
                    <a:gd name="T15" fmla="*/ 0 w 125"/>
                    <a:gd name="T16" fmla="*/ 0 h 182"/>
                    <a:gd name="T17" fmla="*/ 125 w 125"/>
                    <a:gd name="T18" fmla="*/ 182 h 182"/>
                  </a:gdLst>
                  <a:ahLst/>
                  <a:cxnLst>
                    <a:cxn ang="T10">
                      <a:pos x="T0" y="T1"/>
                    </a:cxn>
                    <a:cxn ang="T11">
                      <a:pos x="T2" y="T3"/>
                    </a:cxn>
                    <a:cxn ang="T12">
                      <a:pos x="T4" y="T5"/>
                    </a:cxn>
                    <a:cxn ang="T13">
                      <a:pos x="T6" y="T7"/>
                    </a:cxn>
                    <a:cxn ang="T14">
                      <a:pos x="T8" y="T9"/>
                    </a:cxn>
                  </a:cxnLst>
                  <a:rect l="T15" t="T16" r="T17" b="T18"/>
                  <a:pathLst>
                    <a:path w="125" h="182">
                      <a:moveTo>
                        <a:pt x="125" y="0"/>
                      </a:moveTo>
                      <a:lnTo>
                        <a:pt x="125" y="43"/>
                      </a:lnTo>
                      <a:lnTo>
                        <a:pt x="0" y="182"/>
                      </a:lnTo>
                      <a:lnTo>
                        <a:pt x="13" y="125"/>
                      </a:lnTo>
                      <a:lnTo>
                        <a:pt x="125" y="0"/>
                      </a:lnTo>
                      <a:close/>
                    </a:path>
                  </a:pathLst>
                </a:custGeom>
                <a:solidFill>
                  <a:srgbClr val="404040"/>
                </a:solidFill>
                <a:ln w="9525">
                  <a:solidFill>
                    <a:srgbClr val="000000"/>
                  </a:solidFill>
                  <a:round/>
                  <a:headEnd/>
                  <a:tailEnd/>
                </a:ln>
              </p:spPr>
              <p:txBody>
                <a:bodyPr/>
                <a:lstStyle/>
                <a:p>
                  <a:endParaRPr lang="es-AR"/>
                </a:p>
              </p:txBody>
            </p:sp>
            <p:sp>
              <p:nvSpPr>
                <p:cNvPr id="33112" name="Forma libre 1694"/>
                <p:cNvSpPr>
                  <a:spLocks/>
                </p:cNvSpPr>
                <p:nvPr/>
              </p:nvSpPr>
              <p:spPr bwMode="auto">
                <a:xfrm>
                  <a:off x="1643" y="2797"/>
                  <a:ext cx="55" cy="53"/>
                </a:xfrm>
                <a:custGeom>
                  <a:avLst/>
                  <a:gdLst>
                    <a:gd name="T0" fmla="*/ 0 w 111"/>
                    <a:gd name="T1" fmla="*/ 0 h 106"/>
                    <a:gd name="T2" fmla="*/ 0 w 111"/>
                    <a:gd name="T3" fmla="*/ 1 h 106"/>
                    <a:gd name="T4" fmla="*/ 0 w 111"/>
                    <a:gd name="T5" fmla="*/ 1 h 106"/>
                    <a:gd name="T6" fmla="*/ 0 w 111"/>
                    <a:gd name="T7" fmla="*/ 1 h 106"/>
                    <a:gd name="T8" fmla="*/ 0 w 111"/>
                    <a:gd name="T9" fmla="*/ 0 h 106"/>
                    <a:gd name="T10" fmla="*/ 0 60000 65536"/>
                    <a:gd name="T11" fmla="*/ 0 60000 65536"/>
                    <a:gd name="T12" fmla="*/ 0 60000 65536"/>
                    <a:gd name="T13" fmla="*/ 0 60000 65536"/>
                    <a:gd name="T14" fmla="*/ 0 60000 65536"/>
                    <a:gd name="T15" fmla="*/ 0 w 111"/>
                    <a:gd name="T16" fmla="*/ 0 h 106"/>
                    <a:gd name="T17" fmla="*/ 111 w 111"/>
                    <a:gd name="T18" fmla="*/ 106 h 106"/>
                  </a:gdLst>
                  <a:ahLst/>
                  <a:cxnLst>
                    <a:cxn ang="T10">
                      <a:pos x="T0" y="T1"/>
                    </a:cxn>
                    <a:cxn ang="T11">
                      <a:pos x="T2" y="T3"/>
                    </a:cxn>
                    <a:cxn ang="T12">
                      <a:pos x="T4" y="T5"/>
                    </a:cxn>
                    <a:cxn ang="T13">
                      <a:pos x="T6" y="T7"/>
                    </a:cxn>
                    <a:cxn ang="T14">
                      <a:pos x="T8" y="T9"/>
                    </a:cxn>
                  </a:cxnLst>
                  <a:rect l="T15" t="T16" r="T17" b="T18"/>
                  <a:pathLst>
                    <a:path w="111" h="106">
                      <a:moveTo>
                        <a:pt x="5" y="0"/>
                      </a:moveTo>
                      <a:lnTo>
                        <a:pt x="0" y="34"/>
                      </a:lnTo>
                      <a:lnTo>
                        <a:pt x="104" y="106"/>
                      </a:lnTo>
                      <a:lnTo>
                        <a:pt x="111" y="71"/>
                      </a:lnTo>
                      <a:lnTo>
                        <a:pt x="5" y="0"/>
                      </a:lnTo>
                      <a:close/>
                    </a:path>
                  </a:pathLst>
                </a:custGeom>
                <a:solidFill>
                  <a:srgbClr val="808080"/>
                </a:solidFill>
                <a:ln w="9525">
                  <a:solidFill>
                    <a:srgbClr val="000000"/>
                  </a:solidFill>
                  <a:round/>
                  <a:headEnd/>
                  <a:tailEnd/>
                </a:ln>
              </p:spPr>
              <p:txBody>
                <a:bodyPr/>
                <a:lstStyle/>
                <a:p>
                  <a:endParaRPr lang="es-AR"/>
                </a:p>
              </p:txBody>
            </p:sp>
            <p:grpSp>
              <p:nvGrpSpPr>
                <p:cNvPr id="33113" name="Grupo 1695"/>
                <p:cNvGrpSpPr>
                  <a:grpSpLocks/>
                </p:cNvGrpSpPr>
                <p:nvPr/>
              </p:nvGrpSpPr>
              <p:grpSpPr bwMode="auto">
                <a:xfrm>
                  <a:off x="1631" y="2799"/>
                  <a:ext cx="65" cy="70"/>
                  <a:chOff x="1631" y="2799"/>
                  <a:chExt cx="65" cy="70"/>
                </a:xfrm>
              </p:grpSpPr>
              <p:sp>
                <p:nvSpPr>
                  <p:cNvPr id="33118" name="Forma libre 1696"/>
                  <p:cNvSpPr>
                    <a:spLocks/>
                  </p:cNvSpPr>
                  <p:nvPr/>
                </p:nvSpPr>
                <p:spPr bwMode="auto">
                  <a:xfrm>
                    <a:off x="1638" y="2813"/>
                    <a:ext cx="56" cy="43"/>
                  </a:xfrm>
                  <a:custGeom>
                    <a:avLst/>
                    <a:gdLst>
                      <a:gd name="T0" fmla="*/ 0 w 113"/>
                      <a:gd name="T1" fmla="*/ 0 h 86"/>
                      <a:gd name="T2" fmla="*/ 0 w 113"/>
                      <a:gd name="T3" fmla="*/ 1 h 86"/>
                      <a:gd name="T4" fmla="*/ 0 w 113"/>
                      <a:gd name="T5" fmla="*/ 1 h 86"/>
                      <a:gd name="T6" fmla="*/ 0 w 113"/>
                      <a:gd name="T7" fmla="*/ 1 h 86"/>
                      <a:gd name="T8" fmla="*/ 0 w 113"/>
                      <a:gd name="T9" fmla="*/ 0 h 86"/>
                      <a:gd name="T10" fmla="*/ 0 60000 65536"/>
                      <a:gd name="T11" fmla="*/ 0 60000 65536"/>
                      <a:gd name="T12" fmla="*/ 0 60000 65536"/>
                      <a:gd name="T13" fmla="*/ 0 60000 65536"/>
                      <a:gd name="T14" fmla="*/ 0 60000 65536"/>
                      <a:gd name="T15" fmla="*/ 0 w 113"/>
                      <a:gd name="T16" fmla="*/ 0 h 86"/>
                      <a:gd name="T17" fmla="*/ 113 w 113"/>
                      <a:gd name="T18" fmla="*/ 86 h 86"/>
                    </a:gdLst>
                    <a:ahLst/>
                    <a:cxnLst>
                      <a:cxn ang="T10">
                        <a:pos x="T0" y="T1"/>
                      </a:cxn>
                      <a:cxn ang="T11">
                        <a:pos x="T2" y="T3"/>
                      </a:cxn>
                      <a:cxn ang="T12">
                        <a:pos x="T4" y="T5"/>
                      </a:cxn>
                      <a:cxn ang="T13">
                        <a:pos x="T6" y="T7"/>
                      </a:cxn>
                      <a:cxn ang="T14">
                        <a:pos x="T8" y="T9"/>
                      </a:cxn>
                    </a:cxnLst>
                    <a:rect l="T15" t="T16" r="T17" b="T18"/>
                    <a:pathLst>
                      <a:path w="113" h="86">
                        <a:moveTo>
                          <a:pt x="14" y="0"/>
                        </a:moveTo>
                        <a:lnTo>
                          <a:pt x="0" y="12"/>
                        </a:lnTo>
                        <a:lnTo>
                          <a:pt x="101" y="86"/>
                        </a:lnTo>
                        <a:lnTo>
                          <a:pt x="113" y="72"/>
                        </a:lnTo>
                        <a:lnTo>
                          <a:pt x="14" y="0"/>
                        </a:lnTo>
                        <a:close/>
                      </a:path>
                    </a:pathLst>
                  </a:custGeom>
                  <a:solidFill>
                    <a:srgbClr val="A0A0A0"/>
                  </a:solidFill>
                  <a:ln w="9525">
                    <a:solidFill>
                      <a:srgbClr val="000000"/>
                    </a:solidFill>
                    <a:round/>
                    <a:headEnd/>
                    <a:tailEnd/>
                  </a:ln>
                </p:spPr>
                <p:txBody>
                  <a:bodyPr/>
                  <a:lstStyle/>
                  <a:p>
                    <a:endParaRPr lang="es-AR"/>
                  </a:p>
                </p:txBody>
              </p:sp>
              <p:sp>
                <p:nvSpPr>
                  <p:cNvPr id="33119" name="Forma libre 1697"/>
                  <p:cNvSpPr>
                    <a:spLocks/>
                  </p:cNvSpPr>
                  <p:nvPr/>
                </p:nvSpPr>
                <p:spPr bwMode="auto">
                  <a:xfrm>
                    <a:off x="1637" y="2819"/>
                    <a:ext cx="52" cy="45"/>
                  </a:xfrm>
                  <a:custGeom>
                    <a:avLst/>
                    <a:gdLst>
                      <a:gd name="T0" fmla="*/ 1 w 103"/>
                      <a:gd name="T1" fmla="*/ 0 h 91"/>
                      <a:gd name="T2" fmla="*/ 0 w 103"/>
                      <a:gd name="T3" fmla="*/ 0 h 91"/>
                      <a:gd name="T4" fmla="*/ 1 w 103"/>
                      <a:gd name="T5" fmla="*/ 0 h 91"/>
                      <a:gd name="T6" fmla="*/ 1 w 103"/>
                      <a:gd name="T7" fmla="*/ 0 h 91"/>
                      <a:gd name="T8" fmla="*/ 1 w 103"/>
                      <a:gd name="T9" fmla="*/ 0 h 91"/>
                      <a:gd name="T10" fmla="*/ 0 60000 65536"/>
                      <a:gd name="T11" fmla="*/ 0 60000 65536"/>
                      <a:gd name="T12" fmla="*/ 0 60000 65536"/>
                      <a:gd name="T13" fmla="*/ 0 60000 65536"/>
                      <a:gd name="T14" fmla="*/ 0 60000 65536"/>
                      <a:gd name="T15" fmla="*/ 0 w 103"/>
                      <a:gd name="T16" fmla="*/ 0 h 91"/>
                      <a:gd name="T17" fmla="*/ 103 w 103"/>
                      <a:gd name="T18" fmla="*/ 91 h 91"/>
                    </a:gdLst>
                    <a:ahLst/>
                    <a:cxnLst>
                      <a:cxn ang="T10">
                        <a:pos x="T0" y="T1"/>
                      </a:cxn>
                      <a:cxn ang="T11">
                        <a:pos x="T2" y="T3"/>
                      </a:cxn>
                      <a:cxn ang="T12">
                        <a:pos x="T4" y="T5"/>
                      </a:cxn>
                      <a:cxn ang="T13">
                        <a:pos x="T6" y="T7"/>
                      </a:cxn>
                      <a:cxn ang="T14">
                        <a:pos x="T8" y="T9"/>
                      </a:cxn>
                    </a:cxnLst>
                    <a:rect l="T15" t="T16" r="T17" b="T18"/>
                    <a:pathLst>
                      <a:path w="103" h="91">
                        <a:moveTo>
                          <a:pt x="1" y="0"/>
                        </a:moveTo>
                        <a:lnTo>
                          <a:pt x="0" y="15"/>
                        </a:lnTo>
                        <a:lnTo>
                          <a:pt x="100" y="91"/>
                        </a:lnTo>
                        <a:lnTo>
                          <a:pt x="103" y="73"/>
                        </a:lnTo>
                        <a:lnTo>
                          <a:pt x="1" y="0"/>
                        </a:lnTo>
                        <a:close/>
                      </a:path>
                    </a:pathLst>
                  </a:custGeom>
                  <a:solidFill>
                    <a:srgbClr val="808080"/>
                  </a:solidFill>
                  <a:ln w="9525">
                    <a:solidFill>
                      <a:srgbClr val="000000"/>
                    </a:solidFill>
                    <a:round/>
                    <a:headEnd/>
                    <a:tailEnd/>
                  </a:ln>
                </p:spPr>
                <p:txBody>
                  <a:bodyPr/>
                  <a:lstStyle/>
                  <a:p>
                    <a:endParaRPr lang="es-AR"/>
                  </a:p>
                </p:txBody>
              </p:sp>
              <p:sp>
                <p:nvSpPr>
                  <p:cNvPr id="33120" name="Forma libre 1698"/>
                  <p:cNvSpPr>
                    <a:spLocks/>
                  </p:cNvSpPr>
                  <p:nvPr/>
                </p:nvSpPr>
                <p:spPr bwMode="auto">
                  <a:xfrm>
                    <a:off x="1631" y="2799"/>
                    <a:ext cx="10" cy="31"/>
                  </a:xfrm>
                  <a:custGeom>
                    <a:avLst/>
                    <a:gdLst>
                      <a:gd name="T0" fmla="*/ 1 w 20"/>
                      <a:gd name="T1" fmla="*/ 0 h 63"/>
                      <a:gd name="T2" fmla="*/ 1 w 20"/>
                      <a:gd name="T3" fmla="*/ 0 h 63"/>
                      <a:gd name="T4" fmla="*/ 0 w 20"/>
                      <a:gd name="T5" fmla="*/ 0 h 63"/>
                      <a:gd name="T6" fmla="*/ 1 w 20"/>
                      <a:gd name="T7" fmla="*/ 0 h 63"/>
                      <a:gd name="T8" fmla="*/ 1 w 20"/>
                      <a:gd name="T9" fmla="*/ 0 h 63"/>
                      <a:gd name="T10" fmla="*/ 0 60000 65536"/>
                      <a:gd name="T11" fmla="*/ 0 60000 65536"/>
                      <a:gd name="T12" fmla="*/ 0 60000 65536"/>
                      <a:gd name="T13" fmla="*/ 0 60000 65536"/>
                      <a:gd name="T14" fmla="*/ 0 60000 65536"/>
                      <a:gd name="T15" fmla="*/ 0 w 20"/>
                      <a:gd name="T16" fmla="*/ 0 h 63"/>
                      <a:gd name="T17" fmla="*/ 20 w 20"/>
                      <a:gd name="T18" fmla="*/ 63 h 63"/>
                    </a:gdLst>
                    <a:ahLst/>
                    <a:cxnLst>
                      <a:cxn ang="T10">
                        <a:pos x="T0" y="T1"/>
                      </a:cxn>
                      <a:cxn ang="T11">
                        <a:pos x="T2" y="T3"/>
                      </a:cxn>
                      <a:cxn ang="T12">
                        <a:pos x="T4" y="T5"/>
                      </a:cxn>
                      <a:cxn ang="T13">
                        <a:pos x="T6" y="T7"/>
                      </a:cxn>
                      <a:cxn ang="T14">
                        <a:pos x="T8" y="T9"/>
                      </a:cxn>
                    </a:cxnLst>
                    <a:rect l="T15" t="T16" r="T17" b="T18"/>
                    <a:pathLst>
                      <a:path w="20" h="63">
                        <a:moveTo>
                          <a:pt x="20" y="5"/>
                        </a:moveTo>
                        <a:lnTo>
                          <a:pt x="8" y="63"/>
                        </a:lnTo>
                        <a:lnTo>
                          <a:pt x="0" y="55"/>
                        </a:lnTo>
                        <a:lnTo>
                          <a:pt x="14" y="0"/>
                        </a:lnTo>
                        <a:lnTo>
                          <a:pt x="20" y="5"/>
                        </a:lnTo>
                        <a:close/>
                      </a:path>
                    </a:pathLst>
                  </a:custGeom>
                  <a:solidFill>
                    <a:srgbClr val="606060"/>
                  </a:solidFill>
                  <a:ln w="9525">
                    <a:solidFill>
                      <a:srgbClr val="000000"/>
                    </a:solidFill>
                    <a:round/>
                    <a:headEnd/>
                    <a:tailEnd/>
                  </a:ln>
                </p:spPr>
                <p:txBody>
                  <a:bodyPr/>
                  <a:lstStyle/>
                  <a:p>
                    <a:endParaRPr lang="es-AR"/>
                  </a:p>
                </p:txBody>
              </p:sp>
              <p:sp>
                <p:nvSpPr>
                  <p:cNvPr id="33121" name="Forma libre 1699"/>
                  <p:cNvSpPr>
                    <a:spLocks/>
                  </p:cNvSpPr>
                  <p:nvPr/>
                </p:nvSpPr>
                <p:spPr bwMode="auto">
                  <a:xfrm>
                    <a:off x="1685" y="2838"/>
                    <a:ext cx="11" cy="31"/>
                  </a:xfrm>
                  <a:custGeom>
                    <a:avLst/>
                    <a:gdLst>
                      <a:gd name="T0" fmla="*/ 1 w 21"/>
                      <a:gd name="T1" fmla="*/ 0 h 62"/>
                      <a:gd name="T2" fmla="*/ 0 w 21"/>
                      <a:gd name="T3" fmla="*/ 1 h 62"/>
                      <a:gd name="T4" fmla="*/ 1 w 21"/>
                      <a:gd name="T5" fmla="*/ 1 h 62"/>
                      <a:gd name="T6" fmla="*/ 1 w 21"/>
                      <a:gd name="T7" fmla="*/ 1 h 62"/>
                      <a:gd name="T8" fmla="*/ 1 w 21"/>
                      <a:gd name="T9" fmla="*/ 0 h 62"/>
                      <a:gd name="T10" fmla="*/ 0 60000 65536"/>
                      <a:gd name="T11" fmla="*/ 0 60000 65536"/>
                      <a:gd name="T12" fmla="*/ 0 60000 65536"/>
                      <a:gd name="T13" fmla="*/ 0 60000 65536"/>
                      <a:gd name="T14" fmla="*/ 0 60000 65536"/>
                      <a:gd name="T15" fmla="*/ 0 w 21"/>
                      <a:gd name="T16" fmla="*/ 0 h 62"/>
                      <a:gd name="T17" fmla="*/ 21 w 21"/>
                      <a:gd name="T18" fmla="*/ 62 h 62"/>
                    </a:gdLst>
                    <a:ahLst/>
                    <a:cxnLst>
                      <a:cxn ang="T10">
                        <a:pos x="T0" y="T1"/>
                      </a:cxn>
                      <a:cxn ang="T11">
                        <a:pos x="T2" y="T3"/>
                      </a:cxn>
                      <a:cxn ang="T12">
                        <a:pos x="T4" y="T5"/>
                      </a:cxn>
                      <a:cxn ang="T13">
                        <a:pos x="T6" y="T7"/>
                      </a:cxn>
                      <a:cxn ang="T14">
                        <a:pos x="T8" y="T9"/>
                      </a:cxn>
                    </a:cxnLst>
                    <a:rect l="T15" t="T16" r="T17" b="T18"/>
                    <a:pathLst>
                      <a:path w="21" h="62">
                        <a:moveTo>
                          <a:pt x="13" y="0"/>
                        </a:moveTo>
                        <a:lnTo>
                          <a:pt x="0" y="56"/>
                        </a:lnTo>
                        <a:lnTo>
                          <a:pt x="7" y="62"/>
                        </a:lnTo>
                        <a:lnTo>
                          <a:pt x="21" y="4"/>
                        </a:lnTo>
                        <a:lnTo>
                          <a:pt x="13" y="0"/>
                        </a:lnTo>
                        <a:close/>
                      </a:path>
                    </a:pathLst>
                  </a:custGeom>
                  <a:solidFill>
                    <a:srgbClr val="606060"/>
                  </a:solidFill>
                  <a:ln w="9525">
                    <a:solidFill>
                      <a:srgbClr val="000000"/>
                    </a:solidFill>
                    <a:round/>
                    <a:headEnd/>
                    <a:tailEnd/>
                  </a:ln>
                </p:spPr>
                <p:txBody>
                  <a:bodyPr/>
                  <a:lstStyle/>
                  <a:p>
                    <a:endParaRPr lang="es-AR"/>
                  </a:p>
                </p:txBody>
              </p:sp>
            </p:grpSp>
            <p:sp>
              <p:nvSpPr>
                <p:cNvPr id="33114" name="Forma libre 1700"/>
                <p:cNvSpPr>
                  <a:spLocks/>
                </p:cNvSpPr>
                <p:nvPr/>
              </p:nvSpPr>
              <p:spPr bwMode="auto">
                <a:xfrm>
                  <a:off x="1689" y="2769"/>
                  <a:ext cx="56" cy="100"/>
                </a:xfrm>
                <a:custGeom>
                  <a:avLst/>
                  <a:gdLst>
                    <a:gd name="T0" fmla="*/ 0 w 113"/>
                    <a:gd name="T1" fmla="*/ 0 h 200"/>
                    <a:gd name="T2" fmla="*/ 0 w 113"/>
                    <a:gd name="T3" fmla="*/ 1 h 200"/>
                    <a:gd name="T4" fmla="*/ 0 w 113"/>
                    <a:gd name="T5" fmla="*/ 1 h 200"/>
                    <a:gd name="T6" fmla="*/ 0 w 113"/>
                    <a:gd name="T7" fmla="*/ 1 h 200"/>
                    <a:gd name="T8" fmla="*/ 0 w 113"/>
                    <a:gd name="T9" fmla="*/ 0 h 200"/>
                    <a:gd name="T10" fmla="*/ 0 60000 65536"/>
                    <a:gd name="T11" fmla="*/ 0 60000 65536"/>
                    <a:gd name="T12" fmla="*/ 0 60000 65536"/>
                    <a:gd name="T13" fmla="*/ 0 60000 65536"/>
                    <a:gd name="T14" fmla="*/ 0 60000 65536"/>
                    <a:gd name="T15" fmla="*/ 0 w 113"/>
                    <a:gd name="T16" fmla="*/ 0 h 200"/>
                    <a:gd name="T17" fmla="*/ 113 w 113"/>
                    <a:gd name="T18" fmla="*/ 200 h 200"/>
                  </a:gdLst>
                  <a:ahLst/>
                  <a:cxnLst>
                    <a:cxn ang="T10">
                      <a:pos x="T0" y="T1"/>
                    </a:cxn>
                    <a:cxn ang="T11">
                      <a:pos x="T2" y="T3"/>
                    </a:cxn>
                    <a:cxn ang="T12">
                      <a:pos x="T4" y="T5"/>
                    </a:cxn>
                    <a:cxn ang="T13">
                      <a:pos x="T6" y="T7"/>
                    </a:cxn>
                    <a:cxn ang="T14">
                      <a:pos x="T8" y="T9"/>
                    </a:cxn>
                  </a:cxnLst>
                  <a:rect l="T15" t="T16" r="T17" b="T18"/>
                  <a:pathLst>
                    <a:path w="113" h="200">
                      <a:moveTo>
                        <a:pt x="113" y="0"/>
                      </a:moveTo>
                      <a:lnTo>
                        <a:pt x="14" y="139"/>
                      </a:lnTo>
                      <a:lnTo>
                        <a:pt x="0" y="200"/>
                      </a:lnTo>
                      <a:lnTo>
                        <a:pt x="113" y="35"/>
                      </a:lnTo>
                      <a:lnTo>
                        <a:pt x="113" y="0"/>
                      </a:lnTo>
                      <a:close/>
                    </a:path>
                  </a:pathLst>
                </a:custGeom>
                <a:solidFill>
                  <a:srgbClr val="404040"/>
                </a:solidFill>
                <a:ln w="9525">
                  <a:solidFill>
                    <a:srgbClr val="000000"/>
                  </a:solidFill>
                  <a:round/>
                  <a:headEnd/>
                  <a:tailEnd/>
                </a:ln>
              </p:spPr>
              <p:txBody>
                <a:bodyPr/>
                <a:lstStyle/>
                <a:p>
                  <a:endParaRPr lang="es-AR"/>
                </a:p>
              </p:txBody>
            </p:sp>
            <p:sp>
              <p:nvSpPr>
                <p:cNvPr id="33115" name="Forma libre 1701"/>
                <p:cNvSpPr>
                  <a:spLocks/>
                </p:cNvSpPr>
                <p:nvPr/>
              </p:nvSpPr>
              <p:spPr bwMode="auto">
                <a:xfrm>
                  <a:off x="1645" y="2742"/>
                  <a:ext cx="95" cy="91"/>
                </a:xfrm>
                <a:custGeom>
                  <a:avLst/>
                  <a:gdLst>
                    <a:gd name="T0" fmla="*/ 1 w 190"/>
                    <a:gd name="T1" fmla="*/ 0 h 181"/>
                    <a:gd name="T2" fmla="*/ 0 w 190"/>
                    <a:gd name="T3" fmla="*/ 1 h 181"/>
                    <a:gd name="T4" fmla="*/ 1 w 190"/>
                    <a:gd name="T5" fmla="*/ 1 h 181"/>
                    <a:gd name="T6" fmla="*/ 1 w 190"/>
                    <a:gd name="T7" fmla="*/ 1 h 181"/>
                    <a:gd name="T8" fmla="*/ 1 w 190"/>
                    <a:gd name="T9" fmla="*/ 0 h 181"/>
                    <a:gd name="T10" fmla="*/ 0 60000 65536"/>
                    <a:gd name="T11" fmla="*/ 0 60000 65536"/>
                    <a:gd name="T12" fmla="*/ 0 60000 65536"/>
                    <a:gd name="T13" fmla="*/ 0 60000 65536"/>
                    <a:gd name="T14" fmla="*/ 0 60000 65536"/>
                    <a:gd name="T15" fmla="*/ 0 w 190"/>
                    <a:gd name="T16" fmla="*/ 0 h 181"/>
                    <a:gd name="T17" fmla="*/ 190 w 190"/>
                    <a:gd name="T18" fmla="*/ 181 h 181"/>
                  </a:gdLst>
                  <a:ahLst/>
                  <a:cxnLst>
                    <a:cxn ang="T10">
                      <a:pos x="T0" y="T1"/>
                    </a:cxn>
                    <a:cxn ang="T11">
                      <a:pos x="T2" y="T3"/>
                    </a:cxn>
                    <a:cxn ang="T12">
                      <a:pos x="T4" y="T5"/>
                    </a:cxn>
                    <a:cxn ang="T13">
                      <a:pos x="T6" y="T7"/>
                    </a:cxn>
                    <a:cxn ang="T14">
                      <a:pos x="T8" y="T9"/>
                    </a:cxn>
                  </a:cxnLst>
                  <a:rect l="T15" t="T16" r="T17" b="T18"/>
                  <a:pathLst>
                    <a:path w="190" h="181">
                      <a:moveTo>
                        <a:pt x="100" y="0"/>
                      </a:moveTo>
                      <a:lnTo>
                        <a:pt x="0" y="110"/>
                      </a:lnTo>
                      <a:lnTo>
                        <a:pt x="103" y="181"/>
                      </a:lnTo>
                      <a:lnTo>
                        <a:pt x="190" y="57"/>
                      </a:lnTo>
                      <a:lnTo>
                        <a:pt x="100" y="0"/>
                      </a:lnTo>
                      <a:close/>
                    </a:path>
                  </a:pathLst>
                </a:custGeom>
                <a:solidFill>
                  <a:srgbClr val="E0E0E0"/>
                </a:solidFill>
                <a:ln w="9525">
                  <a:solidFill>
                    <a:srgbClr val="000000"/>
                  </a:solidFill>
                  <a:round/>
                  <a:headEnd/>
                  <a:tailEnd/>
                </a:ln>
              </p:spPr>
              <p:txBody>
                <a:bodyPr/>
                <a:lstStyle/>
                <a:p>
                  <a:endParaRPr lang="es-AR"/>
                </a:p>
              </p:txBody>
            </p:sp>
            <p:sp>
              <p:nvSpPr>
                <p:cNvPr id="33116" name="Forma libre 1702"/>
                <p:cNvSpPr>
                  <a:spLocks/>
                </p:cNvSpPr>
                <p:nvPr/>
              </p:nvSpPr>
              <p:spPr bwMode="auto">
                <a:xfrm>
                  <a:off x="1692" y="2767"/>
                  <a:ext cx="53" cy="74"/>
                </a:xfrm>
                <a:custGeom>
                  <a:avLst/>
                  <a:gdLst>
                    <a:gd name="T0" fmla="*/ 0 w 107"/>
                    <a:gd name="T1" fmla="*/ 0 h 147"/>
                    <a:gd name="T2" fmla="*/ 0 w 107"/>
                    <a:gd name="T3" fmla="*/ 1 h 147"/>
                    <a:gd name="T4" fmla="*/ 0 w 107"/>
                    <a:gd name="T5" fmla="*/ 1 h 147"/>
                    <a:gd name="T6" fmla="*/ 0 w 107"/>
                    <a:gd name="T7" fmla="*/ 1 h 147"/>
                    <a:gd name="T8" fmla="*/ 0 w 107"/>
                    <a:gd name="T9" fmla="*/ 0 h 147"/>
                    <a:gd name="T10" fmla="*/ 0 60000 65536"/>
                    <a:gd name="T11" fmla="*/ 0 60000 65536"/>
                    <a:gd name="T12" fmla="*/ 0 60000 65536"/>
                    <a:gd name="T13" fmla="*/ 0 60000 65536"/>
                    <a:gd name="T14" fmla="*/ 0 60000 65536"/>
                    <a:gd name="T15" fmla="*/ 0 w 107"/>
                    <a:gd name="T16" fmla="*/ 0 h 147"/>
                    <a:gd name="T17" fmla="*/ 107 w 107"/>
                    <a:gd name="T18" fmla="*/ 147 h 147"/>
                  </a:gdLst>
                  <a:ahLst/>
                  <a:cxnLst>
                    <a:cxn ang="T10">
                      <a:pos x="T0" y="T1"/>
                    </a:cxn>
                    <a:cxn ang="T11">
                      <a:pos x="T2" y="T3"/>
                    </a:cxn>
                    <a:cxn ang="T12">
                      <a:pos x="T4" y="T5"/>
                    </a:cxn>
                    <a:cxn ang="T13">
                      <a:pos x="T6" y="T7"/>
                    </a:cxn>
                    <a:cxn ang="T14">
                      <a:pos x="T8" y="T9"/>
                    </a:cxn>
                  </a:cxnLst>
                  <a:rect l="T15" t="T16" r="T17" b="T18"/>
                  <a:pathLst>
                    <a:path w="107" h="147">
                      <a:moveTo>
                        <a:pt x="101" y="0"/>
                      </a:moveTo>
                      <a:lnTo>
                        <a:pt x="107" y="3"/>
                      </a:lnTo>
                      <a:lnTo>
                        <a:pt x="8" y="147"/>
                      </a:lnTo>
                      <a:lnTo>
                        <a:pt x="0" y="141"/>
                      </a:lnTo>
                      <a:lnTo>
                        <a:pt x="101" y="0"/>
                      </a:lnTo>
                      <a:close/>
                    </a:path>
                  </a:pathLst>
                </a:custGeom>
                <a:solidFill>
                  <a:srgbClr val="A0A0A0"/>
                </a:solidFill>
                <a:ln w="9525">
                  <a:solidFill>
                    <a:srgbClr val="000000"/>
                  </a:solidFill>
                  <a:round/>
                  <a:headEnd/>
                  <a:tailEnd/>
                </a:ln>
              </p:spPr>
              <p:txBody>
                <a:bodyPr/>
                <a:lstStyle/>
                <a:p>
                  <a:endParaRPr lang="es-AR"/>
                </a:p>
              </p:txBody>
            </p:sp>
            <p:sp>
              <p:nvSpPr>
                <p:cNvPr id="33117" name="Forma libre 1703"/>
                <p:cNvSpPr>
                  <a:spLocks/>
                </p:cNvSpPr>
                <p:nvPr/>
              </p:nvSpPr>
              <p:spPr bwMode="auto">
                <a:xfrm>
                  <a:off x="1638" y="2738"/>
                  <a:ext cx="59" cy="63"/>
                </a:xfrm>
                <a:custGeom>
                  <a:avLst/>
                  <a:gdLst>
                    <a:gd name="T0" fmla="*/ 0 w 118"/>
                    <a:gd name="T1" fmla="*/ 0 h 127"/>
                    <a:gd name="T2" fmla="*/ 1 w 118"/>
                    <a:gd name="T3" fmla="*/ 0 h 127"/>
                    <a:gd name="T4" fmla="*/ 1 w 118"/>
                    <a:gd name="T5" fmla="*/ 0 h 127"/>
                    <a:gd name="T6" fmla="*/ 1 w 118"/>
                    <a:gd name="T7" fmla="*/ 0 h 127"/>
                    <a:gd name="T8" fmla="*/ 0 w 118"/>
                    <a:gd name="T9" fmla="*/ 0 h 127"/>
                    <a:gd name="T10" fmla="*/ 0 60000 65536"/>
                    <a:gd name="T11" fmla="*/ 0 60000 65536"/>
                    <a:gd name="T12" fmla="*/ 0 60000 65536"/>
                    <a:gd name="T13" fmla="*/ 0 60000 65536"/>
                    <a:gd name="T14" fmla="*/ 0 60000 65536"/>
                    <a:gd name="T15" fmla="*/ 0 w 118"/>
                    <a:gd name="T16" fmla="*/ 0 h 127"/>
                    <a:gd name="T17" fmla="*/ 118 w 118"/>
                    <a:gd name="T18" fmla="*/ 127 h 127"/>
                  </a:gdLst>
                  <a:ahLst/>
                  <a:cxnLst>
                    <a:cxn ang="T10">
                      <a:pos x="T0" y="T1"/>
                    </a:cxn>
                    <a:cxn ang="T11">
                      <a:pos x="T2" y="T3"/>
                    </a:cxn>
                    <a:cxn ang="T12">
                      <a:pos x="T4" y="T5"/>
                    </a:cxn>
                    <a:cxn ang="T13">
                      <a:pos x="T6" y="T7"/>
                    </a:cxn>
                    <a:cxn ang="T14">
                      <a:pos x="T8" y="T9"/>
                    </a:cxn>
                  </a:cxnLst>
                  <a:rect l="T15" t="T16" r="T17" b="T18"/>
                  <a:pathLst>
                    <a:path w="118" h="127">
                      <a:moveTo>
                        <a:pt x="0" y="122"/>
                      </a:moveTo>
                      <a:lnTo>
                        <a:pt x="114" y="0"/>
                      </a:lnTo>
                      <a:lnTo>
                        <a:pt x="118" y="3"/>
                      </a:lnTo>
                      <a:lnTo>
                        <a:pt x="6" y="127"/>
                      </a:lnTo>
                      <a:lnTo>
                        <a:pt x="0" y="122"/>
                      </a:lnTo>
                      <a:close/>
                    </a:path>
                  </a:pathLst>
                </a:custGeom>
                <a:solidFill>
                  <a:srgbClr val="A0A0A0"/>
                </a:solidFill>
                <a:ln w="9525">
                  <a:solidFill>
                    <a:srgbClr val="000000"/>
                  </a:solidFill>
                  <a:round/>
                  <a:headEnd/>
                  <a:tailEnd/>
                </a:ln>
              </p:spPr>
              <p:txBody>
                <a:bodyPr/>
                <a:lstStyle/>
                <a:p>
                  <a:endParaRPr lang="es-AR"/>
                </a:p>
              </p:txBody>
            </p:sp>
          </p:grpSp>
          <p:grpSp>
            <p:nvGrpSpPr>
              <p:cNvPr id="33089" name="Grupo 1704"/>
              <p:cNvGrpSpPr>
                <a:grpSpLocks/>
              </p:cNvGrpSpPr>
              <p:nvPr/>
            </p:nvGrpSpPr>
            <p:grpSpPr bwMode="auto">
              <a:xfrm>
                <a:off x="1643" y="2815"/>
                <a:ext cx="45" cy="36"/>
                <a:chOff x="1643" y="2815"/>
                <a:chExt cx="45" cy="36"/>
              </a:xfrm>
            </p:grpSpPr>
            <p:grpSp>
              <p:nvGrpSpPr>
                <p:cNvPr id="33090" name="Grupo 1705"/>
                <p:cNvGrpSpPr>
                  <a:grpSpLocks/>
                </p:cNvGrpSpPr>
                <p:nvPr/>
              </p:nvGrpSpPr>
              <p:grpSpPr bwMode="auto">
                <a:xfrm>
                  <a:off x="1643" y="2815"/>
                  <a:ext cx="5" cy="7"/>
                  <a:chOff x="1643" y="2815"/>
                  <a:chExt cx="5" cy="7"/>
                </a:xfrm>
              </p:grpSpPr>
              <p:sp>
                <p:nvSpPr>
                  <p:cNvPr id="33109" name="Elipse 1706"/>
                  <p:cNvSpPr>
                    <a:spLocks noChangeArrowheads="1"/>
                  </p:cNvSpPr>
                  <p:nvPr/>
                </p:nvSpPr>
                <p:spPr bwMode="auto">
                  <a:xfrm>
                    <a:off x="1643" y="2816"/>
                    <a:ext cx="5" cy="6"/>
                  </a:xfrm>
                  <a:prstGeom prst="ellipse">
                    <a:avLst/>
                  </a:prstGeom>
                  <a:solidFill>
                    <a:srgbClr val="202020"/>
                  </a:solidFill>
                  <a:ln w="9525">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110" name="Elipse 1707"/>
                  <p:cNvSpPr>
                    <a:spLocks noChangeArrowheads="1"/>
                  </p:cNvSpPr>
                  <p:nvPr/>
                </p:nvSpPr>
                <p:spPr bwMode="auto">
                  <a:xfrm>
                    <a:off x="1644" y="2815"/>
                    <a:ext cx="4" cy="6"/>
                  </a:xfrm>
                  <a:prstGeom prst="ellipse">
                    <a:avLst/>
                  </a:prstGeom>
                  <a:solidFill>
                    <a:srgbClr val="404040"/>
                  </a:solidFill>
                  <a:ln w="9525">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091" name="Grupo 1708"/>
                <p:cNvGrpSpPr>
                  <a:grpSpLocks/>
                </p:cNvGrpSpPr>
                <p:nvPr/>
              </p:nvGrpSpPr>
              <p:grpSpPr bwMode="auto">
                <a:xfrm>
                  <a:off x="1654" y="2822"/>
                  <a:ext cx="34" cy="29"/>
                  <a:chOff x="1654" y="2822"/>
                  <a:chExt cx="34" cy="29"/>
                </a:xfrm>
              </p:grpSpPr>
              <p:grpSp>
                <p:nvGrpSpPr>
                  <p:cNvPr id="33092" name="Grupo 1709"/>
                  <p:cNvGrpSpPr>
                    <a:grpSpLocks/>
                  </p:cNvGrpSpPr>
                  <p:nvPr/>
                </p:nvGrpSpPr>
                <p:grpSpPr bwMode="auto">
                  <a:xfrm>
                    <a:off x="1654" y="2824"/>
                    <a:ext cx="33" cy="27"/>
                    <a:chOff x="1654" y="2824"/>
                    <a:chExt cx="33" cy="27"/>
                  </a:xfrm>
                </p:grpSpPr>
                <p:sp>
                  <p:nvSpPr>
                    <p:cNvPr id="33102" name="Elipse 1710"/>
                    <p:cNvSpPr>
                      <a:spLocks noChangeArrowheads="1"/>
                    </p:cNvSpPr>
                    <p:nvPr/>
                  </p:nvSpPr>
                  <p:spPr bwMode="auto">
                    <a:xfrm>
                      <a:off x="1678" y="2842"/>
                      <a:ext cx="4" cy="6"/>
                    </a:xfrm>
                    <a:prstGeom prst="ellipse">
                      <a:avLst/>
                    </a:prstGeom>
                    <a:solidFill>
                      <a:srgbClr val="808080"/>
                    </a:solidFill>
                    <a:ln w="9525">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103" name="Elipse 1711"/>
                    <p:cNvSpPr>
                      <a:spLocks noChangeArrowheads="1"/>
                    </p:cNvSpPr>
                    <p:nvPr/>
                  </p:nvSpPr>
                  <p:spPr bwMode="auto">
                    <a:xfrm>
                      <a:off x="1659" y="2828"/>
                      <a:ext cx="4" cy="5"/>
                    </a:xfrm>
                    <a:prstGeom prst="ellipse">
                      <a:avLst/>
                    </a:prstGeom>
                    <a:solidFill>
                      <a:srgbClr val="808080"/>
                    </a:solidFill>
                    <a:ln w="9525">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104" name="Elipse 1712"/>
                    <p:cNvSpPr>
                      <a:spLocks noChangeArrowheads="1"/>
                    </p:cNvSpPr>
                    <p:nvPr/>
                  </p:nvSpPr>
                  <p:spPr bwMode="auto">
                    <a:xfrm>
                      <a:off x="1668" y="2835"/>
                      <a:ext cx="5" cy="5"/>
                    </a:xfrm>
                    <a:prstGeom prst="ellipse">
                      <a:avLst/>
                    </a:prstGeom>
                    <a:solidFill>
                      <a:srgbClr val="808080"/>
                    </a:solidFill>
                    <a:ln w="9525">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105" name="Elipse 1713"/>
                    <p:cNvSpPr>
                      <a:spLocks noChangeArrowheads="1"/>
                    </p:cNvSpPr>
                    <p:nvPr/>
                  </p:nvSpPr>
                  <p:spPr bwMode="auto">
                    <a:xfrm>
                      <a:off x="1674" y="2839"/>
                      <a:ext cx="3" cy="5"/>
                    </a:xfrm>
                    <a:prstGeom prst="ellipse">
                      <a:avLst/>
                    </a:prstGeom>
                    <a:solidFill>
                      <a:srgbClr val="808080"/>
                    </a:solidFill>
                    <a:ln w="9525">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106" name="Elipse 1714"/>
                    <p:cNvSpPr>
                      <a:spLocks noChangeArrowheads="1"/>
                    </p:cNvSpPr>
                    <p:nvPr/>
                  </p:nvSpPr>
                  <p:spPr bwMode="auto">
                    <a:xfrm>
                      <a:off x="1663" y="2831"/>
                      <a:ext cx="5" cy="5"/>
                    </a:xfrm>
                    <a:prstGeom prst="ellipse">
                      <a:avLst/>
                    </a:prstGeom>
                    <a:solidFill>
                      <a:srgbClr val="808080"/>
                    </a:solidFill>
                    <a:ln w="9525">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107" name="Elipse 1715"/>
                    <p:cNvSpPr>
                      <a:spLocks noChangeArrowheads="1"/>
                    </p:cNvSpPr>
                    <p:nvPr/>
                  </p:nvSpPr>
                  <p:spPr bwMode="auto">
                    <a:xfrm>
                      <a:off x="1654" y="2824"/>
                      <a:ext cx="4" cy="6"/>
                    </a:xfrm>
                    <a:prstGeom prst="ellipse">
                      <a:avLst/>
                    </a:prstGeom>
                    <a:solidFill>
                      <a:srgbClr val="808080"/>
                    </a:solidFill>
                    <a:ln w="9525">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108" name="Elipse 1716"/>
                    <p:cNvSpPr>
                      <a:spLocks noChangeArrowheads="1"/>
                    </p:cNvSpPr>
                    <p:nvPr/>
                  </p:nvSpPr>
                  <p:spPr bwMode="auto">
                    <a:xfrm>
                      <a:off x="1682" y="2845"/>
                      <a:ext cx="5" cy="6"/>
                    </a:xfrm>
                    <a:prstGeom prst="ellipse">
                      <a:avLst/>
                    </a:prstGeom>
                    <a:solidFill>
                      <a:srgbClr val="808080"/>
                    </a:solidFill>
                    <a:ln w="9525">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3093" name="Grupo 1717"/>
                  <p:cNvGrpSpPr>
                    <a:grpSpLocks/>
                  </p:cNvGrpSpPr>
                  <p:nvPr/>
                </p:nvGrpSpPr>
                <p:grpSpPr bwMode="auto">
                  <a:xfrm>
                    <a:off x="1654" y="2822"/>
                    <a:ext cx="34" cy="28"/>
                    <a:chOff x="1654" y="2822"/>
                    <a:chExt cx="34" cy="28"/>
                  </a:xfrm>
                </p:grpSpPr>
                <p:grpSp>
                  <p:nvGrpSpPr>
                    <p:cNvPr id="33094" name="Grupo 1718"/>
                    <p:cNvGrpSpPr>
                      <a:grpSpLocks/>
                    </p:cNvGrpSpPr>
                    <p:nvPr/>
                  </p:nvGrpSpPr>
                  <p:grpSpPr bwMode="auto">
                    <a:xfrm>
                      <a:off x="1659" y="2826"/>
                      <a:ext cx="29" cy="24"/>
                      <a:chOff x="1659" y="2826"/>
                      <a:chExt cx="29" cy="24"/>
                    </a:xfrm>
                  </p:grpSpPr>
                  <p:sp>
                    <p:nvSpPr>
                      <p:cNvPr id="33096" name="Elipse 1719"/>
                      <p:cNvSpPr>
                        <a:spLocks noChangeArrowheads="1"/>
                      </p:cNvSpPr>
                      <p:nvPr/>
                    </p:nvSpPr>
                    <p:spPr bwMode="auto">
                      <a:xfrm>
                        <a:off x="1683" y="2845"/>
                        <a:ext cx="5" cy="5"/>
                      </a:xfrm>
                      <a:prstGeom prst="ellipse">
                        <a:avLst/>
                      </a:prstGeom>
                      <a:solidFill>
                        <a:srgbClr val="FF0000"/>
                      </a:solidFill>
                      <a:ln w="9525">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097" name="Elipse 1720"/>
                      <p:cNvSpPr>
                        <a:spLocks noChangeArrowheads="1"/>
                      </p:cNvSpPr>
                      <p:nvPr/>
                    </p:nvSpPr>
                    <p:spPr bwMode="auto">
                      <a:xfrm>
                        <a:off x="1664" y="2830"/>
                        <a:ext cx="4" cy="5"/>
                      </a:xfrm>
                      <a:prstGeom prst="ellipse">
                        <a:avLst/>
                      </a:prstGeom>
                      <a:solidFill>
                        <a:srgbClr val="FF0000"/>
                      </a:solidFill>
                      <a:ln w="9525">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098" name="Elipse 1721"/>
                      <p:cNvSpPr>
                        <a:spLocks noChangeArrowheads="1"/>
                      </p:cNvSpPr>
                      <p:nvPr/>
                    </p:nvSpPr>
                    <p:spPr bwMode="auto">
                      <a:xfrm>
                        <a:off x="1674" y="2837"/>
                        <a:ext cx="3" cy="5"/>
                      </a:xfrm>
                      <a:prstGeom prst="ellipse">
                        <a:avLst/>
                      </a:prstGeom>
                      <a:solidFill>
                        <a:srgbClr val="FF0000"/>
                      </a:solidFill>
                      <a:ln w="9525">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099" name="Elipse 1722"/>
                      <p:cNvSpPr>
                        <a:spLocks noChangeArrowheads="1"/>
                      </p:cNvSpPr>
                      <p:nvPr/>
                    </p:nvSpPr>
                    <p:spPr bwMode="auto">
                      <a:xfrm>
                        <a:off x="1678" y="2841"/>
                        <a:ext cx="4" cy="5"/>
                      </a:xfrm>
                      <a:prstGeom prst="ellipse">
                        <a:avLst/>
                      </a:prstGeom>
                      <a:solidFill>
                        <a:srgbClr val="FF0000"/>
                      </a:solidFill>
                      <a:ln w="9525">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100" name="Elipse 1723"/>
                      <p:cNvSpPr>
                        <a:spLocks noChangeArrowheads="1"/>
                      </p:cNvSpPr>
                      <p:nvPr/>
                    </p:nvSpPr>
                    <p:spPr bwMode="auto">
                      <a:xfrm>
                        <a:off x="1668" y="2833"/>
                        <a:ext cx="4" cy="6"/>
                      </a:xfrm>
                      <a:prstGeom prst="ellipse">
                        <a:avLst/>
                      </a:prstGeom>
                      <a:solidFill>
                        <a:srgbClr val="FF0000"/>
                      </a:solidFill>
                      <a:ln w="9525">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101" name="Elipse 1724"/>
                      <p:cNvSpPr>
                        <a:spLocks noChangeArrowheads="1"/>
                      </p:cNvSpPr>
                      <p:nvPr/>
                    </p:nvSpPr>
                    <p:spPr bwMode="auto">
                      <a:xfrm>
                        <a:off x="1659" y="2826"/>
                        <a:ext cx="4" cy="5"/>
                      </a:xfrm>
                      <a:prstGeom prst="ellipse">
                        <a:avLst/>
                      </a:prstGeom>
                      <a:solidFill>
                        <a:srgbClr val="FF0000"/>
                      </a:solidFill>
                      <a:ln w="9525">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sp>
                  <p:nvSpPr>
                    <p:cNvPr id="33095" name="Elipse 1725"/>
                    <p:cNvSpPr>
                      <a:spLocks noChangeArrowheads="1"/>
                    </p:cNvSpPr>
                    <p:nvPr/>
                  </p:nvSpPr>
                  <p:spPr bwMode="auto">
                    <a:xfrm>
                      <a:off x="1654" y="2822"/>
                      <a:ext cx="4" cy="6"/>
                    </a:xfrm>
                    <a:prstGeom prst="ellipse">
                      <a:avLst/>
                    </a:prstGeom>
                    <a:solidFill>
                      <a:srgbClr val="FF0000"/>
                    </a:solidFill>
                    <a:ln w="9525">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grpSp>
        </p:grpSp>
        <p:grpSp>
          <p:nvGrpSpPr>
            <p:cNvPr id="32808" name="Grupo 1726"/>
            <p:cNvGrpSpPr>
              <a:grpSpLocks/>
            </p:cNvGrpSpPr>
            <p:nvPr/>
          </p:nvGrpSpPr>
          <p:grpSpPr bwMode="auto">
            <a:xfrm>
              <a:off x="3280" y="2364"/>
              <a:ext cx="501" cy="494"/>
              <a:chOff x="3280" y="2364"/>
              <a:chExt cx="501" cy="494"/>
            </a:xfrm>
          </p:grpSpPr>
          <p:grpSp>
            <p:nvGrpSpPr>
              <p:cNvPr id="33016" name="Grupo 1727"/>
              <p:cNvGrpSpPr>
                <a:grpSpLocks/>
              </p:cNvGrpSpPr>
              <p:nvPr/>
            </p:nvGrpSpPr>
            <p:grpSpPr bwMode="auto">
              <a:xfrm>
                <a:off x="3530" y="2364"/>
                <a:ext cx="251" cy="380"/>
                <a:chOff x="3530" y="2364"/>
                <a:chExt cx="251" cy="380"/>
              </a:xfrm>
            </p:grpSpPr>
            <p:sp>
              <p:nvSpPr>
                <p:cNvPr id="33065" name="Rectángulo 1728"/>
                <p:cNvSpPr>
                  <a:spLocks noChangeArrowheads="1"/>
                </p:cNvSpPr>
                <p:nvPr/>
              </p:nvSpPr>
              <p:spPr bwMode="auto">
                <a:xfrm>
                  <a:off x="3697" y="2364"/>
                  <a:ext cx="24" cy="380"/>
                </a:xfrm>
                <a:prstGeom prst="rect">
                  <a:avLst/>
                </a:prstGeom>
                <a:solidFill>
                  <a:srgbClr val="AD6900"/>
                </a:solidFill>
                <a:ln w="1588">
                  <a:solidFill>
                    <a:srgbClr val="7144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066" name="Línea 1729"/>
                <p:cNvSpPr>
                  <a:spLocks noChangeShapeType="1"/>
                </p:cNvSpPr>
                <p:nvPr/>
              </p:nvSpPr>
              <p:spPr bwMode="auto">
                <a:xfrm>
                  <a:off x="3663" y="2395"/>
                  <a:ext cx="41" cy="31"/>
                </a:xfrm>
                <a:prstGeom prst="line">
                  <a:avLst/>
                </a:prstGeom>
                <a:noFill/>
                <a:ln w="4763">
                  <a:solidFill>
                    <a:srgbClr val="AD69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3067" name="Línea 1730"/>
                <p:cNvSpPr>
                  <a:spLocks noChangeShapeType="1"/>
                </p:cNvSpPr>
                <p:nvPr/>
              </p:nvSpPr>
              <p:spPr bwMode="auto">
                <a:xfrm flipH="1">
                  <a:off x="3712" y="2395"/>
                  <a:ext cx="40" cy="30"/>
                </a:xfrm>
                <a:prstGeom prst="line">
                  <a:avLst/>
                </a:prstGeom>
                <a:noFill/>
                <a:ln w="4763">
                  <a:solidFill>
                    <a:srgbClr val="AD6900"/>
                  </a:solidFill>
                  <a:round/>
                  <a:headEnd/>
                  <a:tailEnd/>
                </a:ln>
                <a:extLst>
                  <a:ext uri="{909E8E84-426E-40DD-AFC4-6F175D3DCCD1}">
                    <a14:hiddenFill xmlns:a14="http://schemas.microsoft.com/office/drawing/2010/main">
                      <a:noFill/>
                    </a14:hiddenFill>
                  </a:ext>
                </a:extLst>
              </p:spPr>
              <p:txBody>
                <a:bodyPr/>
                <a:lstStyle/>
                <a:p>
                  <a:endParaRPr lang="es-AR"/>
                </a:p>
              </p:txBody>
            </p:sp>
            <p:grpSp>
              <p:nvGrpSpPr>
                <p:cNvPr id="33068" name="Grupo 1731"/>
                <p:cNvGrpSpPr>
                  <a:grpSpLocks/>
                </p:cNvGrpSpPr>
                <p:nvPr/>
              </p:nvGrpSpPr>
              <p:grpSpPr bwMode="auto">
                <a:xfrm>
                  <a:off x="3755" y="2376"/>
                  <a:ext cx="14" cy="13"/>
                  <a:chOff x="3755" y="2376"/>
                  <a:chExt cx="14" cy="13"/>
                </a:xfrm>
              </p:grpSpPr>
              <p:sp>
                <p:nvSpPr>
                  <p:cNvPr id="33086" name="Forma libre 1732"/>
                  <p:cNvSpPr>
                    <a:spLocks/>
                  </p:cNvSpPr>
                  <p:nvPr/>
                </p:nvSpPr>
                <p:spPr bwMode="auto">
                  <a:xfrm>
                    <a:off x="3758" y="2377"/>
                    <a:ext cx="8" cy="10"/>
                  </a:xfrm>
                  <a:custGeom>
                    <a:avLst/>
                    <a:gdLst>
                      <a:gd name="T0" fmla="*/ 1 w 16"/>
                      <a:gd name="T1" fmla="*/ 0 h 19"/>
                      <a:gd name="T2" fmla="*/ 0 w 16"/>
                      <a:gd name="T3" fmla="*/ 1 h 19"/>
                      <a:gd name="T4" fmla="*/ 1 w 16"/>
                      <a:gd name="T5" fmla="*/ 1 h 19"/>
                      <a:gd name="T6" fmla="*/ 1 w 16"/>
                      <a:gd name="T7" fmla="*/ 0 h 19"/>
                      <a:gd name="T8" fmla="*/ 1 w 16"/>
                      <a:gd name="T9" fmla="*/ 0 h 19"/>
                      <a:gd name="T10" fmla="*/ 0 60000 65536"/>
                      <a:gd name="T11" fmla="*/ 0 60000 65536"/>
                      <a:gd name="T12" fmla="*/ 0 60000 65536"/>
                      <a:gd name="T13" fmla="*/ 0 60000 65536"/>
                      <a:gd name="T14" fmla="*/ 0 60000 65536"/>
                      <a:gd name="T15" fmla="*/ 0 w 16"/>
                      <a:gd name="T16" fmla="*/ 0 h 19"/>
                      <a:gd name="T17" fmla="*/ 16 w 16"/>
                      <a:gd name="T18" fmla="*/ 19 h 19"/>
                    </a:gdLst>
                    <a:ahLst/>
                    <a:cxnLst>
                      <a:cxn ang="T10">
                        <a:pos x="T0" y="T1"/>
                      </a:cxn>
                      <a:cxn ang="T11">
                        <a:pos x="T2" y="T3"/>
                      </a:cxn>
                      <a:cxn ang="T12">
                        <a:pos x="T4" y="T5"/>
                      </a:cxn>
                      <a:cxn ang="T13">
                        <a:pos x="T6" y="T7"/>
                      </a:cxn>
                      <a:cxn ang="T14">
                        <a:pos x="T8" y="T9"/>
                      </a:cxn>
                    </a:cxnLst>
                    <a:rect l="T15" t="T16" r="T17" b="T18"/>
                    <a:pathLst>
                      <a:path w="16" h="19">
                        <a:moveTo>
                          <a:pt x="5" y="0"/>
                        </a:moveTo>
                        <a:lnTo>
                          <a:pt x="0" y="19"/>
                        </a:lnTo>
                        <a:lnTo>
                          <a:pt x="16" y="19"/>
                        </a:lnTo>
                        <a:lnTo>
                          <a:pt x="12" y="0"/>
                        </a:lnTo>
                        <a:lnTo>
                          <a:pt x="5" y="0"/>
                        </a:lnTo>
                        <a:close/>
                      </a:path>
                    </a:pathLst>
                  </a:custGeom>
                  <a:solidFill>
                    <a:srgbClr val="919191"/>
                  </a:solidFill>
                  <a:ln w="1588">
                    <a:solidFill>
                      <a:srgbClr val="919191"/>
                    </a:solidFill>
                    <a:round/>
                    <a:headEnd/>
                    <a:tailEnd/>
                  </a:ln>
                </p:spPr>
                <p:txBody>
                  <a:bodyPr/>
                  <a:lstStyle/>
                  <a:p>
                    <a:endParaRPr lang="es-AR"/>
                  </a:p>
                </p:txBody>
              </p:sp>
              <p:sp>
                <p:nvSpPr>
                  <p:cNvPr id="33087" name="Forma libre 1733"/>
                  <p:cNvSpPr>
                    <a:spLocks/>
                  </p:cNvSpPr>
                  <p:nvPr/>
                </p:nvSpPr>
                <p:spPr bwMode="auto">
                  <a:xfrm>
                    <a:off x="3755" y="2376"/>
                    <a:ext cx="14" cy="13"/>
                  </a:xfrm>
                  <a:custGeom>
                    <a:avLst/>
                    <a:gdLst>
                      <a:gd name="T0" fmla="*/ 1 w 26"/>
                      <a:gd name="T1" fmla="*/ 0 h 27"/>
                      <a:gd name="T2" fmla="*/ 0 w 26"/>
                      <a:gd name="T3" fmla="*/ 0 h 27"/>
                      <a:gd name="T4" fmla="*/ 1 w 26"/>
                      <a:gd name="T5" fmla="*/ 0 h 27"/>
                      <a:gd name="T6" fmla="*/ 1 w 26"/>
                      <a:gd name="T7" fmla="*/ 0 h 27"/>
                      <a:gd name="T8" fmla="*/ 1 w 26"/>
                      <a:gd name="T9" fmla="*/ 0 h 27"/>
                      <a:gd name="T10" fmla="*/ 1 w 26"/>
                      <a:gd name="T11" fmla="*/ 0 h 27"/>
                      <a:gd name="T12" fmla="*/ 1 w 26"/>
                      <a:gd name="T13" fmla="*/ 0 h 27"/>
                      <a:gd name="T14" fmla="*/ 1 w 26"/>
                      <a:gd name="T15" fmla="*/ 0 h 27"/>
                      <a:gd name="T16" fmla="*/ 1 w 26"/>
                      <a:gd name="T17" fmla="*/ 0 h 27"/>
                      <a:gd name="T18" fmla="*/ 1 w 26"/>
                      <a:gd name="T19" fmla="*/ 0 h 27"/>
                      <a:gd name="T20" fmla="*/ 1 w 26"/>
                      <a:gd name="T21" fmla="*/ 0 h 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6"/>
                      <a:gd name="T34" fmla="*/ 0 h 27"/>
                      <a:gd name="T35" fmla="*/ 26 w 26"/>
                      <a:gd name="T36" fmla="*/ 27 h 2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6" h="27">
                        <a:moveTo>
                          <a:pt x="6" y="0"/>
                        </a:moveTo>
                        <a:lnTo>
                          <a:pt x="0" y="27"/>
                        </a:lnTo>
                        <a:lnTo>
                          <a:pt x="26" y="27"/>
                        </a:lnTo>
                        <a:lnTo>
                          <a:pt x="19" y="0"/>
                        </a:lnTo>
                        <a:lnTo>
                          <a:pt x="6" y="0"/>
                        </a:lnTo>
                        <a:lnTo>
                          <a:pt x="10" y="8"/>
                        </a:lnTo>
                        <a:lnTo>
                          <a:pt x="15" y="8"/>
                        </a:lnTo>
                        <a:lnTo>
                          <a:pt x="16" y="20"/>
                        </a:lnTo>
                        <a:lnTo>
                          <a:pt x="9" y="20"/>
                        </a:lnTo>
                        <a:lnTo>
                          <a:pt x="10" y="8"/>
                        </a:lnTo>
                        <a:lnTo>
                          <a:pt x="6" y="0"/>
                        </a:lnTo>
                        <a:close/>
                      </a:path>
                    </a:pathLst>
                  </a:custGeom>
                  <a:solidFill>
                    <a:srgbClr val="91919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grpSp>
            <p:grpSp>
              <p:nvGrpSpPr>
                <p:cNvPr id="33069" name="Grupo 1734"/>
                <p:cNvGrpSpPr>
                  <a:grpSpLocks/>
                </p:cNvGrpSpPr>
                <p:nvPr/>
              </p:nvGrpSpPr>
              <p:grpSpPr bwMode="auto">
                <a:xfrm>
                  <a:off x="3732" y="2376"/>
                  <a:ext cx="14" cy="13"/>
                  <a:chOff x="3732" y="2376"/>
                  <a:chExt cx="14" cy="13"/>
                </a:xfrm>
              </p:grpSpPr>
              <p:sp>
                <p:nvSpPr>
                  <p:cNvPr id="33084" name="Forma libre 1735"/>
                  <p:cNvSpPr>
                    <a:spLocks/>
                  </p:cNvSpPr>
                  <p:nvPr/>
                </p:nvSpPr>
                <p:spPr bwMode="auto">
                  <a:xfrm>
                    <a:off x="3735" y="2377"/>
                    <a:ext cx="9" cy="10"/>
                  </a:xfrm>
                  <a:custGeom>
                    <a:avLst/>
                    <a:gdLst>
                      <a:gd name="T0" fmla="*/ 1 w 18"/>
                      <a:gd name="T1" fmla="*/ 0 h 19"/>
                      <a:gd name="T2" fmla="*/ 0 w 18"/>
                      <a:gd name="T3" fmla="*/ 1 h 19"/>
                      <a:gd name="T4" fmla="*/ 1 w 18"/>
                      <a:gd name="T5" fmla="*/ 1 h 19"/>
                      <a:gd name="T6" fmla="*/ 1 w 18"/>
                      <a:gd name="T7" fmla="*/ 0 h 19"/>
                      <a:gd name="T8" fmla="*/ 1 w 18"/>
                      <a:gd name="T9" fmla="*/ 0 h 19"/>
                      <a:gd name="T10" fmla="*/ 0 60000 65536"/>
                      <a:gd name="T11" fmla="*/ 0 60000 65536"/>
                      <a:gd name="T12" fmla="*/ 0 60000 65536"/>
                      <a:gd name="T13" fmla="*/ 0 60000 65536"/>
                      <a:gd name="T14" fmla="*/ 0 60000 65536"/>
                      <a:gd name="T15" fmla="*/ 0 w 18"/>
                      <a:gd name="T16" fmla="*/ 0 h 19"/>
                      <a:gd name="T17" fmla="*/ 18 w 18"/>
                      <a:gd name="T18" fmla="*/ 19 h 19"/>
                    </a:gdLst>
                    <a:ahLst/>
                    <a:cxnLst>
                      <a:cxn ang="T10">
                        <a:pos x="T0" y="T1"/>
                      </a:cxn>
                      <a:cxn ang="T11">
                        <a:pos x="T2" y="T3"/>
                      </a:cxn>
                      <a:cxn ang="T12">
                        <a:pos x="T4" y="T5"/>
                      </a:cxn>
                      <a:cxn ang="T13">
                        <a:pos x="T6" y="T7"/>
                      </a:cxn>
                      <a:cxn ang="T14">
                        <a:pos x="T8" y="T9"/>
                      </a:cxn>
                    </a:cxnLst>
                    <a:rect l="T15" t="T16" r="T17" b="T18"/>
                    <a:pathLst>
                      <a:path w="18" h="19">
                        <a:moveTo>
                          <a:pt x="5" y="0"/>
                        </a:moveTo>
                        <a:lnTo>
                          <a:pt x="0" y="19"/>
                        </a:lnTo>
                        <a:lnTo>
                          <a:pt x="18" y="19"/>
                        </a:lnTo>
                        <a:lnTo>
                          <a:pt x="14" y="0"/>
                        </a:lnTo>
                        <a:lnTo>
                          <a:pt x="5" y="0"/>
                        </a:lnTo>
                        <a:close/>
                      </a:path>
                    </a:pathLst>
                  </a:custGeom>
                  <a:solidFill>
                    <a:srgbClr val="919191"/>
                  </a:solidFill>
                  <a:ln w="1588">
                    <a:solidFill>
                      <a:srgbClr val="919191"/>
                    </a:solidFill>
                    <a:round/>
                    <a:headEnd/>
                    <a:tailEnd/>
                  </a:ln>
                </p:spPr>
                <p:txBody>
                  <a:bodyPr/>
                  <a:lstStyle/>
                  <a:p>
                    <a:endParaRPr lang="es-AR"/>
                  </a:p>
                </p:txBody>
              </p:sp>
              <p:sp>
                <p:nvSpPr>
                  <p:cNvPr id="33085" name="Forma libre 1736"/>
                  <p:cNvSpPr>
                    <a:spLocks/>
                  </p:cNvSpPr>
                  <p:nvPr/>
                </p:nvSpPr>
                <p:spPr bwMode="auto">
                  <a:xfrm>
                    <a:off x="3732" y="2376"/>
                    <a:ext cx="14" cy="13"/>
                  </a:xfrm>
                  <a:custGeom>
                    <a:avLst/>
                    <a:gdLst>
                      <a:gd name="T0" fmla="*/ 1 w 27"/>
                      <a:gd name="T1" fmla="*/ 0 h 27"/>
                      <a:gd name="T2" fmla="*/ 0 w 27"/>
                      <a:gd name="T3" fmla="*/ 0 h 27"/>
                      <a:gd name="T4" fmla="*/ 1 w 27"/>
                      <a:gd name="T5" fmla="*/ 0 h 27"/>
                      <a:gd name="T6" fmla="*/ 1 w 27"/>
                      <a:gd name="T7" fmla="*/ 0 h 27"/>
                      <a:gd name="T8" fmla="*/ 1 w 27"/>
                      <a:gd name="T9" fmla="*/ 0 h 27"/>
                      <a:gd name="T10" fmla="*/ 1 w 27"/>
                      <a:gd name="T11" fmla="*/ 0 h 27"/>
                      <a:gd name="T12" fmla="*/ 1 w 27"/>
                      <a:gd name="T13" fmla="*/ 0 h 27"/>
                      <a:gd name="T14" fmla="*/ 1 w 27"/>
                      <a:gd name="T15" fmla="*/ 0 h 27"/>
                      <a:gd name="T16" fmla="*/ 1 w 27"/>
                      <a:gd name="T17" fmla="*/ 0 h 27"/>
                      <a:gd name="T18" fmla="*/ 1 w 27"/>
                      <a:gd name="T19" fmla="*/ 0 h 27"/>
                      <a:gd name="T20" fmla="*/ 1 w 27"/>
                      <a:gd name="T21" fmla="*/ 0 h 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7"/>
                      <a:gd name="T34" fmla="*/ 0 h 27"/>
                      <a:gd name="T35" fmla="*/ 27 w 27"/>
                      <a:gd name="T36" fmla="*/ 27 h 2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7" h="27">
                        <a:moveTo>
                          <a:pt x="7" y="0"/>
                        </a:moveTo>
                        <a:lnTo>
                          <a:pt x="0" y="27"/>
                        </a:lnTo>
                        <a:lnTo>
                          <a:pt x="27" y="27"/>
                        </a:lnTo>
                        <a:lnTo>
                          <a:pt x="21" y="0"/>
                        </a:lnTo>
                        <a:lnTo>
                          <a:pt x="7" y="0"/>
                        </a:lnTo>
                        <a:lnTo>
                          <a:pt x="12" y="8"/>
                        </a:lnTo>
                        <a:lnTo>
                          <a:pt x="16" y="8"/>
                        </a:lnTo>
                        <a:lnTo>
                          <a:pt x="18" y="20"/>
                        </a:lnTo>
                        <a:lnTo>
                          <a:pt x="9" y="20"/>
                        </a:lnTo>
                        <a:lnTo>
                          <a:pt x="12" y="8"/>
                        </a:lnTo>
                        <a:lnTo>
                          <a:pt x="7" y="0"/>
                        </a:lnTo>
                        <a:close/>
                      </a:path>
                    </a:pathLst>
                  </a:custGeom>
                  <a:solidFill>
                    <a:srgbClr val="91919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grpSp>
            <p:grpSp>
              <p:nvGrpSpPr>
                <p:cNvPr id="33070" name="Grupo 1737"/>
                <p:cNvGrpSpPr>
                  <a:grpSpLocks/>
                </p:cNvGrpSpPr>
                <p:nvPr/>
              </p:nvGrpSpPr>
              <p:grpSpPr bwMode="auto">
                <a:xfrm>
                  <a:off x="3667" y="2376"/>
                  <a:ext cx="13" cy="14"/>
                  <a:chOff x="3667" y="2376"/>
                  <a:chExt cx="13" cy="14"/>
                </a:xfrm>
              </p:grpSpPr>
              <p:sp>
                <p:nvSpPr>
                  <p:cNvPr id="33082" name="Forma libre 1738"/>
                  <p:cNvSpPr>
                    <a:spLocks/>
                  </p:cNvSpPr>
                  <p:nvPr/>
                </p:nvSpPr>
                <p:spPr bwMode="auto">
                  <a:xfrm>
                    <a:off x="3669" y="2378"/>
                    <a:ext cx="9" cy="9"/>
                  </a:xfrm>
                  <a:custGeom>
                    <a:avLst/>
                    <a:gdLst>
                      <a:gd name="T0" fmla="*/ 1 w 18"/>
                      <a:gd name="T1" fmla="*/ 0 h 19"/>
                      <a:gd name="T2" fmla="*/ 0 w 18"/>
                      <a:gd name="T3" fmla="*/ 0 h 19"/>
                      <a:gd name="T4" fmla="*/ 1 w 18"/>
                      <a:gd name="T5" fmla="*/ 0 h 19"/>
                      <a:gd name="T6" fmla="*/ 1 w 18"/>
                      <a:gd name="T7" fmla="*/ 0 h 19"/>
                      <a:gd name="T8" fmla="*/ 1 w 18"/>
                      <a:gd name="T9" fmla="*/ 0 h 19"/>
                      <a:gd name="T10" fmla="*/ 0 60000 65536"/>
                      <a:gd name="T11" fmla="*/ 0 60000 65536"/>
                      <a:gd name="T12" fmla="*/ 0 60000 65536"/>
                      <a:gd name="T13" fmla="*/ 0 60000 65536"/>
                      <a:gd name="T14" fmla="*/ 0 60000 65536"/>
                      <a:gd name="T15" fmla="*/ 0 w 18"/>
                      <a:gd name="T16" fmla="*/ 0 h 19"/>
                      <a:gd name="T17" fmla="*/ 18 w 18"/>
                      <a:gd name="T18" fmla="*/ 19 h 19"/>
                    </a:gdLst>
                    <a:ahLst/>
                    <a:cxnLst>
                      <a:cxn ang="T10">
                        <a:pos x="T0" y="T1"/>
                      </a:cxn>
                      <a:cxn ang="T11">
                        <a:pos x="T2" y="T3"/>
                      </a:cxn>
                      <a:cxn ang="T12">
                        <a:pos x="T4" y="T5"/>
                      </a:cxn>
                      <a:cxn ang="T13">
                        <a:pos x="T6" y="T7"/>
                      </a:cxn>
                      <a:cxn ang="T14">
                        <a:pos x="T8" y="T9"/>
                      </a:cxn>
                    </a:cxnLst>
                    <a:rect l="T15" t="T16" r="T17" b="T18"/>
                    <a:pathLst>
                      <a:path w="18" h="19">
                        <a:moveTo>
                          <a:pt x="4" y="0"/>
                        </a:moveTo>
                        <a:lnTo>
                          <a:pt x="0" y="19"/>
                        </a:lnTo>
                        <a:lnTo>
                          <a:pt x="18" y="19"/>
                        </a:lnTo>
                        <a:lnTo>
                          <a:pt x="13" y="0"/>
                        </a:lnTo>
                        <a:lnTo>
                          <a:pt x="4" y="0"/>
                        </a:lnTo>
                        <a:close/>
                      </a:path>
                    </a:pathLst>
                  </a:custGeom>
                  <a:solidFill>
                    <a:srgbClr val="919191"/>
                  </a:solidFill>
                  <a:ln w="1588">
                    <a:solidFill>
                      <a:srgbClr val="919191"/>
                    </a:solidFill>
                    <a:round/>
                    <a:headEnd/>
                    <a:tailEnd/>
                  </a:ln>
                </p:spPr>
                <p:txBody>
                  <a:bodyPr/>
                  <a:lstStyle/>
                  <a:p>
                    <a:endParaRPr lang="es-AR"/>
                  </a:p>
                </p:txBody>
              </p:sp>
              <p:sp>
                <p:nvSpPr>
                  <p:cNvPr id="33083" name="Forma libre 1739"/>
                  <p:cNvSpPr>
                    <a:spLocks/>
                  </p:cNvSpPr>
                  <p:nvPr/>
                </p:nvSpPr>
                <p:spPr bwMode="auto">
                  <a:xfrm>
                    <a:off x="3667" y="2376"/>
                    <a:ext cx="13" cy="14"/>
                  </a:xfrm>
                  <a:custGeom>
                    <a:avLst/>
                    <a:gdLst>
                      <a:gd name="T0" fmla="*/ 0 w 27"/>
                      <a:gd name="T1" fmla="*/ 0 h 26"/>
                      <a:gd name="T2" fmla="*/ 0 w 27"/>
                      <a:gd name="T3" fmla="*/ 1 h 26"/>
                      <a:gd name="T4" fmla="*/ 0 w 27"/>
                      <a:gd name="T5" fmla="*/ 1 h 26"/>
                      <a:gd name="T6" fmla="*/ 0 w 27"/>
                      <a:gd name="T7" fmla="*/ 0 h 26"/>
                      <a:gd name="T8" fmla="*/ 0 w 27"/>
                      <a:gd name="T9" fmla="*/ 0 h 26"/>
                      <a:gd name="T10" fmla="*/ 0 w 27"/>
                      <a:gd name="T11" fmla="*/ 1 h 26"/>
                      <a:gd name="T12" fmla="*/ 0 w 27"/>
                      <a:gd name="T13" fmla="*/ 1 h 26"/>
                      <a:gd name="T14" fmla="*/ 0 w 27"/>
                      <a:gd name="T15" fmla="*/ 1 h 26"/>
                      <a:gd name="T16" fmla="*/ 0 w 27"/>
                      <a:gd name="T17" fmla="*/ 1 h 26"/>
                      <a:gd name="T18" fmla="*/ 0 w 27"/>
                      <a:gd name="T19" fmla="*/ 1 h 26"/>
                      <a:gd name="T20" fmla="*/ 0 w 27"/>
                      <a:gd name="T21" fmla="*/ 0 h 2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7"/>
                      <a:gd name="T34" fmla="*/ 0 h 26"/>
                      <a:gd name="T35" fmla="*/ 27 w 27"/>
                      <a:gd name="T36" fmla="*/ 26 h 2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7" h="26">
                        <a:moveTo>
                          <a:pt x="8" y="0"/>
                        </a:moveTo>
                        <a:lnTo>
                          <a:pt x="0" y="26"/>
                        </a:lnTo>
                        <a:lnTo>
                          <a:pt x="27" y="26"/>
                        </a:lnTo>
                        <a:lnTo>
                          <a:pt x="21" y="0"/>
                        </a:lnTo>
                        <a:lnTo>
                          <a:pt x="8" y="0"/>
                        </a:lnTo>
                        <a:lnTo>
                          <a:pt x="12" y="7"/>
                        </a:lnTo>
                        <a:lnTo>
                          <a:pt x="15" y="7"/>
                        </a:lnTo>
                        <a:lnTo>
                          <a:pt x="18" y="19"/>
                        </a:lnTo>
                        <a:lnTo>
                          <a:pt x="9" y="19"/>
                        </a:lnTo>
                        <a:lnTo>
                          <a:pt x="12" y="7"/>
                        </a:lnTo>
                        <a:lnTo>
                          <a:pt x="8" y="0"/>
                        </a:lnTo>
                        <a:close/>
                      </a:path>
                    </a:pathLst>
                  </a:custGeom>
                  <a:solidFill>
                    <a:srgbClr val="91919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grpSp>
            <p:grpSp>
              <p:nvGrpSpPr>
                <p:cNvPr id="33071" name="Grupo 1740"/>
                <p:cNvGrpSpPr>
                  <a:grpSpLocks/>
                </p:cNvGrpSpPr>
                <p:nvPr/>
              </p:nvGrpSpPr>
              <p:grpSpPr bwMode="auto">
                <a:xfrm>
                  <a:off x="3646" y="2376"/>
                  <a:ext cx="13" cy="14"/>
                  <a:chOff x="3646" y="2376"/>
                  <a:chExt cx="13" cy="14"/>
                </a:xfrm>
              </p:grpSpPr>
              <p:sp>
                <p:nvSpPr>
                  <p:cNvPr id="33080" name="Forma libre 1741"/>
                  <p:cNvSpPr>
                    <a:spLocks/>
                  </p:cNvSpPr>
                  <p:nvPr/>
                </p:nvSpPr>
                <p:spPr bwMode="auto">
                  <a:xfrm>
                    <a:off x="3649" y="2378"/>
                    <a:ext cx="8" cy="9"/>
                  </a:xfrm>
                  <a:custGeom>
                    <a:avLst/>
                    <a:gdLst>
                      <a:gd name="T0" fmla="*/ 1 w 16"/>
                      <a:gd name="T1" fmla="*/ 0 h 19"/>
                      <a:gd name="T2" fmla="*/ 0 w 16"/>
                      <a:gd name="T3" fmla="*/ 0 h 19"/>
                      <a:gd name="T4" fmla="*/ 1 w 16"/>
                      <a:gd name="T5" fmla="*/ 0 h 19"/>
                      <a:gd name="T6" fmla="*/ 1 w 16"/>
                      <a:gd name="T7" fmla="*/ 0 h 19"/>
                      <a:gd name="T8" fmla="*/ 1 w 16"/>
                      <a:gd name="T9" fmla="*/ 0 h 19"/>
                      <a:gd name="T10" fmla="*/ 0 60000 65536"/>
                      <a:gd name="T11" fmla="*/ 0 60000 65536"/>
                      <a:gd name="T12" fmla="*/ 0 60000 65536"/>
                      <a:gd name="T13" fmla="*/ 0 60000 65536"/>
                      <a:gd name="T14" fmla="*/ 0 60000 65536"/>
                      <a:gd name="T15" fmla="*/ 0 w 16"/>
                      <a:gd name="T16" fmla="*/ 0 h 19"/>
                      <a:gd name="T17" fmla="*/ 16 w 16"/>
                      <a:gd name="T18" fmla="*/ 19 h 19"/>
                    </a:gdLst>
                    <a:ahLst/>
                    <a:cxnLst>
                      <a:cxn ang="T10">
                        <a:pos x="T0" y="T1"/>
                      </a:cxn>
                      <a:cxn ang="T11">
                        <a:pos x="T2" y="T3"/>
                      </a:cxn>
                      <a:cxn ang="T12">
                        <a:pos x="T4" y="T5"/>
                      </a:cxn>
                      <a:cxn ang="T13">
                        <a:pos x="T6" y="T7"/>
                      </a:cxn>
                      <a:cxn ang="T14">
                        <a:pos x="T8" y="T9"/>
                      </a:cxn>
                    </a:cxnLst>
                    <a:rect l="T15" t="T16" r="T17" b="T18"/>
                    <a:pathLst>
                      <a:path w="16" h="19">
                        <a:moveTo>
                          <a:pt x="4" y="0"/>
                        </a:moveTo>
                        <a:lnTo>
                          <a:pt x="0" y="19"/>
                        </a:lnTo>
                        <a:lnTo>
                          <a:pt x="16" y="19"/>
                        </a:lnTo>
                        <a:lnTo>
                          <a:pt x="12" y="0"/>
                        </a:lnTo>
                        <a:lnTo>
                          <a:pt x="4" y="0"/>
                        </a:lnTo>
                        <a:close/>
                      </a:path>
                    </a:pathLst>
                  </a:custGeom>
                  <a:solidFill>
                    <a:srgbClr val="919191"/>
                  </a:solidFill>
                  <a:ln w="1588">
                    <a:solidFill>
                      <a:srgbClr val="919191"/>
                    </a:solidFill>
                    <a:round/>
                    <a:headEnd/>
                    <a:tailEnd/>
                  </a:ln>
                </p:spPr>
                <p:txBody>
                  <a:bodyPr/>
                  <a:lstStyle/>
                  <a:p>
                    <a:endParaRPr lang="es-AR"/>
                  </a:p>
                </p:txBody>
              </p:sp>
              <p:sp>
                <p:nvSpPr>
                  <p:cNvPr id="33081" name="Forma libre 1742"/>
                  <p:cNvSpPr>
                    <a:spLocks/>
                  </p:cNvSpPr>
                  <p:nvPr/>
                </p:nvSpPr>
                <p:spPr bwMode="auto">
                  <a:xfrm>
                    <a:off x="3646" y="2376"/>
                    <a:ext cx="13" cy="14"/>
                  </a:xfrm>
                  <a:custGeom>
                    <a:avLst/>
                    <a:gdLst>
                      <a:gd name="T0" fmla="*/ 0 w 27"/>
                      <a:gd name="T1" fmla="*/ 0 h 26"/>
                      <a:gd name="T2" fmla="*/ 0 w 27"/>
                      <a:gd name="T3" fmla="*/ 1 h 26"/>
                      <a:gd name="T4" fmla="*/ 0 w 27"/>
                      <a:gd name="T5" fmla="*/ 1 h 26"/>
                      <a:gd name="T6" fmla="*/ 0 w 27"/>
                      <a:gd name="T7" fmla="*/ 0 h 26"/>
                      <a:gd name="T8" fmla="*/ 0 w 27"/>
                      <a:gd name="T9" fmla="*/ 0 h 26"/>
                      <a:gd name="T10" fmla="*/ 0 w 27"/>
                      <a:gd name="T11" fmla="*/ 1 h 26"/>
                      <a:gd name="T12" fmla="*/ 0 w 27"/>
                      <a:gd name="T13" fmla="*/ 1 h 26"/>
                      <a:gd name="T14" fmla="*/ 0 w 27"/>
                      <a:gd name="T15" fmla="*/ 1 h 26"/>
                      <a:gd name="T16" fmla="*/ 0 w 27"/>
                      <a:gd name="T17" fmla="*/ 1 h 26"/>
                      <a:gd name="T18" fmla="*/ 0 w 27"/>
                      <a:gd name="T19" fmla="*/ 1 h 26"/>
                      <a:gd name="T20" fmla="*/ 0 w 27"/>
                      <a:gd name="T21" fmla="*/ 0 h 2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7"/>
                      <a:gd name="T34" fmla="*/ 0 h 26"/>
                      <a:gd name="T35" fmla="*/ 27 w 27"/>
                      <a:gd name="T36" fmla="*/ 26 h 2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7" h="26">
                        <a:moveTo>
                          <a:pt x="7" y="0"/>
                        </a:moveTo>
                        <a:lnTo>
                          <a:pt x="0" y="26"/>
                        </a:lnTo>
                        <a:lnTo>
                          <a:pt x="27" y="26"/>
                        </a:lnTo>
                        <a:lnTo>
                          <a:pt x="21" y="0"/>
                        </a:lnTo>
                        <a:lnTo>
                          <a:pt x="7" y="0"/>
                        </a:lnTo>
                        <a:lnTo>
                          <a:pt x="12" y="7"/>
                        </a:lnTo>
                        <a:lnTo>
                          <a:pt x="16" y="7"/>
                        </a:lnTo>
                        <a:lnTo>
                          <a:pt x="19" y="19"/>
                        </a:lnTo>
                        <a:lnTo>
                          <a:pt x="9" y="19"/>
                        </a:lnTo>
                        <a:lnTo>
                          <a:pt x="12" y="7"/>
                        </a:lnTo>
                        <a:lnTo>
                          <a:pt x="7" y="0"/>
                        </a:lnTo>
                        <a:close/>
                      </a:path>
                    </a:pathLst>
                  </a:custGeom>
                  <a:solidFill>
                    <a:srgbClr val="91919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grpSp>
            <p:sp>
              <p:nvSpPr>
                <p:cNvPr id="33072" name="Rectángulo 1743"/>
                <p:cNvSpPr>
                  <a:spLocks noChangeArrowheads="1"/>
                </p:cNvSpPr>
                <p:nvPr/>
              </p:nvSpPr>
              <p:spPr bwMode="auto">
                <a:xfrm>
                  <a:off x="3638" y="2388"/>
                  <a:ext cx="143" cy="13"/>
                </a:xfrm>
                <a:prstGeom prst="rect">
                  <a:avLst/>
                </a:prstGeom>
                <a:solidFill>
                  <a:srgbClr val="AD6900"/>
                </a:solidFill>
                <a:ln w="4763">
                  <a:solidFill>
                    <a:srgbClr val="AD69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073" name="Rectángulo 1744"/>
                <p:cNvSpPr>
                  <a:spLocks noChangeArrowheads="1"/>
                </p:cNvSpPr>
                <p:nvPr/>
              </p:nvSpPr>
              <p:spPr bwMode="auto">
                <a:xfrm>
                  <a:off x="3698" y="2402"/>
                  <a:ext cx="23" cy="6"/>
                </a:xfrm>
                <a:prstGeom prst="rect">
                  <a:avLst/>
                </a:prstGeom>
                <a:solidFill>
                  <a:srgbClr val="7144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074" name="Línea 1745"/>
                <p:cNvSpPr>
                  <a:spLocks noChangeShapeType="1"/>
                </p:cNvSpPr>
                <p:nvPr/>
              </p:nvSpPr>
              <p:spPr bwMode="auto">
                <a:xfrm>
                  <a:off x="3698" y="2386"/>
                  <a:ext cx="22" cy="1"/>
                </a:xfrm>
                <a:prstGeom prst="line">
                  <a:avLst/>
                </a:prstGeom>
                <a:noFill/>
                <a:ln w="1588">
                  <a:solidFill>
                    <a:srgbClr val="7144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3075" name="Línea 1746"/>
                <p:cNvSpPr>
                  <a:spLocks noChangeShapeType="1"/>
                </p:cNvSpPr>
                <p:nvPr/>
              </p:nvSpPr>
              <p:spPr bwMode="auto">
                <a:xfrm>
                  <a:off x="3719" y="2416"/>
                  <a:ext cx="1" cy="17"/>
                </a:xfrm>
                <a:prstGeom prst="line">
                  <a:avLst/>
                </a:prstGeom>
                <a:noFill/>
                <a:ln w="1588">
                  <a:solidFill>
                    <a:srgbClr val="7144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3076" name="Arco 1747"/>
                <p:cNvSpPr>
                  <a:spLocks/>
                </p:cNvSpPr>
                <p:nvPr/>
              </p:nvSpPr>
              <p:spPr bwMode="auto">
                <a:xfrm>
                  <a:off x="3530" y="2379"/>
                  <a:ext cx="126" cy="62"/>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lnTo>
                        <a:pt x="21600" y="0"/>
                      </a:lnTo>
                      <a:close/>
                    </a:path>
                  </a:pathLst>
                </a:custGeom>
                <a:noFill/>
                <a:ln w="1588">
                  <a:solidFill>
                    <a:srgbClr val="676767"/>
                  </a:solidFill>
                  <a:round/>
                  <a:headEnd/>
                  <a:tailEnd/>
                </a:ln>
                <a:extLst>
                  <a:ext uri="{909E8E84-426E-40DD-AFC4-6F175D3DCCD1}">
                    <a14:hiddenFill xmlns:a14="http://schemas.microsoft.com/office/drawing/2010/main">
                      <a:solidFill>
                        <a:srgbClr val="FFFFFF"/>
                      </a:solidFill>
                    </a14:hiddenFill>
                  </a:ext>
                </a:extLst>
              </p:spPr>
              <p:txBody>
                <a:bodyPr/>
                <a:lstStyle/>
                <a:p>
                  <a:endParaRPr lang="es-AR"/>
                </a:p>
              </p:txBody>
            </p:sp>
            <p:sp>
              <p:nvSpPr>
                <p:cNvPr id="33077" name="Arco 1748"/>
                <p:cNvSpPr>
                  <a:spLocks/>
                </p:cNvSpPr>
                <p:nvPr/>
              </p:nvSpPr>
              <p:spPr bwMode="auto">
                <a:xfrm>
                  <a:off x="3549" y="2378"/>
                  <a:ext cx="127" cy="62"/>
                </a:xfrm>
                <a:custGeom>
                  <a:avLst/>
                  <a:gdLst>
                    <a:gd name="T0" fmla="*/ 0 w 21773"/>
                    <a:gd name="T1" fmla="*/ 0 h 21600"/>
                    <a:gd name="T2" fmla="*/ 0 w 21773"/>
                    <a:gd name="T3" fmla="*/ 0 h 21600"/>
                    <a:gd name="T4" fmla="*/ 0 w 21773"/>
                    <a:gd name="T5" fmla="*/ 0 h 21600"/>
                    <a:gd name="T6" fmla="*/ 0 60000 65536"/>
                    <a:gd name="T7" fmla="*/ 0 60000 65536"/>
                    <a:gd name="T8" fmla="*/ 0 60000 65536"/>
                    <a:gd name="T9" fmla="*/ 0 w 21773"/>
                    <a:gd name="T10" fmla="*/ 0 h 21600"/>
                    <a:gd name="T11" fmla="*/ 21773 w 21773"/>
                    <a:gd name="T12" fmla="*/ 21600 h 21600"/>
                  </a:gdLst>
                  <a:ahLst/>
                  <a:cxnLst>
                    <a:cxn ang="T6">
                      <a:pos x="T0" y="T1"/>
                    </a:cxn>
                    <a:cxn ang="T7">
                      <a:pos x="T2" y="T3"/>
                    </a:cxn>
                    <a:cxn ang="T8">
                      <a:pos x="T4" y="T5"/>
                    </a:cxn>
                  </a:cxnLst>
                  <a:rect l="T9" t="T10" r="T11" b="T12"/>
                  <a:pathLst>
                    <a:path w="21773" h="21600" fill="none" extrusionOk="0">
                      <a:moveTo>
                        <a:pt x="21773" y="0"/>
                      </a:moveTo>
                      <a:cubicBezTo>
                        <a:pt x="21773" y="11929"/>
                        <a:pt x="12102" y="21600"/>
                        <a:pt x="173" y="21600"/>
                      </a:cubicBezTo>
                      <a:cubicBezTo>
                        <a:pt x="115" y="21600"/>
                        <a:pt x="57" y="21599"/>
                        <a:pt x="-1" y="21599"/>
                      </a:cubicBezTo>
                    </a:path>
                    <a:path w="21773" h="21600" stroke="0" extrusionOk="0">
                      <a:moveTo>
                        <a:pt x="21773" y="0"/>
                      </a:moveTo>
                      <a:cubicBezTo>
                        <a:pt x="21773" y="11929"/>
                        <a:pt x="12102" y="21600"/>
                        <a:pt x="173" y="21600"/>
                      </a:cubicBezTo>
                      <a:cubicBezTo>
                        <a:pt x="115" y="21600"/>
                        <a:pt x="57" y="21599"/>
                        <a:pt x="-1" y="21599"/>
                      </a:cubicBezTo>
                      <a:lnTo>
                        <a:pt x="173" y="0"/>
                      </a:lnTo>
                      <a:lnTo>
                        <a:pt x="21773" y="0"/>
                      </a:lnTo>
                      <a:close/>
                    </a:path>
                  </a:pathLst>
                </a:custGeom>
                <a:noFill/>
                <a:ln w="1588">
                  <a:solidFill>
                    <a:srgbClr val="676767"/>
                  </a:solidFill>
                  <a:round/>
                  <a:headEnd/>
                  <a:tailEnd/>
                </a:ln>
                <a:extLst>
                  <a:ext uri="{909E8E84-426E-40DD-AFC4-6F175D3DCCD1}">
                    <a14:hiddenFill xmlns:a14="http://schemas.microsoft.com/office/drawing/2010/main">
                      <a:solidFill>
                        <a:srgbClr val="FFFFFF"/>
                      </a:solidFill>
                    </a14:hiddenFill>
                  </a:ext>
                </a:extLst>
              </p:spPr>
              <p:txBody>
                <a:bodyPr/>
                <a:lstStyle/>
                <a:p>
                  <a:endParaRPr lang="es-AR"/>
                </a:p>
              </p:txBody>
            </p:sp>
            <p:sp>
              <p:nvSpPr>
                <p:cNvPr id="33078" name="Arco 1749"/>
                <p:cNvSpPr>
                  <a:spLocks/>
                </p:cNvSpPr>
                <p:nvPr/>
              </p:nvSpPr>
              <p:spPr bwMode="auto">
                <a:xfrm>
                  <a:off x="3639" y="2378"/>
                  <a:ext cx="126" cy="62"/>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lnTo>
                        <a:pt x="21600" y="0"/>
                      </a:lnTo>
                      <a:close/>
                    </a:path>
                  </a:pathLst>
                </a:custGeom>
                <a:noFill/>
                <a:ln w="1588">
                  <a:solidFill>
                    <a:srgbClr val="676767"/>
                  </a:solidFill>
                  <a:round/>
                  <a:headEnd/>
                  <a:tailEnd/>
                </a:ln>
                <a:extLst>
                  <a:ext uri="{909E8E84-426E-40DD-AFC4-6F175D3DCCD1}">
                    <a14:hiddenFill xmlns:a14="http://schemas.microsoft.com/office/drawing/2010/main">
                      <a:solidFill>
                        <a:srgbClr val="FFFFFF"/>
                      </a:solidFill>
                    </a14:hiddenFill>
                  </a:ext>
                </a:extLst>
              </p:spPr>
              <p:txBody>
                <a:bodyPr/>
                <a:lstStyle/>
                <a:p>
                  <a:endParaRPr lang="es-AR"/>
                </a:p>
              </p:txBody>
            </p:sp>
            <p:sp>
              <p:nvSpPr>
                <p:cNvPr id="33079" name="Arco 1750"/>
                <p:cNvSpPr>
                  <a:spLocks/>
                </p:cNvSpPr>
                <p:nvPr/>
              </p:nvSpPr>
              <p:spPr bwMode="auto">
                <a:xfrm>
                  <a:off x="3616" y="2375"/>
                  <a:ext cx="125" cy="61"/>
                </a:xfrm>
                <a:custGeom>
                  <a:avLst/>
                  <a:gdLst>
                    <a:gd name="T0" fmla="*/ 0 w 21597"/>
                    <a:gd name="T1" fmla="*/ 0 h 21600"/>
                    <a:gd name="T2" fmla="*/ 0 w 21597"/>
                    <a:gd name="T3" fmla="*/ 0 h 21600"/>
                    <a:gd name="T4" fmla="*/ 0 w 21597"/>
                    <a:gd name="T5" fmla="*/ 0 h 21600"/>
                    <a:gd name="T6" fmla="*/ 0 60000 65536"/>
                    <a:gd name="T7" fmla="*/ 0 60000 65536"/>
                    <a:gd name="T8" fmla="*/ 0 60000 65536"/>
                    <a:gd name="T9" fmla="*/ 0 w 21597"/>
                    <a:gd name="T10" fmla="*/ 0 h 21600"/>
                    <a:gd name="T11" fmla="*/ 21597 w 21597"/>
                    <a:gd name="T12" fmla="*/ 21600 h 21600"/>
                  </a:gdLst>
                  <a:ahLst/>
                  <a:cxnLst>
                    <a:cxn ang="T6">
                      <a:pos x="T0" y="T1"/>
                    </a:cxn>
                    <a:cxn ang="T7">
                      <a:pos x="T2" y="T3"/>
                    </a:cxn>
                    <a:cxn ang="T8">
                      <a:pos x="T4" y="T5"/>
                    </a:cxn>
                  </a:cxnLst>
                  <a:rect l="T9" t="T10" r="T11" b="T12"/>
                  <a:pathLst>
                    <a:path w="21597" h="21600" fill="none" extrusionOk="0">
                      <a:moveTo>
                        <a:pt x="21597" y="354"/>
                      </a:moveTo>
                      <a:cubicBezTo>
                        <a:pt x="21403" y="12143"/>
                        <a:pt x="11791" y="21599"/>
                        <a:pt x="0" y="21600"/>
                      </a:cubicBezTo>
                    </a:path>
                    <a:path w="21597" h="21600" stroke="0" extrusionOk="0">
                      <a:moveTo>
                        <a:pt x="21597" y="354"/>
                      </a:moveTo>
                      <a:cubicBezTo>
                        <a:pt x="21403" y="12143"/>
                        <a:pt x="11791" y="21599"/>
                        <a:pt x="0" y="21600"/>
                      </a:cubicBezTo>
                      <a:lnTo>
                        <a:pt x="0" y="0"/>
                      </a:lnTo>
                      <a:lnTo>
                        <a:pt x="21597" y="354"/>
                      </a:lnTo>
                      <a:close/>
                    </a:path>
                  </a:pathLst>
                </a:custGeom>
                <a:noFill/>
                <a:ln w="1588">
                  <a:solidFill>
                    <a:srgbClr val="676767"/>
                  </a:solidFill>
                  <a:round/>
                  <a:headEnd/>
                  <a:tailEnd/>
                </a:ln>
                <a:extLst>
                  <a:ext uri="{909E8E84-426E-40DD-AFC4-6F175D3DCCD1}">
                    <a14:hiddenFill xmlns:a14="http://schemas.microsoft.com/office/drawing/2010/main">
                      <a:solidFill>
                        <a:srgbClr val="FFFFFF"/>
                      </a:solidFill>
                    </a14:hiddenFill>
                  </a:ext>
                </a:extLst>
              </p:spPr>
              <p:txBody>
                <a:bodyPr/>
                <a:lstStyle/>
                <a:p>
                  <a:endParaRPr lang="es-AR"/>
                </a:p>
              </p:txBody>
            </p:sp>
          </p:grpSp>
          <p:grpSp>
            <p:nvGrpSpPr>
              <p:cNvPr id="33017" name="Grupo 1751"/>
              <p:cNvGrpSpPr>
                <a:grpSpLocks/>
              </p:cNvGrpSpPr>
              <p:nvPr/>
            </p:nvGrpSpPr>
            <p:grpSpPr bwMode="auto">
              <a:xfrm>
                <a:off x="3406" y="2420"/>
                <a:ext cx="250" cy="382"/>
                <a:chOff x="3406" y="2420"/>
                <a:chExt cx="250" cy="382"/>
              </a:xfrm>
            </p:grpSpPr>
            <p:sp>
              <p:nvSpPr>
                <p:cNvPr id="33042" name="Rectángulo 1752"/>
                <p:cNvSpPr>
                  <a:spLocks noChangeArrowheads="1"/>
                </p:cNvSpPr>
                <p:nvPr/>
              </p:nvSpPr>
              <p:spPr bwMode="auto">
                <a:xfrm>
                  <a:off x="3573" y="2420"/>
                  <a:ext cx="23" cy="382"/>
                </a:xfrm>
                <a:prstGeom prst="rect">
                  <a:avLst/>
                </a:prstGeom>
                <a:solidFill>
                  <a:srgbClr val="AD6900"/>
                </a:solidFill>
                <a:ln w="1588">
                  <a:solidFill>
                    <a:srgbClr val="7144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043" name="Línea 1753"/>
                <p:cNvSpPr>
                  <a:spLocks noChangeShapeType="1"/>
                </p:cNvSpPr>
                <p:nvPr/>
              </p:nvSpPr>
              <p:spPr bwMode="auto">
                <a:xfrm>
                  <a:off x="3538" y="2451"/>
                  <a:ext cx="41" cy="32"/>
                </a:xfrm>
                <a:prstGeom prst="line">
                  <a:avLst/>
                </a:prstGeom>
                <a:noFill/>
                <a:ln w="4763">
                  <a:solidFill>
                    <a:srgbClr val="AD69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3044" name="Línea 1754"/>
                <p:cNvSpPr>
                  <a:spLocks noChangeShapeType="1"/>
                </p:cNvSpPr>
                <p:nvPr/>
              </p:nvSpPr>
              <p:spPr bwMode="auto">
                <a:xfrm flipH="1">
                  <a:off x="3587" y="2451"/>
                  <a:ext cx="41" cy="32"/>
                </a:xfrm>
                <a:prstGeom prst="line">
                  <a:avLst/>
                </a:prstGeom>
                <a:noFill/>
                <a:ln w="4763">
                  <a:solidFill>
                    <a:srgbClr val="AD6900"/>
                  </a:solidFill>
                  <a:round/>
                  <a:headEnd/>
                  <a:tailEnd/>
                </a:ln>
                <a:extLst>
                  <a:ext uri="{909E8E84-426E-40DD-AFC4-6F175D3DCCD1}">
                    <a14:hiddenFill xmlns:a14="http://schemas.microsoft.com/office/drawing/2010/main">
                      <a:noFill/>
                    </a14:hiddenFill>
                  </a:ext>
                </a:extLst>
              </p:spPr>
              <p:txBody>
                <a:bodyPr/>
                <a:lstStyle/>
                <a:p>
                  <a:endParaRPr lang="es-AR"/>
                </a:p>
              </p:txBody>
            </p:sp>
            <p:grpSp>
              <p:nvGrpSpPr>
                <p:cNvPr id="33045" name="Grupo 1755"/>
                <p:cNvGrpSpPr>
                  <a:grpSpLocks/>
                </p:cNvGrpSpPr>
                <p:nvPr/>
              </p:nvGrpSpPr>
              <p:grpSpPr bwMode="auto">
                <a:xfrm>
                  <a:off x="3631" y="2432"/>
                  <a:ext cx="13" cy="13"/>
                  <a:chOff x="3631" y="2432"/>
                  <a:chExt cx="13" cy="13"/>
                </a:xfrm>
              </p:grpSpPr>
              <p:sp>
                <p:nvSpPr>
                  <p:cNvPr id="33063" name="Forma libre 1756"/>
                  <p:cNvSpPr>
                    <a:spLocks/>
                  </p:cNvSpPr>
                  <p:nvPr/>
                </p:nvSpPr>
                <p:spPr bwMode="auto">
                  <a:xfrm>
                    <a:off x="3633" y="2434"/>
                    <a:ext cx="9" cy="10"/>
                  </a:xfrm>
                  <a:custGeom>
                    <a:avLst/>
                    <a:gdLst>
                      <a:gd name="T0" fmla="*/ 1 w 18"/>
                      <a:gd name="T1" fmla="*/ 0 h 20"/>
                      <a:gd name="T2" fmla="*/ 0 w 18"/>
                      <a:gd name="T3" fmla="*/ 1 h 20"/>
                      <a:gd name="T4" fmla="*/ 1 w 18"/>
                      <a:gd name="T5" fmla="*/ 1 h 20"/>
                      <a:gd name="T6" fmla="*/ 1 w 18"/>
                      <a:gd name="T7" fmla="*/ 0 h 20"/>
                      <a:gd name="T8" fmla="*/ 1 w 18"/>
                      <a:gd name="T9" fmla="*/ 0 h 20"/>
                      <a:gd name="T10" fmla="*/ 0 60000 65536"/>
                      <a:gd name="T11" fmla="*/ 0 60000 65536"/>
                      <a:gd name="T12" fmla="*/ 0 60000 65536"/>
                      <a:gd name="T13" fmla="*/ 0 60000 65536"/>
                      <a:gd name="T14" fmla="*/ 0 60000 65536"/>
                      <a:gd name="T15" fmla="*/ 0 w 18"/>
                      <a:gd name="T16" fmla="*/ 0 h 20"/>
                      <a:gd name="T17" fmla="*/ 18 w 18"/>
                      <a:gd name="T18" fmla="*/ 20 h 20"/>
                    </a:gdLst>
                    <a:ahLst/>
                    <a:cxnLst>
                      <a:cxn ang="T10">
                        <a:pos x="T0" y="T1"/>
                      </a:cxn>
                      <a:cxn ang="T11">
                        <a:pos x="T2" y="T3"/>
                      </a:cxn>
                      <a:cxn ang="T12">
                        <a:pos x="T4" y="T5"/>
                      </a:cxn>
                      <a:cxn ang="T13">
                        <a:pos x="T6" y="T7"/>
                      </a:cxn>
                      <a:cxn ang="T14">
                        <a:pos x="T8" y="T9"/>
                      </a:cxn>
                    </a:cxnLst>
                    <a:rect l="T15" t="T16" r="T17" b="T18"/>
                    <a:pathLst>
                      <a:path w="18" h="20">
                        <a:moveTo>
                          <a:pt x="5" y="0"/>
                        </a:moveTo>
                        <a:lnTo>
                          <a:pt x="0" y="20"/>
                        </a:lnTo>
                        <a:lnTo>
                          <a:pt x="18" y="20"/>
                        </a:lnTo>
                        <a:lnTo>
                          <a:pt x="14" y="0"/>
                        </a:lnTo>
                        <a:lnTo>
                          <a:pt x="5" y="0"/>
                        </a:lnTo>
                        <a:close/>
                      </a:path>
                    </a:pathLst>
                  </a:custGeom>
                  <a:solidFill>
                    <a:srgbClr val="919191"/>
                  </a:solidFill>
                  <a:ln w="1588">
                    <a:solidFill>
                      <a:srgbClr val="919191"/>
                    </a:solidFill>
                    <a:round/>
                    <a:headEnd/>
                    <a:tailEnd/>
                  </a:ln>
                </p:spPr>
                <p:txBody>
                  <a:bodyPr/>
                  <a:lstStyle/>
                  <a:p>
                    <a:endParaRPr lang="es-AR"/>
                  </a:p>
                </p:txBody>
              </p:sp>
              <p:sp>
                <p:nvSpPr>
                  <p:cNvPr id="33064" name="Forma libre 1757"/>
                  <p:cNvSpPr>
                    <a:spLocks/>
                  </p:cNvSpPr>
                  <p:nvPr/>
                </p:nvSpPr>
                <p:spPr bwMode="auto">
                  <a:xfrm>
                    <a:off x="3631" y="2432"/>
                    <a:ext cx="13" cy="13"/>
                  </a:xfrm>
                  <a:custGeom>
                    <a:avLst/>
                    <a:gdLst>
                      <a:gd name="T0" fmla="*/ 0 w 27"/>
                      <a:gd name="T1" fmla="*/ 0 h 27"/>
                      <a:gd name="T2" fmla="*/ 0 w 27"/>
                      <a:gd name="T3" fmla="*/ 0 h 27"/>
                      <a:gd name="T4" fmla="*/ 0 w 27"/>
                      <a:gd name="T5" fmla="*/ 0 h 27"/>
                      <a:gd name="T6" fmla="*/ 0 w 27"/>
                      <a:gd name="T7" fmla="*/ 0 h 27"/>
                      <a:gd name="T8" fmla="*/ 0 w 27"/>
                      <a:gd name="T9" fmla="*/ 0 h 27"/>
                      <a:gd name="T10" fmla="*/ 0 w 27"/>
                      <a:gd name="T11" fmla="*/ 0 h 27"/>
                      <a:gd name="T12" fmla="*/ 0 w 27"/>
                      <a:gd name="T13" fmla="*/ 0 h 27"/>
                      <a:gd name="T14" fmla="*/ 0 w 27"/>
                      <a:gd name="T15" fmla="*/ 0 h 27"/>
                      <a:gd name="T16" fmla="*/ 0 w 27"/>
                      <a:gd name="T17" fmla="*/ 0 h 27"/>
                      <a:gd name="T18" fmla="*/ 0 w 27"/>
                      <a:gd name="T19" fmla="*/ 0 h 27"/>
                      <a:gd name="T20" fmla="*/ 0 w 27"/>
                      <a:gd name="T21" fmla="*/ 0 h 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7"/>
                      <a:gd name="T34" fmla="*/ 0 h 27"/>
                      <a:gd name="T35" fmla="*/ 27 w 27"/>
                      <a:gd name="T36" fmla="*/ 27 h 2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7" h="27">
                        <a:moveTo>
                          <a:pt x="7" y="0"/>
                        </a:moveTo>
                        <a:lnTo>
                          <a:pt x="0" y="27"/>
                        </a:lnTo>
                        <a:lnTo>
                          <a:pt x="27" y="27"/>
                        </a:lnTo>
                        <a:lnTo>
                          <a:pt x="19" y="0"/>
                        </a:lnTo>
                        <a:lnTo>
                          <a:pt x="7" y="0"/>
                        </a:lnTo>
                        <a:lnTo>
                          <a:pt x="12" y="9"/>
                        </a:lnTo>
                        <a:lnTo>
                          <a:pt x="15" y="9"/>
                        </a:lnTo>
                        <a:lnTo>
                          <a:pt x="18" y="19"/>
                        </a:lnTo>
                        <a:lnTo>
                          <a:pt x="9" y="19"/>
                        </a:lnTo>
                        <a:lnTo>
                          <a:pt x="12" y="9"/>
                        </a:lnTo>
                        <a:lnTo>
                          <a:pt x="7" y="0"/>
                        </a:lnTo>
                        <a:close/>
                      </a:path>
                    </a:pathLst>
                  </a:custGeom>
                  <a:solidFill>
                    <a:srgbClr val="91919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grpSp>
            <p:grpSp>
              <p:nvGrpSpPr>
                <p:cNvPr id="33046" name="Grupo 1758"/>
                <p:cNvGrpSpPr>
                  <a:grpSpLocks/>
                </p:cNvGrpSpPr>
                <p:nvPr/>
              </p:nvGrpSpPr>
              <p:grpSpPr bwMode="auto">
                <a:xfrm>
                  <a:off x="3608" y="2432"/>
                  <a:ext cx="14" cy="13"/>
                  <a:chOff x="3608" y="2432"/>
                  <a:chExt cx="14" cy="13"/>
                </a:xfrm>
              </p:grpSpPr>
              <p:sp>
                <p:nvSpPr>
                  <p:cNvPr id="33061" name="Forma libre 1759"/>
                  <p:cNvSpPr>
                    <a:spLocks/>
                  </p:cNvSpPr>
                  <p:nvPr/>
                </p:nvSpPr>
                <p:spPr bwMode="auto">
                  <a:xfrm>
                    <a:off x="3611" y="2434"/>
                    <a:ext cx="8" cy="10"/>
                  </a:xfrm>
                  <a:custGeom>
                    <a:avLst/>
                    <a:gdLst>
                      <a:gd name="T0" fmla="*/ 1 w 16"/>
                      <a:gd name="T1" fmla="*/ 0 h 20"/>
                      <a:gd name="T2" fmla="*/ 0 w 16"/>
                      <a:gd name="T3" fmla="*/ 1 h 20"/>
                      <a:gd name="T4" fmla="*/ 1 w 16"/>
                      <a:gd name="T5" fmla="*/ 1 h 20"/>
                      <a:gd name="T6" fmla="*/ 1 w 16"/>
                      <a:gd name="T7" fmla="*/ 0 h 20"/>
                      <a:gd name="T8" fmla="*/ 1 w 16"/>
                      <a:gd name="T9" fmla="*/ 0 h 20"/>
                      <a:gd name="T10" fmla="*/ 0 60000 65536"/>
                      <a:gd name="T11" fmla="*/ 0 60000 65536"/>
                      <a:gd name="T12" fmla="*/ 0 60000 65536"/>
                      <a:gd name="T13" fmla="*/ 0 60000 65536"/>
                      <a:gd name="T14" fmla="*/ 0 60000 65536"/>
                      <a:gd name="T15" fmla="*/ 0 w 16"/>
                      <a:gd name="T16" fmla="*/ 0 h 20"/>
                      <a:gd name="T17" fmla="*/ 16 w 16"/>
                      <a:gd name="T18" fmla="*/ 20 h 20"/>
                    </a:gdLst>
                    <a:ahLst/>
                    <a:cxnLst>
                      <a:cxn ang="T10">
                        <a:pos x="T0" y="T1"/>
                      </a:cxn>
                      <a:cxn ang="T11">
                        <a:pos x="T2" y="T3"/>
                      </a:cxn>
                      <a:cxn ang="T12">
                        <a:pos x="T4" y="T5"/>
                      </a:cxn>
                      <a:cxn ang="T13">
                        <a:pos x="T6" y="T7"/>
                      </a:cxn>
                      <a:cxn ang="T14">
                        <a:pos x="T8" y="T9"/>
                      </a:cxn>
                    </a:cxnLst>
                    <a:rect l="T15" t="T16" r="T17" b="T18"/>
                    <a:pathLst>
                      <a:path w="16" h="20">
                        <a:moveTo>
                          <a:pt x="5" y="0"/>
                        </a:moveTo>
                        <a:lnTo>
                          <a:pt x="0" y="20"/>
                        </a:lnTo>
                        <a:lnTo>
                          <a:pt x="16" y="20"/>
                        </a:lnTo>
                        <a:lnTo>
                          <a:pt x="12" y="0"/>
                        </a:lnTo>
                        <a:lnTo>
                          <a:pt x="5" y="0"/>
                        </a:lnTo>
                        <a:close/>
                      </a:path>
                    </a:pathLst>
                  </a:custGeom>
                  <a:solidFill>
                    <a:srgbClr val="919191"/>
                  </a:solidFill>
                  <a:ln w="1588">
                    <a:solidFill>
                      <a:srgbClr val="919191"/>
                    </a:solidFill>
                    <a:round/>
                    <a:headEnd/>
                    <a:tailEnd/>
                  </a:ln>
                </p:spPr>
                <p:txBody>
                  <a:bodyPr/>
                  <a:lstStyle/>
                  <a:p>
                    <a:endParaRPr lang="es-AR"/>
                  </a:p>
                </p:txBody>
              </p:sp>
              <p:sp>
                <p:nvSpPr>
                  <p:cNvPr id="33062" name="Forma libre 1760"/>
                  <p:cNvSpPr>
                    <a:spLocks/>
                  </p:cNvSpPr>
                  <p:nvPr/>
                </p:nvSpPr>
                <p:spPr bwMode="auto">
                  <a:xfrm>
                    <a:off x="3608" y="2432"/>
                    <a:ext cx="14" cy="13"/>
                  </a:xfrm>
                  <a:custGeom>
                    <a:avLst/>
                    <a:gdLst>
                      <a:gd name="T0" fmla="*/ 1 w 28"/>
                      <a:gd name="T1" fmla="*/ 0 h 27"/>
                      <a:gd name="T2" fmla="*/ 0 w 28"/>
                      <a:gd name="T3" fmla="*/ 0 h 27"/>
                      <a:gd name="T4" fmla="*/ 1 w 28"/>
                      <a:gd name="T5" fmla="*/ 0 h 27"/>
                      <a:gd name="T6" fmla="*/ 1 w 28"/>
                      <a:gd name="T7" fmla="*/ 0 h 27"/>
                      <a:gd name="T8" fmla="*/ 1 w 28"/>
                      <a:gd name="T9" fmla="*/ 0 h 27"/>
                      <a:gd name="T10" fmla="*/ 1 w 28"/>
                      <a:gd name="T11" fmla="*/ 0 h 27"/>
                      <a:gd name="T12" fmla="*/ 1 w 28"/>
                      <a:gd name="T13" fmla="*/ 0 h 27"/>
                      <a:gd name="T14" fmla="*/ 1 w 28"/>
                      <a:gd name="T15" fmla="*/ 0 h 27"/>
                      <a:gd name="T16" fmla="*/ 1 w 28"/>
                      <a:gd name="T17" fmla="*/ 0 h 27"/>
                      <a:gd name="T18" fmla="*/ 1 w 28"/>
                      <a:gd name="T19" fmla="*/ 0 h 27"/>
                      <a:gd name="T20" fmla="*/ 1 w 28"/>
                      <a:gd name="T21" fmla="*/ 0 h 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8"/>
                      <a:gd name="T34" fmla="*/ 0 h 27"/>
                      <a:gd name="T35" fmla="*/ 28 w 28"/>
                      <a:gd name="T36" fmla="*/ 27 h 2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8" h="27">
                        <a:moveTo>
                          <a:pt x="8" y="0"/>
                        </a:moveTo>
                        <a:lnTo>
                          <a:pt x="0" y="27"/>
                        </a:lnTo>
                        <a:lnTo>
                          <a:pt x="28" y="27"/>
                        </a:lnTo>
                        <a:lnTo>
                          <a:pt x="21" y="0"/>
                        </a:lnTo>
                        <a:lnTo>
                          <a:pt x="8" y="0"/>
                        </a:lnTo>
                        <a:lnTo>
                          <a:pt x="14" y="9"/>
                        </a:lnTo>
                        <a:lnTo>
                          <a:pt x="16" y="9"/>
                        </a:lnTo>
                        <a:lnTo>
                          <a:pt x="19" y="19"/>
                        </a:lnTo>
                        <a:lnTo>
                          <a:pt x="9" y="19"/>
                        </a:lnTo>
                        <a:lnTo>
                          <a:pt x="14" y="9"/>
                        </a:lnTo>
                        <a:lnTo>
                          <a:pt x="8" y="0"/>
                        </a:lnTo>
                        <a:close/>
                      </a:path>
                    </a:pathLst>
                  </a:custGeom>
                  <a:solidFill>
                    <a:srgbClr val="91919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grpSp>
            <p:grpSp>
              <p:nvGrpSpPr>
                <p:cNvPr id="33047" name="Grupo 1761"/>
                <p:cNvGrpSpPr>
                  <a:grpSpLocks/>
                </p:cNvGrpSpPr>
                <p:nvPr/>
              </p:nvGrpSpPr>
              <p:grpSpPr bwMode="auto">
                <a:xfrm>
                  <a:off x="3542" y="2433"/>
                  <a:ext cx="13" cy="14"/>
                  <a:chOff x="3542" y="2433"/>
                  <a:chExt cx="13" cy="14"/>
                </a:xfrm>
              </p:grpSpPr>
              <p:sp>
                <p:nvSpPr>
                  <p:cNvPr id="33059" name="Forma libre 1762"/>
                  <p:cNvSpPr>
                    <a:spLocks/>
                  </p:cNvSpPr>
                  <p:nvPr/>
                </p:nvSpPr>
                <p:spPr bwMode="auto">
                  <a:xfrm>
                    <a:off x="3544" y="2435"/>
                    <a:ext cx="9" cy="10"/>
                  </a:xfrm>
                  <a:custGeom>
                    <a:avLst/>
                    <a:gdLst>
                      <a:gd name="T0" fmla="*/ 1 w 18"/>
                      <a:gd name="T1" fmla="*/ 0 h 19"/>
                      <a:gd name="T2" fmla="*/ 0 w 18"/>
                      <a:gd name="T3" fmla="*/ 1 h 19"/>
                      <a:gd name="T4" fmla="*/ 1 w 18"/>
                      <a:gd name="T5" fmla="*/ 1 h 19"/>
                      <a:gd name="T6" fmla="*/ 1 w 18"/>
                      <a:gd name="T7" fmla="*/ 0 h 19"/>
                      <a:gd name="T8" fmla="*/ 1 w 18"/>
                      <a:gd name="T9" fmla="*/ 0 h 19"/>
                      <a:gd name="T10" fmla="*/ 0 60000 65536"/>
                      <a:gd name="T11" fmla="*/ 0 60000 65536"/>
                      <a:gd name="T12" fmla="*/ 0 60000 65536"/>
                      <a:gd name="T13" fmla="*/ 0 60000 65536"/>
                      <a:gd name="T14" fmla="*/ 0 60000 65536"/>
                      <a:gd name="T15" fmla="*/ 0 w 18"/>
                      <a:gd name="T16" fmla="*/ 0 h 19"/>
                      <a:gd name="T17" fmla="*/ 18 w 18"/>
                      <a:gd name="T18" fmla="*/ 19 h 19"/>
                    </a:gdLst>
                    <a:ahLst/>
                    <a:cxnLst>
                      <a:cxn ang="T10">
                        <a:pos x="T0" y="T1"/>
                      </a:cxn>
                      <a:cxn ang="T11">
                        <a:pos x="T2" y="T3"/>
                      </a:cxn>
                      <a:cxn ang="T12">
                        <a:pos x="T4" y="T5"/>
                      </a:cxn>
                      <a:cxn ang="T13">
                        <a:pos x="T6" y="T7"/>
                      </a:cxn>
                      <a:cxn ang="T14">
                        <a:pos x="T8" y="T9"/>
                      </a:cxn>
                    </a:cxnLst>
                    <a:rect l="T15" t="T16" r="T17" b="T18"/>
                    <a:pathLst>
                      <a:path w="18" h="19">
                        <a:moveTo>
                          <a:pt x="6" y="0"/>
                        </a:moveTo>
                        <a:lnTo>
                          <a:pt x="0" y="19"/>
                        </a:lnTo>
                        <a:lnTo>
                          <a:pt x="18" y="19"/>
                        </a:lnTo>
                        <a:lnTo>
                          <a:pt x="13" y="0"/>
                        </a:lnTo>
                        <a:lnTo>
                          <a:pt x="6" y="0"/>
                        </a:lnTo>
                        <a:close/>
                      </a:path>
                    </a:pathLst>
                  </a:custGeom>
                  <a:solidFill>
                    <a:srgbClr val="919191"/>
                  </a:solidFill>
                  <a:ln w="1588">
                    <a:solidFill>
                      <a:srgbClr val="919191"/>
                    </a:solidFill>
                    <a:round/>
                    <a:headEnd/>
                    <a:tailEnd/>
                  </a:ln>
                </p:spPr>
                <p:txBody>
                  <a:bodyPr/>
                  <a:lstStyle/>
                  <a:p>
                    <a:endParaRPr lang="es-AR"/>
                  </a:p>
                </p:txBody>
              </p:sp>
              <p:sp>
                <p:nvSpPr>
                  <p:cNvPr id="33060" name="Forma libre 1763"/>
                  <p:cNvSpPr>
                    <a:spLocks/>
                  </p:cNvSpPr>
                  <p:nvPr/>
                </p:nvSpPr>
                <p:spPr bwMode="auto">
                  <a:xfrm>
                    <a:off x="3542" y="2433"/>
                    <a:ext cx="13" cy="14"/>
                  </a:xfrm>
                  <a:custGeom>
                    <a:avLst/>
                    <a:gdLst>
                      <a:gd name="T0" fmla="*/ 1 w 26"/>
                      <a:gd name="T1" fmla="*/ 0 h 28"/>
                      <a:gd name="T2" fmla="*/ 0 w 26"/>
                      <a:gd name="T3" fmla="*/ 1 h 28"/>
                      <a:gd name="T4" fmla="*/ 1 w 26"/>
                      <a:gd name="T5" fmla="*/ 1 h 28"/>
                      <a:gd name="T6" fmla="*/ 1 w 26"/>
                      <a:gd name="T7" fmla="*/ 0 h 28"/>
                      <a:gd name="T8" fmla="*/ 1 w 26"/>
                      <a:gd name="T9" fmla="*/ 0 h 28"/>
                      <a:gd name="T10" fmla="*/ 1 w 26"/>
                      <a:gd name="T11" fmla="*/ 1 h 28"/>
                      <a:gd name="T12" fmla="*/ 1 w 26"/>
                      <a:gd name="T13" fmla="*/ 1 h 28"/>
                      <a:gd name="T14" fmla="*/ 1 w 26"/>
                      <a:gd name="T15" fmla="*/ 1 h 28"/>
                      <a:gd name="T16" fmla="*/ 1 w 26"/>
                      <a:gd name="T17" fmla="*/ 1 h 28"/>
                      <a:gd name="T18" fmla="*/ 1 w 26"/>
                      <a:gd name="T19" fmla="*/ 1 h 28"/>
                      <a:gd name="T20" fmla="*/ 1 w 26"/>
                      <a:gd name="T21" fmla="*/ 0 h 2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6"/>
                      <a:gd name="T34" fmla="*/ 0 h 28"/>
                      <a:gd name="T35" fmla="*/ 26 w 26"/>
                      <a:gd name="T36" fmla="*/ 28 h 28"/>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6" h="28">
                        <a:moveTo>
                          <a:pt x="7" y="0"/>
                        </a:moveTo>
                        <a:lnTo>
                          <a:pt x="0" y="28"/>
                        </a:lnTo>
                        <a:lnTo>
                          <a:pt x="26" y="28"/>
                        </a:lnTo>
                        <a:lnTo>
                          <a:pt x="20" y="0"/>
                        </a:lnTo>
                        <a:lnTo>
                          <a:pt x="7" y="0"/>
                        </a:lnTo>
                        <a:lnTo>
                          <a:pt x="13" y="7"/>
                        </a:lnTo>
                        <a:lnTo>
                          <a:pt x="16" y="7"/>
                        </a:lnTo>
                        <a:lnTo>
                          <a:pt x="17" y="19"/>
                        </a:lnTo>
                        <a:lnTo>
                          <a:pt x="9" y="19"/>
                        </a:lnTo>
                        <a:lnTo>
                          <a:pt x="13" y="7"/>
                        </a:lnTo>
                        <a:lnTo>
                          <a:pt x="7" y="0"/>
                        </a:lnTo>
                        <a:close/>
                      </a:path>
                    </a:pathLst>
                  </a:custGeom>
                  <a:solidFill>
                    <a:srgbClr val="91919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grpSp>
            <p:grpSp>
              <p:nvGrpSpPr>
                <p:cNvPr id="33048" name="Grupo 1764"/>
                <p:cNvGrpSpPr>
                  <a:grpSpLocks/>
                </p:cNvGrpSpPr>
                <p:nvPr/>
              </p:nvGrpSpPr>
              <p:grpSpPr bwMode="auto">
                <a:xfrm>
                  <a:off x="3522" y="2433"/>
                  <a:ext cx="13" cy="14"/>
                  <a:chOff x="3522" y="2433"/>
                  <a:chExt cx="13" cy="14"/>
                </a:xfrm>
              </p:grpSpPr>
              <p:sp>
                <p:nvSpPr>
                  <p:cNvPr id="33057" name="Forma libre 1765"/>
                  <p:cNvSpPr>
                    <a:spLocks/>
                  </p:cNvSpPr>
                  <p:nvPr/>
                </p:nvSpPr>
                <p:spPr bwMode="auto">
                  <a:xfrm>
                    <a:off x="3524" y="2435"/>
                    <a:ext cx="9" cy="10"/>
                  </a:xfrm>
                  <a:custGeom>
                    <a:avLst/>
                    <a:gdLst>
                      <a:gd name="T0" fmla="*/ 1 w 18"/>
                      <a:gd name="T1" fmla="*/ 0 h 19"/>
                      <a:gd name="T2" fmla="*/ 0 w 18"/>
                      <a:gd name="T3" fmla="*/ 1 h 19"/>
                      <a:gd name="T4" fmla="*/ 1 w 18"/>
                      <a:gd name="T5" fmla="*/ 1 h 19"/>
                      <a:gd name="T6" fmla="*/ 1 w 18"/>
                      <a:gd name="T7" fmla="*/ 0 h 19"/>
                      <a:gd name="T8" fmla="*/ 1 w 18"/>
                      <a:gd name="T9" fmla="*/ 0 h 19"/>
                      <a:gd name="T10" fmla="*/ 0 60000 65536"/>
                      <a:gd name="T11" fmla="*/ 0 60000 65536"/>
                      <a:gd name="T12" fmla="*/ 0 60000 65536"/>
                      <a:gd name="T13" fmla="*/ 0 60000 65536"/>
                      <a:gd name="T14" fmla="*/ 0 60000 65536"/>
                      <a:gd name="T15" fmla="*/ 0 w 18"/>
                      <a:gd name="T16" fmla="*/ 0 h 19"/>
                      <a:gd name="T17" fmla="*/ 18 w 18"/>
                      <a:gd name="T18" fmla="*/ 19 h 19"/>
                    </a:gdLst>
                    <a:ahLst/>
                    <a:cxnLst>
                      <a:cxn ang="T10">
                        <a:pos x="T0" y="T1"/>
                      </a:cxn>
                      <a:cxn ang="T11">
                        <a:pos x="T2" y="T3"/>
                      </a:cxn>
                      <a:cxn ang="T12">
                        <a:pos x="T4" y="T5"/>
                      </a:cxn>
                      <a:cxn ang="T13">
                        <a:pos x="T6" y="T7"/>
                      </a:cxn>
                      <a:cxn ang="T14">
                        <a:pos x="T8" y="T9"/>
                      </a:cxn>
                    </a:cxnLst>
                    <a:rect l="T15" t="T16" r="T17" b="T18"/>
                    <a:pathLst>
                      <a:path w="18" h="19">
                        <a:moveTo>
                          <a:pt x="5" y="0"/>
                        </a:moveTo>
                        <a:lnTo>
                          <a:pt x="0" y="19"/>
                        </a:lnTo>
                        <a:lnTo>
                          <a:pt x="18" y="19"/>
                        </a:lnTo>
                        <a:lnTo>
                          <a:pt x="12" y="0"/>
                        </a:lnTo>
                        <a:lnTo>
                          <a:pt x="5" y="0"/>
                        </a:lnTo>
                        <a:close/>
                      </a:path>
                    </a:pathLst>
                  </a:custGeom>
                  <a:solidFill>
                    <a:srgbClr val="919191"/>
                  </a:solidFill>
                  <a:ln w="1588">
                    <a:solidFill>
                      <a:srgbClr val="919191"/>
                    </a:solidFill>
                    <a:round/>
                    <a:headEnd/>
                    <a:tailEnd/>
                  </a:ln>
                </p:spPr>
                <p:txBody>
                  <a:bodyPr/>
                  <a:lstStyle/>
                  <a:p>
                    <a:endParaRPr lang="es-AR"/>
                  </a:p>
                </p:txBody>
              </p:sp>
              <p:sp>
                <p:nvSpPr>
                  <p:cNvPr id="33058" name="Forma libre 1766"/>
                  <p:cNvSpPr>
                    <a:spLocks/>
                  </p:cNvSpPr>
                  <p:nvPr/>
                </p:nvSpPr>
                <p:spPr bwMode="auto">
                  <a:xfrm>
                    <a:off x="3522" y="2433"/>
                    <a:ext cx="13" cy="14"/>
                  </a:xfrm>
                  <a:custGeom>
                    <a:avLst/>
                    <a:gdLst>
                      <a:gd name="T0" fmla="*/ 1 w 26"/>
                      <a:gd name="T1" fmla="*/ 0 h 28"/>
                      <a:gd name="T2" fmla="*/ 0 w 26"/>
                      <a:gd name="T3" fmla="*/ 1 h 28"/>
                      <a:gd name="T4" fmla="*/ 1 w 26"/>
                      <a:gd name="T5" fmla="*/ 1 h 28"/>
                      <a:gd name="T6" fmla="*/ 1 w 26"/>
                      <a:gd name="T7" fmla="*/ 0 h 28"/>
                      <a:gd name="T8" fmla="*/ 1 w 26"/>
                      <a:gd name="T9" fmla="*/ 0 h 28"/>
                      <a:gd name="T10" fmla="*/ 1 w 26"/>
                      <a:gd name="T11" fmla="*/ 1 h 28"/>
                      <a:gd name="T12" fmla="*/ 1 w 26"/>
                      <a:gd name="T13" fmla="*/ 1 h 28"/>
                      <a:gd name="T14" fmla="*/ 1 w 26"/>
                      <a:gd name="T15" fmla="*/ 1 h 28"/>
                      <a:gd name="T16" fmla="*/ 1 w 26"/>
                      <a:gd name="T17" fmla="*/ 1 h 28"/>
                      <a:gd name="T18" fmla="*/ 1 w 26"/>
                      <a:gd name="T19" fmla="*/ 1 h 28"/>
                      <a:gd name="T20" fmla="*/ 1 w 26"/>
                      <a:gd name="T21" fmla="*/ 0 h 2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6"/>
                      <a:gd name="T34" fmla="*/ 0 h 28"/>
                      <a:gd name="T35" fmla="*/ 26 w 26"/>
                      <a:gd name="T36" fmla="*/ 28 h 28"/>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6" h="28">
                        <a:moveTo>
                          <a:pt x="6" y="0"/>
                        </a:moveTo>
                        <a:lnTo>
                          <a:pt x="0" y="28"/>
                        </a:lnTo>
                        <a:lnTo>
                          <a:pt x="26" y="28"/>
                        </a:lnTo>
                        <a:lnTo>
                          <a:pt x="19" y="0"/>
                        </a:lnTo>
                        <a:lnTo>
                          <a:pt x="6" y="0"/>
                        </a:lnTo>
                        <a:lnTo>
                          <a:pt x="12" y="7"/>
                        </a:lnTo>
                        <a:lnTo>
                          <a:pt x="15" y="7"/>
                        </a:lnTo>
                        <a:lnTo>
                          <a:pt x="18" y="19"/>
                        </a:lnTo>
                        <a:lnTo>
                          <a:pt x="9" y="19"/>
                        </a:lnTo>
                        <a:lnTo>
                          <a:pt x="12" y="7"/>
                        </a:lnTo>
                        <a:lnTo>
                          <a:pt x="6" y="0"/>
                        </a:lnTo>
                        <a:close/>
                      </a:path>
                    </a:pathLst>
                  </a:custGeom>
                  <a:solidFill>
                    <a:srgbClr val="91919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grpSp>
            <p:sp>
              <p:nvSpPr>
                <p:cNvPr id="33049" name="Rectángulo 1767"/>
                <p:cNvSpPr>
                  <a:spLocks noChangeArrowheads="1"/>
                </p:cNvSpPr>
                <p:nvPr/>
              </p:nvSpPr>
              <p:spPr bwMode="auto">
                <a:xfrm>
                  <a:off x="3513" y="2444"/>
                  <a:ext cx="143" cy="14"/>
                </a:xfrm>
                <a:prstGeom prst="rect">
                  <a:avLst/>
                </a:prstGeom>
                <a:solidFill>
                  <a:srgbClr val="AD6900"/>
                </a:solidFill>
                <a:ln w="4763">
                  <a:solidFill>
                    <a:srgbClr val="AD69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050" name="Rectángulo 1768"/>
                <p:cNvSpPr>
                  <a:spLocks noChangeArrowheads="1"/>
                </p:cNvSpPr>
                <p:nvPr/>
              </p:nvSpPr>
              <p:spPr bwMode="auto">
                <a:xfrm>
                  <a:off x="3574" y="2459"/>
                  <a:ext cx="22" cy="6"/>
                </a:xfrm>
                <a:prstGeom prst="rect">
                  <a:avLst/>
                </a:prstGeom>
                <a:solidFill>
                  <a:srgbClr val="7144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051" name="Línea 1769"/>
                <p:cNvSpPr>
                  <a:spLocks noChangeShapeType="1"/>
                </p:cNvSpPr>
                <p:nvPr/>
              </p:nvSpPr>
              <p:spPr bwMode="auto">
                <a:xfrm>
                  <a:off x="3574" y="2443"/>
                  <a:ext cx="22" cy="1"/>
                </a:xfrm>
                <a:prstGeom prst="line">
                  <a:avLst/>
                </a:prstGeom>
                <a:noFill/>
                <a:ln w="1588">
                  <a:solidFill>
                    <a:srgbClr val="7144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3052" name="Línea 1770"/>
                <p:cNvSpPr>
                  <a:spLocks noChangeShapeType="1"/>
                </p:cNvSpPr>
                <p:nvPr/>
              </p:nvSpPr>
              <p:spPr bwMode="auto">
                <a:xfrm>
                  <a:off x="3594" y="2474"/>
                  <a:ext cx="1" cy="15"/>
                </a:xfrm>
                <a:prstGeom prst="line">
                  <a:avLst/>
                </a:prstGeom>
                <a:noFill/>
                <a:ln w="1588">
                  <a:solidFill>
                    <a:srgbClr val="7144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3053" name="Arco 1771"/>
                <p:cNvSpPr>
                  <a:spLocks/>
                </p:cNvSpPr>
                <p:nvPr/>
              </p:nvSpPr>
              <p:spPr bwMode="auto">
                <a:xfrm>
                  <a:off x="3406" y="2435"/>
                  <a:ext cx="126" cy="62"/>
                </a:xfrm>
                <a:custGeom>
                  <a:avLst/>
                  <a:gdLst>
                    <a:gd name="T0" fmla="*/ 0 w 21600"/>
                    <a:gd name="T1" fmla="*/ 0 h 21951"/>
                    <a:gd name="T2" fmla="*/ 0 w 21600"/>
                    <a:gd name="T3" fmla="*/ 0 h 21951"/>
                    <a:gd name="T4" fmla="*/ 0 w 21600"/>
                    <a:gd name="T5" fmla="*/ 0 h 21951"/>
                    <a:gd name="T6" fmla="*/ 0 60000 65536"/>
                    <a:gd name="T7" fmla="*/ 0 60000 65536"/>
                    <a:gd name="T8" fmla="*/ 0 60000 65536"/>
                    <a:gd name="T9" fmla="*/ 0 w 21600"/>
                    <a:gd name="T10" fmla="*/ 0 h 21951"/>
                    <a:gd name="T11" fmla="*/ 21600 w 21600"/>
                    <a:gd name="T12" fmla="*/ 21951 h 21951"/>
                  </a:gdLst>
                  <a:ahLst/>
                  <a:cxnLst>
                    <a:cxn ang="T6">
                      <a:pos x="T0" y="T1"/>
                    </a:cxn>
                    <a:cxn ang="T7">
                      <a:pos x="T2" y="T3"/>
                    </a:cxn>
                    <a:cxn ang="T8">
                      <a:pos x="T4" y="T5"/>
                    </a:cxn>
                  </a:cxnLst>
                  <a:rect l="T9" t="T10" r="T11" b="T12"/>
                  <a:pathLst>
                    <a:path w="21600" h="21951" fill="none" extrusionOk="0">
                      <a:moveTo>
                        <a:pt x="21597" y="-1"/>
                      </a:moveTo>
                      <a:cubicBezTo>
                        <a:pt x="21599" y="116"/>
                        <a:pt x="21600" y="233"/>
                        <a:pt x="21600" y="351"/>
                      </a:cubicBezTo>
                      <a:cubicBezTo>
                        <a:pt x="21600" y="12280"/>
                        <a:pt x="11929" y="21950"/>
                        <a:pt x="0" y="21951"/>
                      </a:cubicBezTo>
                    </a:path>
                    <a:path w="21600" h="21951" stroke="0" extrusionOk="0">
                      <a:moveTo>
                        <a:pt x="21597" y="-1"/>
                      </a:moveTo>
                      <a:cubicBezTo>
                        <a:pt x="21599" y="116"/>
                        <a:pt x="21600" y="233"/>
                        <a:pt x="21600" y="351"/>
                      </a:cubicBezTo>
                      <a:cubicBezTo>
                        <a:pt x="21600" y="12280"/>
                        <a:pt x="11929" y="21950"/>
                        <a:pt x="0" y="21951"/>
                      </a:cubicBezTo>
                      <a:lnTo>
                        <a:pt x="0" y="351"/>
                      </a:lnTo>
                      <a:lnTo>
                        <a:pt x="21597" y="-1"/>
                      </a:lnTo>
                      <a:close/>
                    </a:path>
                  </a:pathLst>
                </a:custGeom>
                <a:noFill/>
                <a:ln w="1588">
                  <a:solidFill>
                    <a:srgbClr val="676767"/>
                  </a:solidFill>
                  <a:round/>
                  <a:headEnd/>
                  <a:tailEnd/>
                </a:ln>
                <a:extLst>
                  <a:ext uri="{909E8E84-426E-40DD-AFC4-6F175D3DCCD1}">
                    <a14:hiddenFill xmlns:a14="http://schemas.microsoft.com/office/drawing/2010/main">
                      <a:solidFill>
                        <a:srgbClr val="FFFFFF"/>
                      </a:solidFill>
                    </a14:hiddenFill>
                  </a:ext>
                </a:extLst>
              </p:spPr>
              <p:txBody>
                <a:bodyPr/>
                <a:lstStyle/>
                <a:p>
                  <a:endParaRPr lang="es-AR"/>
                </a:p>
              </p:txBody>
            </p:sp>
            <p:sp>
              <p:nvSpPr>
                <p:cNvPr id="33054" name="Arco 1772"/>
                <p:cNvSpPr>
                  <a:spLocks/>
                </p:cNvSpPr>
                <p:nvPr/>
              </p:nvSpPr>
              <p:spPr bwMode="auto">
                <a:xfrm>
                  <a:off x="3425" y="2435"/>
                  <a:ext cx="126" cy="62"/>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lnTo>
                        <a:pt x="21600" y="0"/>
                      </a:lnTo>
                      <a:close/>
                    </a:path>
                  </a:pathLst>
                </a:custGeom>
                <a:noFill/>
                <a:ln w="1588">
                  <a:solidFill>
                    <a:srgbClr val="676767"/>
                  </a:solidFill>
                  <a:round/>
                  <a:headEnd/>
                  <a:tailEnd/>
                </a:ln>
                <a:extLst>
                  <a:ext uri="{909E8E84-426E-40DD-AFC4-6F175D3DCCD1}">
                    <a14:hiddenFill xmlns:a14="http://schemas.microsoft.com/office/drawing/2010/main">
                      <a:solidFill>
                        <a:srgbClr val="FFFFFF"/>
                      </a:solidFill>
                    </a14:hiddenFill>
                  </a:ext>
                </a:extLst>
              </p:spPr>
              <p:txBody>
                <a:bodyPr/>
                <a:lstStyle/>
                <a:p>
                  <a:endParaRPr lang="es-AR"/>
                </a:p>
              </p:txBody>
            </p:sp>
            <p:sp>
              <p:nvSpPr>
                <p:cNvPr id="33055" name="Arco 1773"/>
                <p:cNvSpPr>
                  <a:spLocks/>
                </p:cNvSpPr>
                <p:nvPr/>
              </p:nvSpPr>
              <p:spPr bwMode="auto">
                <a:xfrm>
                  <a:off x="3514" y="2435"/>
                  <a:ext cx="126" cy="62"/>
                </a:xfrm>
                <a:custGeom>
                  <a:avLst/>
                  <a:gdLst>
                    <a:gd name="T0" fmla="*/ 0 w 21600"/>
                    <a:gd name="T1" fmla="*/ 0 h 21599"/>
                    <a:gd name="T2" fmla="*/ 0 w 21600"/>
                    <a:gd name="T3" fmla="*/ 0 h 21599"/>
                    <a:gd name="T4" fmla="*/ 0 w 21600"/>
                    <a:gd name="T5" fmla="*/ 0 h 21599"/>
                    <a:gd name="T6" fmla="*/ 0 60000 65536"/>
                    <a:gd name="T7" fmla="*/ 0 60000 65536"/>
                    <a:gd name="T8" fmla="*/ 0 60000 65536"/>
                    <a:gd name="T9" fmla="*/ 0 w 21600"/>
                    <a:gd name="T10" fmla="*/ 0 h 21599"/>
                    <a:gd name="T11" fmla="*/ 21600 w 21600"/>
                    <a:gd name="T12" fmla="*/ 21599 h 21599"/>
                  </a:gdLst>
                  <a:ahLst/>
                  <a:cxnLst>
                    <a:cxn ang="T6">
                      <a:pos x="T0" y="T1"/>
                    </a:cxn>
                    <a:cxn ang="T7">
                      <a:pos x="T2" y="T3"/>
                    </a:cxn>
                    <a:cxn ang="T8">
                      <a:pos x="T4" y="T5"/>
                    </a:cxn>
                  </a:cxnLst>
                  <a:rect l="T9" t="T10" r="T11" b="T12"/>
                  <a:pathLst>
                    <a:path w="21600" h="21599" fill="none" extrusionOk="0">
                      <a:moveTo>
                        <a:pt x="21600" y="0"/>
                      </a:moveTo>
                      <a:cubicBezTo>
                        <a:pt x="21600" y="11862"/>
                        <a:pt x="12033" y="21505"/>
                        <a:pt x="171" y="21599"/>
                      </a:cubicBezTo>
                    </a:path>
                    <a:path w="21600" h="21599" stroke="0" extrusionOk="0">
                      <a:moveTo>
                        <a:pt x="21600" y="0"/>
                      </a:moveTo>
                      <a:cubicBezTo>
                        <a:pt x="21600" y="11862"/>
                        <a:pt x="12033" y="21505"/>
                        <a:pt x="171" y="21599"/>
                      </a:cubicBezTo>
                      <a:lnTo>
                        <a:pt x="0" y="0"/>
                      </a:lnTo>
                      <a:lnTo>
                        <a:pt x="21600" y="0"/>
                      </a:lnTo>
                      <a:close/>
                    </a:path>
                  </a:pathLst>
                </a:custGeom>
                <a:noFill/>
                <a:ln w="1588">
                  <a:solidFill>
                    <a:srgbClr val="676767"/>
                  </a:solidFill>
                  <a:round/>
                  <a:headEnd/>
                  <a:tailEnd/>
                </a:ln>
                <a:extLst>
                  <a:ext uri="{909E8E84-426E-40DD-AFC4-6F175D3DCCD1}">
                    <a14:hiddenFill xmlns:a14="http://schemas.microsoft.com/office/drawing/2010/main">
                      <a:solidFill>
                        <a:srgbClr val="FFFFFF"/>
                      </a:solidFill>
                    </a14:hiddenFill>
                  </a:ext>
                </a:extLst>
              </p:spPr>
              <p:txBody>
                <a:bodyPr/>
                <a:lstStyle/>
                <a:p>
                  <a:endParaRPr lang="es-AR"/>
                </a:p>
              </p:txBody>
            </p:sp>
            <p:sp>
              <p:nvSpPr>
                <p:cNvPr id="33056" name="Arco 1774"/>
                <p:cNvSpPr>
                  <a:spLocks/>
                </p:cNvSpPr>
                <p:nvPr/>
              </p:nvSpPr>
              <p:spPr bwMode="auto">
                <a:xfrm>
                  <a:off x="3491" y="2432"/>
                  <a:ext cx="127" cy="63"/>
                </a:xfrm>
                <a:custGeom>
                  <a:avLst/>
                  <a:gdLst>
                    <a:gd name="T0" fmla="*/ 0 w 21774"/>
                    <a:gd name="T1" fmla="*/ 0 h 21953"/>
                    <a:gd name="T2" fmla="*/ 0 w 21774"/>
                    <a:gd name="T3" fmla="*/ 0 h 21953"/>
                    <a:gd name="T4" fmla="*/ 0 w 21774"/>
                    <a:gd name="T5" fmla="*/ 0 h 21953"/>
                    <a:gd name="T6" fmla="*/ 0 60000 65536"/>
                    <a:gd name="T7" fmla="*/ 0 60000 65536"/>
                    <a:gd name="T8" fmla="*/ 0 60000 65536"/>
                    <a:gd name="T9" fmla="*/ 0 w 21774"/>
                    <a:gd name="T10" fmla="*/ 0 h 21953"/>
                    <a:gd name="T11" fmla="*/ 21774 w 21774"/>
                    <a:gd name="T12" fmla="*/ 21953 h 21953"/>
                  </a:gdLst>
                  <a:ahLst/>
                  <a:cxnLst>
                    <a:cxn ang="T6">
                      <a:pos x="T0" y="T1"/>
                    </a:cxn>
                    <a:cxn ang="T7">
                      <a:pos x="T2" y="T3"/>
                    </a:cxn>
                    <a:cxn ang="T8">
                      <a:pos x="T4" y="T5"/>
                    </a:cxn>
                  </a:cxnLst>
                  <a:rect l="T9" t="T10" r="T11" b="T12"/>
                  <a:pathLst>
                    <a:path w="21774" h="21953" fill="none" extrusionOk="0">
                      <a:moveTo>
                        <a:pt x="21771" y="-1"/>
                      </a:moveTo>
                      <a:cubicBezTo>
                        <a:pt x="21773" y="117"/>
                        <a:pt x="21774" y="235"/>
                        <a:pt x="21774" y="353"/>
                      </a:cubicBezTo>
                      <a:cubicBezTo>
                        <a:pt x="21774" y="12282"/>
                        <a:pt x="12103" y="21953"/>
                        <a:pt x="174" y="21953"/>
                      </a:cubicBezTo>
                      <a:cubicBezTo>
                        <a:pt x="115" y="21953"/>
                        <a:pt x="57" y="21952"/>
                        <a:pt x="-1" y="21952"/>
                      </a:cubicBezTo>
                    </a:path>
                    <a:path w="21774" h="21953" stroke="0" extrusionOk="0">
                      <a:moveTo>
                        <a:pt x="21771" y="-1"/>
                      </a:moveTo>
                      <a:cubicBezTo>
                        <a:pt x="21773" y="117"/>
                        <a:pt x="21774" y="235"/>
                        <a:pt x="21774" y="353"/>
                      </a:cubicBezTo>
                      <a:cubicBezTo>
                        <a:pt x="21774" y="12282"/>
                        <a:pt x="12103" y="21953"/>
                        <a:pt x="174" y="21953"/>
                      </a:cubicBezTo>
                      <a:cubicBezTo>
                        <a:pt x="115" y="21953"/>
                        <a:pt x="57" y="21952"/>
                        <a:pt x="-1" y="21952"/>
                      </a:cubicBezTo>
                      <a:lnTo>
                        <a:pt x="174" y="353"/>
                      </a:lnTo>
                      <a:lnTo>
                        <a:pt x="21771" y="-1"/>
                      </a:lnTo>
                      <a:close/>
                    </a:path>
                  </a:pathLst>
                </a:custGeom>
                <a:noFill/>
                <a:ln w="1588">
                  <a:solidFill>
                    <a:srgbClr val="676767"/>
                  </a:solidFill>
                  <a:round/>
                  <a:headEnd/>
                  <a:tailEnd/>
                </a:ln>
                <a:extLst>
                  <a:ext uri="{909E8E84-426E-40DD-AFC4-6F175D3DCCD1}">
                    <a14:hiddenFill xmlns:a14="http://schemas.microsoft.com/office/drawing/2010/main">
                      <a:solidFill>
                        <a:srgbClr val="FFFFFF"/>
                      </a:solidFill>
                    </a14:hiddenFill>
                  </a:ext>
                </a:extLst>
              </p:spPr>
              <p:txBody>
                <a:bodyPr/>
                <a:lstStyle/>
                <a:p>
                  <a:endParaRPr lang="es-AR"/>
                </a:p>
              </p:txBody>
            </p:sp>
          </p:grpSp>
          <p:grpSp>
            <p:nvGrpSpPr>
              <p:cNvPr id="33018" name="Grupo 1775"/>
              <p:cNvGrpSpPr>
                <a:grpSpLocks/>
              </p:cNvGrpSpPr>
              <p:nvPr/>
            </p:nvGrpSpPr>
            <p:grpSpPr bwMode="auto">
              <a:xfrm>
                <a:off x="3280" y="2477"/>
                <a:ext cx="251" cy="381"/>
                <a:chOff x="3280" y="2477"/>
                <a:chExt cx="251" cy="381"/>
              </a:xfrm>
            </p:grpSpPr>
            <p:sp>
              <p:nvSpPr>
                <p:cNvPr id="33019" name="Rectángulo 1776"/>
                <p:cNvSpPr>
                  <a:spLocks noChangeArrowheads="1"/>
                </p:cNvSpPr>
                <p:nvPr/>
              </p:nvSpPr>
              <p:spPr bwMode="auto">
                <a:xfrm>
                  <a:off x="3447" y="2477"/>
                  <a:ext cx="24" cy="381"/>
                </a:xfrm>
                <a:prstGeom prst="rect">
                  <a:avLst/>
                </a:prstGeom>
                <a:solidFill>
                  <a:srgbClr val="AD6900"/>
                </a:solidFill>
                <a:ln w="1588">
                  <a:solidFill>
                    <a:srgbClr val="7144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020" name="Línea 1777"/>
                <p:cNvSpPr>
                  <a:spLocks noChangeShapeType="1"/>
                </p:cNvSpPr>
                <p:nvPr/>
              </p:nvSpPr>
              <p:spPr bwMode="auto">
                <a:xfrm>
                  <a:off x="3412" y="2508"/>
                  <a:ext cx="42" cy="32"/>
                </a:xfrm>
                <a:prstGeom prst="line">
                  <a:avLst/>
                </a:prstGeom>
                <a:noFill/>
                <a:ln w="4763">
                  <a:solidFill>
                    <a:srgbClr val="AD69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3021" name="Línea 1778"/>
                <p:cNvSpPr>
                  <a:spLocks noChangeShapeType="1"/>
                </p:cNvSpPr>
                <p:nvPr/>
              </p:nvSpPr>
              <p:spPr bwMode="auto">
                <a:xfrm flipH="1">
                  <a:off x="3461" y="2508"/>
                  <a:ext cx="41" cy="32"/>
                </a:xfrm>
                <a:prstGeom prst="line">
                  <a:avLst/>
                </a:prstGeom>
                <a:noFill/>
                <a:ln w="4763">
                  <a:solidFill>
                    <a:srgbClr val="AD6900"/>
                  </a:solidFill>
                  <a:round/>
                  <a:headEnd/>
                  <a:tailEnd/>
                </a:ln>
                <a:extLst>
                  <a:ext uri="{909E8E84-426E-40DD-AFC4-6F175D3DCCD1}">
                    <a14:hiddenFill xmlns:a14="http://schemas.microsoft.com/office/drawing/2010/main">
                      <a:noFill/>
                    </a14:hiddenFill>
                  </a:ext>
                </a:extLst>
              </p:spPr>
              <p:txBody>
                <a:bodyPr/>
                <a:lstStyle/>
                <a:p>
                  <a:endParaRPr lang="es-AR"/>
                </a:p>
              </p:txBody>
            </p:sp>
            <p:grpSp>
              <p:nvGrpSpPr>
                <p:cNvPr id="33022" name="Grupo 1779"/>
                <p:cNvGrpSpPr>
                  <a:grpSpLocks/>
                </p:cNvGrpSpPr>
                <p:nvPr/>
              </p:nvGrpSpPr>
              <p:grpSpPr bwMode="auto">
                <a:xfrm>
                  <a:off x="3505" y="2488"/>
                  <a:ext cx="13" cy="14"/>
                  <a:chOff x="3505" y="2488"/>
                  <a:chExt cx="13" cy="14"/>
                </a:xfrm>
              </p:grpSpPr>
              <p:sp>
                <p:nvSpPr>
                  <p:cNvPr id="33040" name="Forma libre 1780"/>
                  <p:cNvSpPr>
                    <a:spLocks/>
                  </p:cNvSpPr>
                  <p:nvPr/>
                </p:nvSpPr>
                <p:spPr bwMode="auto">
                  <a:xfrm>
                    <a:off x="3507" y="2491"/>
                    <a:ext cx="9" cy="9"/>
                  </a:xfrm>
                  <a:custGeom>
                    <a:avLst/>
                    <a:gdLst>
                      <a:gd name="T0" fmla="*/ 1 w 18"/>
                      <a:gd name="T1" fmla="*/ 0 h 20"/>
                      <a:gd name="T2" fmla="*/ 0 w 18"/>
                      <a:gd name="T3" fmla="*/ 0 h 20"/>
                      <a:gd name="T4" fmla="*/ 1 w 18"/>
                      <a:gd name="T5" fmla="*/ 0 h 20"/>
                      <a:gd name="T6" fmla="*/ 1 w 18"/>
                      <a:gd name="T7" fmla="*/ 0 h 20"/>
                      <a:gd name="T8" fmla="*/ 1 w 18"/>
                      <a:gd name="T9" fmla="*/ 0 h 20"/>
                      <a:gd name="T10" fmla="*/ 0 60000 65536"/>
                      <a:gd name="T11" fmla="*/ 0 60000 65536"/>
                      <a:gd name="T12" fmla="*/ 0 60000 65536"/>
                      <a:gd name="T13" fmla="*/ 0 60000 65536"/>
                      <a:gd name="T14" fmla="*/ 0 60000 65536"/>
                      <a:gd name="T15" fmla="*/ 0 w 18"/>
                      <a:gd name="T16" fmla="*/ 0 h 20"/>
                      <a:gd name="T17" fmla="*/ 18 w 18"/>
                      <a:gd name="T18" fmla="*/ 20 h 20"/>
                    </a:gdLst>
                    <a:ahLst/>
                    <a:cxnLst>
                      <a:cxn ang="T10">
                        <a:pos x="T0" y="T1"/>
                      </a:cxn>
                      <a:cxn ang="T11">
                        <a:pos x="T2" y="T3"/>
                      </a:cxn>
                      <a:cxn ang="T12">
                        <a:pos x="T4" y="T5"/>
                      </a:cxn>
                      <a:cxn ang="T13">
                        <a:pos x="T6" y="T7"/>
                      </a:cxn>
                      <a:cxn ang="T14">
                        <a:pos x="T8" y="T9"/>
                      </a:cxn>
                    </a:cxnLst>
                    <a:rect l="T15" t="T16" r="T17" b="T18"/>
                    <a:pathLst>
                      <a:path w="18" h="20">
                        <a:moveTo>
                          <a:pt x="5" y="0"/>
                        </a:moveTo>
                        <a:lnTo>
                          <a:pt x="0" y="20"/>
                        </a:lnTo>
                        <a:lnTo>
                          <a:pt x="18" y="20"/>
                        </a:lnTo>
                        <a:lnTo>
                          <a:pt x="14" y="0"/>
                        </a:lnTo>
                        <a:lnTo>
                          <a:pt x="5" y="0"/>
                        </a:lnTo>
                        <a:close/>
                      </a:path>
                    </a:pathLst>
                  </a:custGeom>
                  <a:solidFill>
                    <a:srgbClr val="919191"/>
                  </a:solidFill>
                  <a:ln w="1588">
                    <a:solidFill>
                      <a:srgbClr val="919191"/>
                    </a:solidFill>
                    <a:round/>
                    <a:headEnd/>
                    <a:tailEnd/>
                  </a:ln>
                </p:spPr>
                <p:txBody>
                  <a:bodyPr/>
                  <a:lstStyle/>
                  <a:p>
                    <a:endParaRPr lang="es-AR"/>
                  </a:p>
                </p:txBody>
              </p:sp>
              <p:sp>
                <p:nvSpPr>
                  <p:cNvPr id="33041" name="Forma libre 1781"/>
                  <p:cNvSpPr>
                    <a:spLocks/>
                  </p:cNvSpPr>
                  <p:nvPr/>
                </p:nvSpPr>
                <p:spPr bwMode="auto">
                  <a:xfrm>
                    <a:off x="3505" y="2488"/>
                    <a:ext cx="13" cy="14"/>
                  </a:xfrm>
                  <a:custGeom>
                    <a:avLst/>
                    <a:gdLst>
                      <a:gd name="T0" fmla="*/ 1 w 26"/>
                      <a:gd name="T1" fmla="*/ 0 h 27"/>
                      <a:gd name="T2" fmla="*/ 0 w 26"/>
                      <a:gd name="T3" fmla="*/ 1 h 27"/>
                      <a:gd name="T4" fmla="*/ 1 w 26"/>
                      <a:gd name="T5" fmla="*/ 1 h 27"/>
                      <a:gd name="T6" fmla="*/ 1 w 26"/>
                      <a:gd name="T7" fmla="*/ 0 h 27"/>
                      <a:gd name="T8" fmla="*/ 1 w 26"/>
                      <a:gd name="T9" fmla="*/ 0 h 27"/>
                      <a:gd name="T10" fmla="*/ 1 w 26"/>
                      <a:gd name="T11" fmla="*/ 1 h 27"/>
                      <a:gd name="T12" fmla="*/ 1 w 26"/>
                      <a:gd name="T13" fmla="*/ 1 h 27"/>
                      <a:gd name="T14" fmla="*/ 1 w 26"/>
                      <a:gd name="T15" fmla="*/ 1 h 27"/>
                      <a:gd name="T16" fmla="*/ 1 w 26"/>
                      <a:gd name="T17" fmla="*/ 1 h 27"/>
                      <a:gd name="T18" fmla="*/ 1 w 26"/>
                      <a:gd name="T19" fmla="*/ 1 h 27"/>
                      <a:gd name="T20" fmla="*/ 1 w 26"/>
                      <a:gd name="T21" fmla="*/ 0 h 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6"/>
                      <a:gd name="T34" fmla="*/ 0 h 27"/>
                      <a:gd name="T35" fmla="*/ 26 w 26"/>
                      <a:gd name="T36" fmla="*/ 27 h 2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6" h="27">
                        <a:moveTo>
                          <a:pt x="7" y="0"/>
                        </a:moveTo>
                        <a:lnTo>
                          <a:pt x="0" y="27"/>
                        </a:lnTo>
                        <a:lnTo>
                          <a:pt x="26" y="27"/>
                        </a:lnTo>
                        <a:lnTo>
                          <a:pt x="21" y="0"/>
                        </a:lnTo>
                        <a:lnTo>
                          <a:pt x="7" y="0"/>
                        </a:lnTo>
                        <a:lnTo>
                          <a:pt x="12" y="7"/>
                        </a:lnTo>
                        <a:lnTo>
                          <a:pt x="15" y="7"/>
                        </a:lnTo>
                        <a:lnTo>
                          <a:pt x="18" y="19"/>
                        </a:lnTo>
                        <a:lnTo>
                          <a:pt x="9" y="19"/>
                        </a:lnTo>
                        <a:lnTo>
                          <a:pt x="12" y="7"/>
                        </a:lnTo>
                        <a:lnTo>
                          <a:pt x="7" y="0"/>
                        </a:lnTo>
                        <a:close/>
                      </a:path>
                    </a:pathLst>
                  </a:custGeom>
                  <a:solidFill>
                    <a:srgbClr val="91919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grpSp>
            <p:grpSp>
              <p:nvGrpSpPr>
                <p:cNvPr id="33023" name="Grupo 1782"/>
                <p:cNvGrpSpPr>
                  <a:grpSpLocks/>
                </p:cNvGrpSpPr>
                <p:nvPr/>
              </p:nvGrpSpPr>
              <p:grpSpPr bwMode="auto">
                <a:xfrm>
                  <a:off x="3483" y="2488"/>
                  <a:ext cx="13" cy="14"/>
                  <a:chOff x="3483" y="2488"/>
                  <a:chExt cx="13" cy="14"/>
                </a:xfrm>
              </p:grpSpPr>
              <p:sp>
                <p:nvSpPr>
                  <p:cNvPr id="33038" name="Forma libre 1783"/>
                  <p:cNvSpPr>
                    <a:spLocks/>
                  </p:cNvSpPr>
                  <p:nvPr/>
                </p:nvSpPr>
                <p:spPr bwMode="auto">
                  <a:xfrm>
                    <a:off x="3485" y="2491"/>
                    <a:ext cx="9" cy="9"/>
                  </a:xfrm>
                  <a:custGeom>
                    <a:avLst/>
                    <a:gdLst>
                      <a:gd name="T0" fmla="*/ 1 w 18"/>
                      <a:gd name="T1" fmla="*/ 0 h 20"/>
                      <a:gd name="T2" fmla="*/ 0 w 18"/>
                      <a:gd name="T3" fmla="*/ 0 h 20"/>
                      <a:gd name="T4" fmla="*/ 1 w 18"/>
                      <a:gd name="T5" fmla="*/ 0 h 20"/>
                      <a:gd name="T6" fmla="*/ 1 w 18"/>
                      <a:gd name="T7" fmla="*/ 0 h 20"/>
                      <a:gd name="T8" fmla="*/ 1 w 18"/>
                      <a:gd name="T9" fmla="*/ 0 h 20"/>
                      <a:gd name="T10" fmla="*/ 0 60000 65536"/>
                      <a:gd name="T11" fmla="*/ 0 60000 65536"/>
                      <a:gd name="T12" fmla="*/ 0 60000 65536"/>
                      <a:gd name="T13" fmla="*/ 0 60000 65536"/>
                      <a:gd name="T14" fmla="*/ 0 60000 65536"/>
                      <a:gd name="T15" fmla="*/ 0 w 18"/>
                      <a:gd name="T16" fmla="*/ 0 h 20"/>
                      <a:gd name="T17" fmla="*/ 18 w 18"/>
                      <a:gd name="T18" fmla="*/ 20 h 20"/>
                    </a:gdLst>
                    <a:ahLst/>
                    <a:cxnLst>
                      <a:cxn ang="T10">
                        <a:pos x="T0" y="T1"/>
                      </a:cxn>
                      <a:cxn ang="T11">
                        <a:pos x="T2" y="T3"/>
                      </a:cxn>
                      <a:cxn ang="T12">
                        <a:pos x="T4" y="T5"/>
                      </a:cxn>
                      <a:cxn ang="T13">
                        <a:pos x="T6" y="T7"/>
                      </a:cxn>
                      <a:cxn ang="T14">
                        <a:pos x="T8" y="T9"/>
                      </a:cxn>
                    </a:cxnLst>
                    <a:rect l="T15" t="T16" r="T17" b="T18"/>
                    <a:pathLst>
                      <a:path w="18" h="20">
                        <a:moveTo>
                          <a:pt x="4" y="0"/>
                        </a:moveTo>
                        <a:lnTo>
                          <a:pt x="0" y="20"/>
                        </a:lnTo>
                        <a:lnTo>
                          <a:pt x="18" y="20"/>
                        </a:lnTo>
                        <a:lnTo>
                          <a:pt x="12" y="0"/>
                        </a:lnTo>
                        <a:lnTo>
                          <a:pt x="4" y="0"/>
                        </a:lnTo>
                        <a:close/>
                      </a:path>
                    </a:pathLst>
                  </a:custGeom>
                  <a:solidFill>
                    <a:srgbClr val="919191"/>
                  </a:solidFill>
                  <a:ln w="1588">
                    <a:solidFill>
                      <a:srgbClr val="919191"/>
                    </a:solidFill>
                    <a:round/>
                    <a:headEnd/>
                    <a:tailEnd/>
                  </a:ln>
                </p:spPr>
                <p:txBody>
                  <a:bodyPr/>
                  <a:lstStyle/>
                  <a:p>
                    <a:endParaRPr lang="es-AR"/>
                  </a:p>
                </p:txBody>
              </p:sp>
              <p:sp>
                <p:nvSpPr>
                  <p:cNvPr id="33039" name="Forma libre 1784"/>
                  <p:cNvSpPr>
                    <a:spLocks/>
                  </p:cNvSpPr>
                  <p:nvPr/>
                </p:nvSpPr>
                <p:spPr bwMode="auto">
                  <a:xfrm>
                    <a:off x="3483" y="2488"/>
                    <a:ext cx="13" cy="14"/>
                  </a:xfrm>
                  <a:custGeom>
                    <a:avLst/>
                    <a:gdLst>
                      <a:gd name="T0" fmla="*/ 1 w 26"/>
                      <a:gd name="T1" fmla="*/ 0 h 27"/>
                      <a:gd name="T2" fmla="*/ 0 w 26"/>
                      <a:gd name="T3" fmla="*/ 1 h 27"/>
                      <a:gd name="T4" fmla="*/ 1 w 26"/>
                      <a:gd name="T5" fmla="*/ 1 h 27"/>
                      <a:gd name="T6" fmla="*/ 1 w 26"/>
                      <a:gd name="T7" fmla="*/ 0 h 27"/>
                      <a:gd name="T8" fmla="*/ 1 w 26"/>
                      <a:gd name="T9" fmla="*/ 0 h 27"/>
                      <a:gd name="T10" fmla="*/ 1 w 26"/>
                      <a:gd name="T11" fmla="*/ 1 h 27"/>
                      <a:gd name="T12" fmla="*/ 1 w 26"/>
                      <a:gd name="T13" fmla="*/ 1 h 27"/>
                      <a:gd name="T14" fmla="*/ 1 w 26"/>
                      <a:gd name="T15" fmla="*/ 1 h 27"/>
                      <a:gd name="T16" fmla="*/ 1 w 26"/>
                      <a:gd name="T17" fmla="*/ 1 h 27"/>
                      <a:gd name="T18" fmla="*/ 1 w 26"/>
                      <a:gd name="T19" fmla="*/ 1 h 27"/>
                      <a:gd name="T20" fmla="*/ 1 w 26"/>
                      <a:gd name="T21" fmla="*/ 0 h 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6"/>
                      <a:gd name="T34" fmla="*/ 0 h 27"/>
                      <a:gd name="T35" fmla="*/ 26 w 26"/>
                      <a:gd name="T36" fmla="*/ 27 h 2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6" h="27">
                        <a:moveTo>
                          <a:pt x="7" y="0"/>
                        </a:moveTo>
                        <a:lnTo>
                          <a:pt x="0" y="27"/>
                        </a:lnTo>
                        <a:lnTo>
                          <a:pt x="26" y="27"/>
                        </a:lnTo>
                        <a:lnTo>
                          <a:pt x="20" y="0"/>
                        </a:lnTo>
                        <a:lnTo>
                          <a:pt x="7" y="0"/>
                        </a:lnTo>
                        <a:lnTo>
                          <a:pt x="11" y="7"/>
                        </a:lnTo>
                        <a:lnTo>
                          <a:pt x="14" y="7"/>
                        </a:lnTo>
                        <a:lnTo>
                          <a:pt x="17" y="19"/>
                        </a:lnTo>
                        <a:lnTo>
                          <a:pt x="8" y="19"/>
                        </a:lnTo>
                        <a:lnTo>
                          <a:pt x="11" y="7"/>
                        </a:lnTo>
                        <a:lnTo>
                          <a:pt x="7" y="0"/>
                        </a:lnTo>
                        <a:close/>
                      </a:path>
                    </a:pathLst>
                  </a:custGeom>
                  <a:solidFill>
                    <a:srgbClr val="91919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grpSp>
            <p:grpSp>
              <p:nvGrpSpPr>
                <p:cNvPr id="33024" name="Grupo 1785"/>
                <p:cNvGrpSpPr>
                  <a:grpSpLocks/>
                </p:cNvGrpSpPr>
                <p:nvPr/>
              </p:nvGrpSpPr>
              <p:grpSpPr bwMode="auto">
                <a:xfrm>
                  <a:off x="3417" y="2489"/>
                  <a:ext cx="13" cy="14"/>
                  <a:chOff x="3417" y="2489"/>
                  <a:chExt cx="13" cy="14"/>
                </a:xfrm>
              </p:grpSpPr>
              <p:sp>
                <p:nvSpPr>
                  <p:cNvPr id="33036" name="Forma libre 1786"/>
                  <p:cNvSpPr>
                    <a:spLocks/>
                  </p:cNvSpPr>
                  <p:nvPr/>
                </p:nvSpPr>
                <p:spPr bwMode="auto">
                  <a:xfrm>
                    <a:off x="3419" y="2491"/>
                    <a:ext cx="9" cy="10"/>
                  </a:xfrm>
                  <a:custGeom>
                    <a:avLst/>
                    <a:gdLst>
                      <a:gd name="T0" fmla="*/ 1 w 18"/>
                      <a:gd name="T1" fmla="*/ 0 h 19"/>
                      <a:gd name="T2" fmla="*/ 0 w 18"/>
                      <a:gd name="T3" fmla="*/ 1 h 19"/>
                      <a:gd name="T4" fmla="*/ 1 w 18"/>
                      <a:gd name="T5" fmla="*/ 1 h 19"/>
                      <a:gd name="T6" fmla="*/ 1 w 18"/>
                      <a:gd name="T7" fmla="*/ 0 h 19"/>
                      <a:gd name="T8" fmla="*/ 1 w 18"/>
                      <a:gd name="T9" fmla="*/ 0 h 19"/>
                      <a:gd name="T10" fmla="*/ 0 60000 65536"/>
                      <a:gd name="T11" fmla="*/ 0 60000 65536"/>
                      <a:gd name="T12" fmla="*/ 0 60000 65536"/>
                      <a:gd name="T13" fmla="*/ 0 60000 65536"/>
                      <a:gd name="T14" fmla="*/ 0 60000 65536"/>
                      <a:gd name="T15" fmla="*/ 0 w 18"/>
                      <a:gd name="T16" fmla="*/ 0 h 19"/>
                      <a:gd name="T17" fmla="*/ 18 w 18"/>
                      <a:gd name="T18" fmla="*/ 19 h 19"/>
                    </a:gdLst>
                    <a:ahLst/>
                    <a:cxnLst>
                      <a:cxn ang="T10">
                        <a:pos x="T0" y="T1"/>
                      </a:cxn>
                      <a:cxn ang="T11">
                        <a:pos x="T2" y="T3"/>
                      </a:cxn>
                      <a:cxn ang="T12">
                        <a:pos x="T4" y="T5"/>
                      </a:cxn>
                      <a:cxn ang="T13">
                        <a:pos x="T6" y="T7"/>
                      </a:cxn>
                      <a:cxn ang="T14">
                        <a:pos x="T8" y="T9"/>
                      </a:cxn>
                    </a:cxnLst>
                    <a:rect l="T15" t="T16" r="T17" b="T18"/>
                    <a:pathLst>
                      <a:path w="18" h="19">
                        <a:moveTo>
                          <a:pt x="5" y="0"/>
                        </a:moveTo>
                        <a:lnTo>
                          <a:pt x="0" y="19"/>
                        </a:lnTo>
                        <a:lnTo>
                          <a:pt x="18" y="19"/>
                        </a:lnTo>
                        <a:lnTo>
                          <a:pt x="14" y="0"/>
                        </a:lnTo>
                        <a:lnTo>
                          <a:pt x="5" y="0"/>
                        </a:lnTo>
                        <a:close/>
                      </a:path>
                    </a:pathLst>
                  </a:custGeom>
                  <a:solidFill>
                    <a:srgbClr val="919191"/>
                  </a:solidFill>
                  <a:ln w="1588">
                    <a:solidFill>
                      <a:srgbClr val="919191"/>
                    </a:solidFill>
                    <a:round/>
                    <a:headEnd/>
                    <a:tailEnd/>
                  </a:ln>
                </p:spPr>
                <p:txBody>
                  <a:bodyPr/>
                  <a:lstStyle/>
                  <a:p>
                    <a:endParaRPr lang="es-AR"/>
                  </a:p>
                </p:txBody>
              </p:sp>
              <p:sp>
                <p:nvSpPr>
                  <p:cNvPr id="33037" name="Forma libre 1787"/>
                  <p:cNvSpPr>
                    <a:spLocks/>
                  </p:cNvSpPr>
                  <p:nvPr/>
                </p:nvSpPr>
                <p:spPr bwMode="auto">
                  <a:xfrm>
                    <a:off x="3417" y="2489"/>
                    <a:ext cx="13" cy="14"/>
                  </a:xfrm>
                  <a:custGeom>
                    <a:avLst/>
                    <a:gdLst>
                      <a:gd name="T0" fmla="*/ 0 w 27"/>
                      <a:gd name="T1" fmla="*/ 0 h 27"/>
                      <a:gd name="T2" fmla="*/ 0 w 27"/>
                      <a:gd name="T3" fmla="*/ 1 h 27"/>
                      <a:gd name="T4" fmla="*/ 0 w 27"/>
                      <a:gd name="T5" fmla="*/ 1 h 27"/>
                      <a:gd name="T6" fmla="*/ 0 w 27"/>
                      <a:gd name="T7" fmla="*/ 0 h 27"/>
                      <a:gd name="T8" fmla="*/ 0 w 27"/>
                      <a:gd name="T9" fmla="*/ 0 h 27"/>
                      <a:gd name="T10" fmla="*/ 0 w 27"/>
                      <a:gd name="T11" fmla="*/ 1 h 27"/>
                      <a:gd name="T12" fmla="*/ 0 w 27"/>
                      <a:gd name="T13" fmla="*/ 1 h 27"/>
                      <a:gd name="T14" fmla="*/ 0 w 27"/>
                      <a:gd name="T15" fmla="*/ 1 h 27"/>
                      <a:gd name="T16" fmla="*/ 0 w 27"/>
                      <a:gd name="T17" fmla="*/ 1 h 27"/>
                      <a:gd name="T18" fmla="*/ 0 w 27"/>
                      <a:gd name="T19" fmla="*/ 1 h 27"/>
                      <a:gd name="T20" fmla="*/ 0 w 27"/>
                      <a:gd name="T21" fmla="*/ 0 h 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7"/>
                      <a:gd name="T34" fmla="*/ 0 h 27"/>
                      <a:gd name="T35" fmla="*/ 27 w 27"/>
                      <a:gd name="T36" fmla="*/ 27 h 2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7" h="27">
                        <a:moveTo>
                          <a:pt x="7" y="0"/>
                        </a:moveTo>
                        <a:lnTo>
                          <a:pt x="0" y="27"/>
                        </a:lnTo>
                        <a:lnTo>
                          <a:pt x="27" y="27"/>
                        </a:lnTo>
                        <a:lnTo>
                          <a:pt x="21" y="0"/>
                        </a:lnTo>
                        <a:lnTo>
                          <a:pt x="7" y="0"/>
                        </a:lnTo>
                        <a:lnTo>
                          <a:pt x="12" y="8"/>
                        </a:lnTo>
                        <a:lnTo>
                          <a:pt x="15" y="8"/>
                        </a:lnTo>
                        <a:lnTo>
                          <a:pt x="18" y="20"/>
                        </a:lnTo>
                        <a:lnTo>
                          <a:pt x="9" y="20"/>
                        </a:lnTo>
                        <a:lnTo>
                          <a:pt x="12" y="8"/>
                        </a:lnTo>
                        <a:lnTo>
                          <a:pt x="7" y="0"/>
                        </a:lnTo>
                        <a:close/>
                      </a:path>
                    </a:pathLst>
                  </a:custGeom>
                  <a:solidFill>
                    <a:srgbClr val="91919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grpSp>
            <p:grpSp>
              <p:nvGrpSpPr>
                <p:cNvPr id="33025" name="Grupo 1788"/>
                <p:cNvGrpSpPr>
                  <a:grpSpLocks/>
                </p:cNvGrpSpPr>
                <p:nvPr/>
              </p:nvGrpSpPr>
              <p:grpSpPr bwMode="auto">
                <a:xfrm>
                  <a:off x="3396" y="2489"/>
                  <a:ext cx="14" cy="14"/>
                  <a:chOff x="3396" y="2489"/>
                  <a:chExt cx="14" cy="14"/>
                </a:xfrm>
              </p:grpSpPr>
              <p:sp>
                <p:nvSpPr>
                  <p:cNvPr id="33034" name="Forma libre 1789"/>
                  <p:cNvSpPr>
                    <a:spLocks/>
                  </p:cNvSpPr>
                  <p:nvPr/>
                </p:nvSpPr>
                <p:spPr bwMode="auto">
                  <a:xfrm>
                    <a:off x="3399" y="2491"/>
                    <a:ext cx="8" cy="10"/>
                  </a:xfrm>
                  <a:custGeom>
                    <a:avLst/>
                    <a:gdLst>
                      <a:gd name="T0" fmla="*/ 0 w 18"/>
                      <a:gd name="T1" fmla="*/ 0 h 19"/>
                      <a:gd name="T2" fmla="*/ 0 w 18"/>
                      <a:gd name="T3" fmla="*/ 1 h 19"/>
                      <a:gd name="T4" fmla="*/ 0 w 18"/>
                      <a:gd name="T5" fmla="*/ 1 h 19"/>
                      <a:gd name="T6" fmla="*/ 0 w 18"/>
                      <a:gd name="T7" fmla="*/ 0 h 19"/>
                      <a:gd name="T8" fmla="*/ 0 w 18"/>
                      <a:gd name="T9" fmla="*/ 0 h 19"/>
                      <a:gd name="T10" fmla="*/ 0 60000 65536"/>
                      <a:gd name="T11" fmla="*/ 0 60000 65536"/>
                      <a:gd name="T12" fmla="*/ 0 60000 65536"/>
                      <a:gd name="T13" fmla="*/ 0 60000 65536"/>
                      <a:gd name="T14" fmla="*/ 0 60000 65536"/>
                      <a:gd name="T15" fmla="*/ 0 w 18"/>
                      <a:gd name="T16" fmla="*/ 0 h 19"/>
                      <a:gd name="T17" fmla="*/ 18 w 18"/>
                      <a:gd name="T18" fmla="*/ 19 h 19"/>
                    </a:gdLst>
                    <a:ahLst/>
                    <a:cxnLst>
                      <a:cxn ang="T10">
                        <a:pos x="T0" y="T1"/>
                      </a:cxn>
                      <a:cxn ang="T11">
                        <a:pos x="T2" y="T3"/>
                      </a:cxn>
                      <a:cxn ang="T12">
                        <a:pos x="T4" y="T5"/>
                      </a:cxn>
                      <a:cxn ang="T13">
                        <a:pos x="T6" y="T7"/>
                      </a:cxn>
                      <a:cxn ang="T14">
                        <a:pos x="T8" y="T9"/>
                      </a:cxn>
                    </a:cxnLst>
                    <a:rect l="T15" t="T16" r="T17" b="T18"/>
                    <a:pathLst>
                      <a:path w="18" h="19">
                        <a:moveTo>
                          <a:pt x="5" y="0"/>
                        </a:moveTo>
                        <a:lnTo>
                          <a:pt x="0" y="19"/>
                        </a:lnTo>
                        <a:lnTo>
                          <a:pt x="18" y="19"/>
                        </a:lnTo>
                        <a:lnTo>
                          <a:pt x="13" y="0"/>
                        </a:lnTo>
                        <a:lnTo>
                          <a:pt x="5" y="0"/>
                        </a:lnTo>
                        <a:close/>
                      </a:path>
                    </a:pathLst>
                  </a:custGeom>
                  <a:solidFill>
                    <a:srgbClr val="919191"/>
                  </a:solidFill>
                  <a:ln w="1588">
                    <a:solidFill>
                      <a:srgbClr val="919191"/>
                    </a:solidFill>
                    <a:round/>
                    <a:headEnd/>
                    <a:tailEnd/>
                  </a:ln>
                </p:spPr>
                <p:txBody>
                  <a:bodyPr/>
                  <a:lstStyle/>
                  <a:p>
                    <a:endParaRPr lang="es-AR"/>
                  </a:p>
                </p:txBody>
              </p:sp>
              <p:sp>
                <p:nvSpPr>
                  <p:cNvPr id="33035" name="Forma libre 1790"/>
                  <p:cNvSpPr>
                    <a:spLocks/>
                  </p:cNvSpPr>
                  <p:nvPr/>
                </p:nvSpPr>
                <p:spPr bwMode="auto">
                  <a:xfrm>
                    <a:off x="3396" y="2489"/>
                    <a:ext cx="14" cy="14"/>
                  </a:xfrm>
                  <a:custGeom>
                    <a:avLst/>
                    <a:gdLst>
                      <a:gd name="T0" fmla="*/ 1 w 26"/>
                      <a:gd name="T1" fmla="*/ 0 h 27"/>
                      <a:gd name="T2" fmla="*/ 0 w 26"/>
                      <a:gd name="T3" fmla="*/ 1 h 27"/>
                      <a:gd name="T4" fmla="*/ 1 w 26"/>
                      <a:gd name="T5" fmla="*/ 1 h 27"/>
                      <a:gd name="T6" fmla="*/ 1 w 26"/>
                      <a:gd name="T7" fmla="*/ 0 h 27"/>
                      <a:gd name="T8" fmla="*/ 1 w 26"/>
                      <a:gd name="T9" fmla="*/ 0 h 27"/>
                      <a:gd name="T10" fmla="*/ 1 w 26"/>
                      <a:gd name="T11" fmla="*/ 1 h 27"/>
                      <a:gd name="T12" fmla="*/ 1 w 26"/>
                      <a:gd name="T13" fmla="*/ 1 h 27"/>
                      <a:gd name="T14" fmla="*/ 1 w 26"/>
                      <a:gd name="T15" fmla="*/ 1 h 27"/>
                      <a:gd name="T16" fmla="*/ 1 w 26"/>
                      <a:gd name="T17" fmla="*/ 1 h 27"/>
                      <a:gd name="T18" fmla="*/ 1 w 26"/>
                      <a:gd name="T19" fmla="*/ 1 h 27"/>
                      <a:gd name="T20" fmla="*/ 1 w 26"/>
                      <a:gd name="T21" fmla="*/ 0 h 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6"/>
                      <a:gd name="T34" fmla="*/ 0 h 27"/>
                      <a:gd name="T35" fmla="*/ 26 w 26"/>
                      <a:gd name="T36" fmla="*/ 27 h 27"/>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6" h="27">
                        <a:moveTo>
                          <a:pt x="7" y="0"/>
                        </a:moveTo>
                        <a:lnTo>
                          <a:pt x="0" y="27"/>
                        </a:lnTo>
                        <a:lnTo>
                          <a:pt x="26" y="27"/>
                        </a:lnTo>
                        <a:lnTo>
                          <a:pt x="20" y="0"/>
                        </a:lnTo>
                        <a:lnTo>
                          <a:pt x="7" y="0"/>
                        </a:lnTo>
                        <a:lnTo>
                          <a:pt x="12" y="8"/>
                        </a:lnTo>
                        <a:lnTo>
                          <a:pt x="14" y="8"/>
                        </a:lnTo>
                        <a:lnTo>
                          <a:pt x="17" y="20"/>
                        </a:lnTo>
                        <a:lnTo>
                          <a:pt x="9" y="20"/>
                        </a:lnTo>
                        <a:lnTo>
                          <a:pt x="12" y="8"/>
                        </a:lnTo>
                        <a:lnTo>
                          <a:pt x="7" y="0"/>
                        </a:lnTo>
                        <a:close/>
                      </a:path>
                    </a:pathLst>
                  </a:custGeom>
                  <a:solidFill>
                    <a:srgbClr val="91919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AR"/>
                  </a:p>
                </p:txBody>
              </p:sp>
            </p:grpSp>
            <p:sp>
              <p:nvSpPr>
                <p:cNvPr id="33026" name="Rectángulo 1791"/>
                <p:cNvSpPr>
                  <a:spLocks noChangeArrowheads="1"/>
                </p:cNvSpPr>
                <p:nvPr/>
              </p:nvSpPr>
              <p:spPr bwMode="auto">
                <a:xfrm>
                  <a:off x="3388" y="2501"/>
                  <a:ext cx="143" cy="14"/>
                </a:xfrm>
                <a:prstGeom prst="rect">
                  <a:avLst/>
                </a:prstGeom>
                <a:solidFill>
                  <a:srgbClr val="AD6900"/>
                </a:solidFill>
                <a:ln w="4763">
                  <a:solidFill>
                    <a:srgbClr val="AD69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027" name="Rectángulo 1792"/>
                <p:cNvSpPr>
                  <a:spLocks noChangeArrowheads="1"/>
                </p:cNvSpPr>
                <p:nvPr/>
              </p:nvSpPr>
              <p:spPr bwMode="auto">
                <a:xfrm>
                  <a:off x="3448" y="2515"/>
                  <a:ext cx="23" cy="7"/>
                </a:xfrm>
                <a:prstGeom prst="rect">
                  <a:avLst/>
                </a:prstGeom>
                <a:solidFill>
                  <a:srgbClr val="7144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3028" name="Línea 1793"/>
                <p:cNvSpPr>
                  <a:spLocks noChangeShapeType="1"/>
                </p:cNvSpPr>
                <p:nvPr/>
              </p:nvSpPr>
              <p:spPr bwMode="auto">
                <a:xfrm>
                  <a:off x="3448" y="2500"/>
                  <a:ext cx="22" cy="1"/>
                </a:xfrm>
                <a:prstGeom prst="line">
                  <a:avLst/>
                </a:prstGeom>
                <a:noFill/>
                <a:ln w="1588">
                  <a:solidFill>
                    <a:srgbClr val="7144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3029" name="Línea 1794"/>
                <p:cNvSpPr>
                  <a:spLocks noChangeShapeType="1"/>
                </p:cNvSpPr>
                <p:nvPr/>
              </p:nvSpPr>
              <p:spPr bwMode="auto">
                <a:xfrm>
                  <a:off x="3469" y="2529"/>
                  <a:ext cx="1" cy="17"/>
                </a:xfrm>
                <a:prstGeom prst="line">
                  <a:avLst/>
                </a:prstGeom>
                <a:noFill/>
                <a:ln w="1588">
                  <a:solidFill>
                    <a:srgbClr val="7144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3030" name="Arco 1795"/>
                <p:cNvSpPr>
                  <a:spLocks/>
                </p:cNvSpPr>
                <p:nvPr/>
              </p:nvSpPr>
              <p:spPr bwMode="auto">
                <a:xfrm>
                  <a:off x="3280" y="2491"/>
                  <a:ext cx="127" cy="63"/>
                </a:xfrm>
                <a:custGeom>
                  <a:avLst/>
                  <a:gdLst>
                    <a:gd name="T0" fmla="*/ 0 w 21775"/>
                    <a:gd name="T1" fmla="*/ 0 h 21950"/>
                    <a:gd name="T2" fmla="*/ 0 w 21775"/>
                    <a:gd name="T3" fmla="*/ 0 h 21950"/>
                    <a:gd name="T4" fmla="*/ 0 w 21775"/>
                    <a:gd name="T5" fmla="*/ 0 h 21950"/>
                    <a:gd name="T6" fmla="*/ 0 60000 65536"/>
                    <a:gd name="T7" fmla="*/ 0 60000 65536"/>
                    <a:gd name="T8" fmla="*/ 0 60000 65536"/>
                    <a:gd name="T9" fmla="*/ 0 w 21775"/>
                    <a:gd name="T10" fmla="*/ 0 h 21950"/>
                    <a:gd name="T11" fmla="*/ 21775 w 21775"/>
                    <a:gd name="T12" fmla="*/ 21950 h 21950"/>
                  </a:gdLst>
                  <a:ahLst/>
                  <a:cxnLst>
                    <a:cxn ang="T6">
                      <a:pos x="T0" y="T1"/>
                    </a:cxn>
                    <a:cxn ang="T7">
                      <a:pos x="T2" y="T3"/>
                    </a:cxn>
                    <a:cxn ang="T8">
                      <a:pos x="T4" y="T5"/>
                    </a:cxn>
                  </a:cxnLst>
                  <a:rect l="T9" t="T10" r="T11" b="T12"/>
                  <a:pathLst>
                    <a:path w="21775" h="21950" fill="none" extrusionOk="0">
                      <a:moveTo>
                        <a:pt x="21772" y="-1"/>
                      </a:moveTo>
                      <a:cubicBezTo>
                        <a:pt x="21774" y="116"/>
                        <a:pt x="21775" y="233"/>
                        <a:pt x="21775" y="350"/>
                      </a:cubicBezTo>
                      <a:cubicBezTo>
                        <a:pt x="21775" y="12279"/>
                        <a:pt x="12104" y="21950"/>
                        <a:pt x="175" y="21950"/>
                      </a:cubicBezTo>
                      <a:cubicBezTo>
                        <a:pt x="116" y="21950"/>
                        <a:pt x="58" y="21949"/>
                        <a:pt x="-1" y="21949"/>
                      </a:cubicBezTo>
                    </a:path>
                    <a:path w="21775" h="21950" stroke="0" extrusionOk="0">
                      <a:moveTo>
                        <a:pt x="21772" y="-1"/>
                      </a:moveTo>
                      <a:cubicBezTo>
                        <a:pt x="21774" y="116"/>
                        <a:pt x="21775" y="233"/>
                        <a:pt x="21775" y="350"/>
                      </a:cubicBezTo>
                      <a:cubicBezTo>
                        <a:pt x="21775" y="12279"/>
                        <a:pt x="12104" y="21950"/>
                        <a:pt x="175" y="21950"/>
                      </a:cubicBezTo>
                      <a:cubicBezTo>
                        <a:pt x="116" y="21950"/>
                        <a:pt x="58" y="21949"/>
                        <a:pt x="-1" y="21949"/>
                      </a:cubicBezTo>
                      <a:lnTo>
                        <a:pt x="175" y="350"/>
                      </a:lnTo>
                      <a:lnTo>
                        <a:pt x="21772" y="-1"/>
                      </a:lnTo>
                      <a:close/>
                    </a:path>
                  </a:pathLst>
                </a:custGeom>
                <a:noFill/>
                <a:ln w="1588">
                  <a:solidFill>
                    <a:srgbClr val="676767"/>
                  </a:solidFill>
                  <a:round/>
                  <a:headEnd/>
                  <a:tailEnd/>
                </a:ln>
                <a:extLst>
                  <a:ext uri="{909E8E84-426E-40DD-AFC4-6F175D3DCCD1}">
                    <a14:hiddenFill xmlns:a14="http://schemas.microsoft.com/office/drawing/2010/main">
                      <a:solidFill>
                        <a:srgbClr val="FFFFFF"/>
                      </a:solidFill>
                    </a14:hiddenFill>
                  </a:ext>
                </a:extLst>
              </p:spPr>
              <p:txBody>
                <a:bodyPr/>
                <a:lstStyle/>
                <a:p>
                  <a:endParaRPr lang="es-AR"/>
                </a:p>
              </p:txBody>
            </p:sp>
            <p:sp>
              <p:nvSpPr>
                <p:cNvPr id="33031" name="Arco 1796"/>
                <p:cNvSpPr>
                  <a:spLocks/>
                </p:cNvSpPr>
                <p:nvPr/>
              </p:nvSpPr>
              <p:spPr bwMode="auto">
                <a:xfrm>
                  <a:off x="3300" y="2491"/>
                  <a:ext cx="126" cy="62"/>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21600" y="0"/>
                      </a:moveTo>
                      <a:cubicBezTo>
                        <a:pt x="21600" y="11929"/>
                        <a:pt x="11929" y="21599"/>
                        <a:pt x="0" y="21600"/>
                      </a:cubicBezTo>
                    </a:path>
                    <a:path w="21600" h="21600" stroke="0" extrusionOk="0">
                      <a:moveTo>
                        <a:pt x="21600" y="0"/>
                      </a:moveTo>
                      <a:cubicBezTo>
                        <a:pt x="21600" y="11929"/>
                        <a:pt x="11929" y="21599"/>
                        <a:pt x="0" y="21600"/>
                      </a:cubicBezTo>
                      <a:lnTo>
                        <a:pt x="0" y="0"/>
                      </a:lnTo>
                      <a:lnTo>
                        <a:pt x="21600" y="0"/>
                      </a:lnTo>
                      <a:close/>
                    </a:path>
                  </a:pathLst>
                </a:custGeom>
                <a:noFill/>
                <a:ln w="1588">
                  <a:solidFill>
                    <a:srgbClr val="676767"/>
                  </a:solidFill>
                  <a:round/>
                  <a:headEnd/>
                  <a:tailEnd/>
                </a:ln>
                <a:extLst>
                  <a:ext uri="{909E8E84-426E-40DD-AFC4-6F175D3DCCD1}">
                    <a14:hiddenFill xmlns:a14="http://schemas.microsoft.com/office/drawing/2010/main">
                      <a:solidFill>
                        <a:srgbClr val="FFFFFF"/>
                      </a:solidFill>
                    </a14:hiddenFill>
                  </a:ext>
                </a:extLst>
              </p:spPr>
              <p:txBody>
                <a:bodyPr/>
                <a:lstStyle/>
                <a:p>
                  <a:endParaRPr lang="es-AR"/>
                </a:p>
              </p:txBody>
            </p:sp>
            <p:sp>
              <p:nvSpPr>
                <p:cNvPr id="33032" name="Arco 1797"/>
                <p:cNvSpPr>
                  <a:spLocks/>
                </p:cNvSpPr>
                <p:nvPr/>
              </p:nvSpPr>
              <p:spPr bwMode="auto">
                <a:xfrm>
                  <a:off x="3389" y="2491"/>
                  <a:ext cx="126" cy="62"/>
                </a:xfrm>
                <a:custGeom>
                  <a:avLst/>
                  <a:gdLst>
                    <a:gd name="T0" fmla="*/ 0 w 21600"/>
                    <a:gd name="T1" fmla="*/ 0 h 21951"/>
                    <a:gd name="T2" fmla="*/ 0 w 21600"/>
                    <a:gd name="T3" fmla="*/ 0 h 21951"/>
                    <a:gd name="T4" fmla="*/ 0 w 21600"/>
                    <a:gd name="T5" fmla="*/ 0 h 21951"/>
                    <a:gd name="T6" fmla="*/ 0 60000 65536"/>
                    <a:gd name="T7" fmla="*/ 0 60000 65536"/>
                    <a:gd name="T8" fmla="*/ 0 60000 65536"/>
                    <a:gd name="T9" fmla="*/ 0 w 21600"/>
                    <a:gd name="T10" fmla="*/ 0 h 21951"/>
                    <a:gd name="T11" fmla="*/ 21600 w 21600"/>
                    <a:gd name="T12" fmla="*/ 21951 h 21951"/>
                  </a:gdLst>
                  <a:ahLst/>
                  <a:cxnLst>
                    <a:cxn ang="T6">
                      <a:pos x="T0" y="T1"/>
                    </a:cxn>
                    <a:cxn ang="T7">
                      <a:pos x="T2" y="T3"/>
                    </a:cxn>
                    <a:cxn ang="T8">
                      <a:pos x="T4" y="T5"/>
                    </a:cxn>
                  </a:cxnLst>
                  <a:rect l="T9" t="T10" r="T11" b="T12"/>
                  <a:pathLst>
                    <a:path w="21600" h="21951" fill="none" extrusionOk="0">
                      <a:moveTo>
                        <a:pt x="21597" y="-1"/>
                      </a:moveTo>
                      <a:cubicBezTo>
                        <a:pt x="21599" y="116"/>
                        <a:pt x="21600" y="233"/>
                        <a:pt x="21600" y="351"/>
                      </a:cubicBezTo>
                      <a:cubicBezTo>
                        <a:pt x="21600" y="12280"/>
                        <a:pt x="11929" y="21950"/>
                        <a:pt x="0" y="21951"/>
                      </a:cubicBezTo>
                    </a:path>
                    <a:path w="21600" h="21951" stroke="0" extrusionOk="0">
                      <a:moveTo>
                        <a:pt x="21597" y="-1"/>
                      </a:moveTo>
                      <a:cubicBezTo>
                        <a:pt x="21599" y="116"/>
                        <a:pt x="21600" y="233"/>
                        <a:pt x="21600" y="351"/>
                      </a:cubicBezTo>
                      <a:cubicBezTo>
                        <a:pt x="21600" y="12280"/>
                        <a:pt x="11929" y="21950"/>
                        <a:pt x="0" y="21951"/>
                      </a:cubicBezTo>
                      <a:lnTo>
                        <a:pt x="0" y="351"/>
                      </a:lnTo>
                      <a:lnTo>
                        <a:pt x="21597" y="-1"/>
                      </a:lnTo>
                      <a:close/>
                    </a:path>
                  </a:pathLst>
                </a:custGeom>
                <a:noFill/>
                <a:ln w="1588">
                  <a:solidFill>
                    <a:srgbClr val="676767"/>
                  </a:solidFill>
                  <a:round/>
                  <a:headEnd/>
                  <a:tailEnd/>
                </a:ln>
                <a:extLst>
                  <a:ext uri="{909E8E84-426E-40DD-AFC4-6F175D3DCCD1}">
                    <a14:hiddenFill xmlns:a14="http://schemas.microsoft.com/office/drawing/2010/main">
                      <a:solidFill>
                        <a:srgbClr val="FFFFFF"/>
                      </a:solidFill>
                    </a14:hiddenFill>
                  </a:ext>
                </a:extLst>
              </p:spPr>
              <p:txBody>
                <a:bodyPr/>
                <a:lstStyle/>
                <a:p>
                  <a:endParaRPr lang="es-AR"/>
                </a:p>
              </p:txBody>
            </p:sp>
            <p:sp>
              <p:nvSpPr>
                <p:cNvPr id="33033" name="Arco 1798"/>
                <p:cNvSpPr>
                  <a:spLocks/>
                </p:cNvSpPr>
                <p:nvPr/>
              </p:nvSpPr>
              <p:spPr bwMode="auto">
                <a:xfrm>
                  <a:off x="3366" y="2488"/>
                  <a:ext cx="126" cy="62"/>
                </a:xfrm>
                <a:custGeom>
                  <a:avLst/>
                  <a:gdLst>
                    <a:gd name="T0" fmla="*/ 0 w 21600"/>
                    <a:gd name="T1" fmla="*/ 0 h 21954"/>
                    <a:gd name="T2" fmla="*/ 0 w 21600"/>
                    <a:gd name="T3" fmla="*/ 0 h 21954"/>
                    <a:gd name="T4" fmla="*/ 0 w 21600"/>
                    <a:gd name="T5" fmla="*/ 0 h 21954"/>
                    <a:gd name="T6" fmla="*/ 0 60000 65536"/>
                    <a:gd name="T7" fmla="*/ 0 60000 65536"/>
                    <a:gd name="T8" fmla="*/ 0 60000 65536"/>
                    <a:gd name="T9" fmla="*/ 0 w 21600"/>
                    <a:gd name="T10" fmla="*/ 0 h 21954"/>
                    <a:gd name="T11" fmla="*/ 21600 w 21600"/>
                    <a:gd name="T12" fmla="*/ 21954 h 21954"/>
                  </a:gdLst>
                  <a:ahLst/>
                  <a:cxnLst>
                    <a:cxn ang="T6">
                      <a:pos x="T0" y="T1"/>
                    </a:cxn>
                    <a:cxn ang="T7">
                      <a:pos x="T2" y="T3"/>
                    </a:cxn>
                    <a:cxn ang="T8">
                      <a:pos x="T4" y="T5"/>
                    </a:cxn>
                  </a:cxnLst>
                  <a:rect l="T9" t="T10" r="T11" b="T12"/>
                  <a:pathLst>
                    <a:path w="21600" h="21954" fill="none" extrusionOk="0">
                      <a:moveTo>
                        <a:pt x="21597" y="-1"/>
                      </a:moveTo>
                      <a:cubicBezTo>
                        <a:pt x="21599" y="117"/>
                        <a:pt x="21600" y="235"/>
                        <a:pt x="21600" y="354"/>
                      </a:cubicBezTo>
                      <a:cubicBezTo>
                        <a:pt x="21600" y="12283"/>
                        <a:pt x="11929" y="21953"/>
                        <a:pt x="0" y="21954"/>
                      </a:cubicBezTo>
                    </a:path>
                    <a:path w="21600" h="21954" stroke="0" extrusionOk="0">
                      <a:moveTo>
                        <a:pt x="21597" y="-1"/>
                      </a:moveTo>
                      <a:cubicBezTo>
                        <a:pt x="21599" y="117"/>
                        <a:pt x="21600" y="235"/>
                        <a:pt x="21600" y="354"/>
                      </a:cubicBezTo>
                      <a:cubicBezTo>
                        <a:pt x="21600" y="12283"/>
                        <a:pt x="11929" y="21953"/>
                        <a:pt x="0" y="21954"/>
                      </a:cubicBezTo>
                      <a:lnTo>
                        <a:pt x="0" y="354"/>
                      </a:lnTo>
                      <a:lnTo>
                        <a:pt x="21597" y="-1"/>
                      </a:lnTo>
                      <a:close/>
                    </a:path>
                  </a:pathLst>
                </a:custGeom>
                <a:noFill/>
                <a:ln w="1588">
                  <a:solidFill>
                    <a:srgbClr val="676767"/>
                  </a:solidFill>
                  <a:round/>
                  <a:headEnd/>
                  <a:tailEnd/>
                </a:ln>
                <a:extLst>
                  <a:ext uri="{909E8E84-426E-40DD-AFC4-6F175D3DCCD1}">
                    <a14:hiddenFill xmlns:a14="http://schemas.microsoft.com/office/drawing/2010/main">
                      <a:solidFill>
                        <a:srgbClr val="FFFFFF"/>
                      </a:solidFill>
                    </a14:hiddenFill>
                  </a:ext>
                </a:extLst>
              </p:spPr>
              <p:txBody>
                <a:bodyPr/>
                <a:lstStyle/>
                <a:p>
                  <a:endParaRPr lang="es-AR"/>
                </a:p>
              </p:txBody>
            </p:sp>
          </p:grpSp>
        </p:grpSp>
        <p:grpSp>
          <p:nvGrpSpPr>
            <p:cNvPr id="32809" name="Grupo 1799"/>
            <p:cNvGrpSpPr>
              <a:grpSpLocks/>
            </p:cNvGrpSpPr>
            <p:nvPr/>
          </p:nvGrpSpPr>
          <p:grpSpPr bwMode="auto">
            <a:xfrm>
              <a:off x="2397" y="2227"/>
              <a:ext cx="712" cy="664"/>
              <a:chOff x="2397" y="2227"/>
              <a:chExt cx="712" cy="664"/>
            </a:xfrm>
          </p:grpSpPr>
          <p:grpSp>
            <p:nvGrpSpPr>
              <p:cNvPr id="32979" name="Grupo 1800"/>
              <p:cNvGrpSpPr>
                <a:grpSpLocks/>
              </p:cNvGrpSpPr>
              <p:nvPr/>
            </p:nvGrpSpPr>
            <p:grpSpPr bwMode="auto">
              <a:xfrm>
                <a:off x="2397" y="2477"/>
                <a:ext cx="153" cy="414"/>
                <a:chOff x="2397" y="2477"/>
                <a:chExt cx="153" cy="414"/>
              </a:xfrm>
            </p:grpSpPr>
            <p:grpSp>
              <p:nvGrpSpPr>
                <p:cNvPr id="32993" name="Grupo 1801"/>
                <p:cNvGrpSpPr>
                  <a:grpSpLocks/>
                </p:cNvGrpSpPr>
                <p:nvPr/>
              </p:nvGrpSpPr>
              <p:grpSpPr bwMode="auto">
                <a:xfrm>
                  <a:off x="2398" y="2617"/>
                  <a:ext cx="152" cy="274"/>
                  <a:chOff x="2398" y="2617"/>
                  <a:chExt cx="152" cy="274"/>
                </a:xfrm>
              </p:grpSpPr>
              <p:grpSp>
                <p:nvGrpSpPr>
                  <p:cNvPr id="33001" name="Grupo 1802"/>
                  <p:cNvGrpSpPr>
                    <a:grpSpLocks/>
                  </p:cNvGrpSpPr>
                  <p:nvPr/>
                </p:nvGrpSpPr>
                <p:grpSpPr bwMode="auto">
                  <a:xfrm>
                    <a:off x="2398" y="2626"/>
                    <a:ext cx="97" cy="263"/>
                    <a:chOff x="2398" y="2626"/>
                    <a:chExt cx="97" cy="263"/>
                  </a:xfrm>
                </p:grpSpPr>
                <p:sp>
                  <p:nvSpPr>
                    <p:cNvPr id="33009" name="Línea 1803"/>
                    <p:cNvSpPr>
                      <a:spLocks noChangeShapeType="1"/>
                    </p:cNvSpPr>
                    <p:nvPr/>
                  </p:nvSpPr>
                  <p:spPr bwMode="auto">
                    <a:xfrm>
                      <a:off x="2437" y="2626"/>
                      <a:ext cx="36" cy="1"/>
                    </a:xfrm>
                    <a:prstGeom prst="line">
                      <a:avLst/>
                    </a:prstGeom>
                    <a:noFill/>
                    <a:ln w="6350">
                      <a:solidFill>
                        <a:srgbClr val="C0C0C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3010" name="Línea 1804"/>
                    <p:cNvSpPr>
                      <a:spLocks noChangeShapeType="1"/>
                    </p:cNvSpPr>
                    <p:nvPr/>
                  </p:nvSpPr>
                  <p:spPr bwMode="auto">
                    <a:xfrm flipV="1">
                      <a:off x="2426" y="2629"/>
                      <a:ext cx="45" cy="55"/>
                    </a:xfrm>
                    <a:prstGeom prst="line">
                      <a:avLst/>
                    </a:prstGeom>
                    <a:noFill/>
                    <a:ln w="6350">
                      <a:solidFill>
                        <a:srgbClr val="C0C0C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3011" name="Línea 1805"/>
                    <p:cNvSpPr>
                      <a:spLocks noChangeShapeType="1"/>
                    </p:cNvSpPr>
                    <p:nvPr/>
                  </p:nvSpPr>
                  <p:spPr bwMode="auto">
                    <a:xfrm>
                      <a:off x="2426" y="2684"/>
                      <a:ext cx="62" cy="118"/>
                    </a:xfrm>
                    <a:prstGeom prst="line">
                      <a:avLst/>
                    </a:prstGeom>
                    <a:noFill/>
                    <a:ln w="6350">
                      <a:solidFill>
                        <a:srgbClr val="C0C0C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3012" name="Línea 1806"/>
                    <p:cNvSpPr>
                      <a:spLocks noChangeShapeType="1"/>
                    </p:cNvSpPr>
                    <p:nvPr/>
                  </p:nvSpPr>
                  <p:spPr bwMode="auto">
                    <a:xfrm flipV="1">
                      <a:off x="2398" y="2799"/>
                      <a:ext cx="87" cy="89"/>
                    </a:xfrm>
                    <a:prstGeom prst="line">
                      <a:avLst/>
                    </a:prstGeom>
                    <a:noFill/>
                    <a:ln w="6350">
                      <a:solidFill>
                        <a:srgbClr val="C0C0C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3013" name="Línea 1807"/>
                    <p:cNvSpPr>
                      <a:spLocks noChangeShapeType="1"/>
                    </p:cNvSpPr>
                    <p:nvPr/>
                  </p:nvSpPr>
                  <p:spPr bwMode="auto">
                    <a:xfrm>
                      <a:off x="2411" y="2800"/>
                      <a:ext cx="84" cy="89"/>
                    </a:xfrm>
                    <a:prstGeom prst="line">
                      <a:avLst/>
                    </a:prstGeom>
                    <a:noFill/>
                    <a:ln w="6350">
                      <a:solidFill>
                        <a:srgbClr val="C0C0C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3014" name="Línea 1808"/>
                    <p:cNvSpPr>
                      <a:spLocks noChangeShapeType="1"/>
                    </p:cNvSpPr>
                    <p:nvPr/>
                  </p:nvSpPr>
                  <p:spPr bwMode="auto">
                    <a:xfrm flipV="1">
                      <a:off x="2409" y="2684"/>
                      <a:ext cx="68" cy="115"/>
                    </a:xfrm>
                    <a:prstGeom prst="line">
                      <a:avLst/>
                    </a:prstGeom>
                    <a:noFill/>
                    <a:ln w="6350">
                      <a:solidFill>
                        <a:srgbClr val="C0C0C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3015" name="Línea 1809"/>
                    <p:cNvSpPr>
                      <a:spLocks noChangeShapeType="1"/>
                    </p:cNvSpPr>
                    <p:nvPr/>
                  </p:nvSpPr>
                  <p:spPr bwMode="auto">
                    <a:xfrm>
                      <a:off x="2438" y="2626"/>
                      <a:ext cx="40" cy="61"/>
                    </a:xfrm>
                    <a:prstGeom prst="line">
                      <a:avLst/>
                    </a:prstGeom>
                    <a:noFill/>
                    <a:ln w="6350">
                      <a:solidFill>
                        <a:srgbClr val="C0C0C0"/>
                      </a:solidFill>
                      <a:round/>
                      <a:headEnd/>
                      <a:tailEnd/>
                    </a:ln>
                    <a:extLst>
                      <a:ext uri="{909E8E84-426E-40DD-AFC4-6F175D3DCCD1}">
                        <a14:hiddenFill xmlns:a14="http://schemas.microsoft.com/office/drawing/2010/main">
                          <a:noFill/>
                        </a14:hiddenFill>
                      </a:ext>
                    </a:extLst>
                  </p:spPr>
                  <p:txBody>
                    <a:bodyPr/>
                    <a:lstStyle/>
                    <a:p>
                      <a:endParaRPr lang="es-AR"/>
                    </a:p>
                  </p:txBody>
                </p:sp>
              </p:grpSp>
              <p:sp>
                <p:nvSpPr>
                  <p:cNvPr id="33002" name="Línea 1810"/>
                  <p:cNvSpPr>
                    <a:spLocks noChangeShapeType="1"/>
                  </p:cNvSpPr>
                  <p:nvPr/>
                </p:nvSpPr>
                <p:spPr bwMode="auto">
                  <a:xfrm flipV="1">
                    <a:off x="2494" y="2782"/>
                    <a:ext cx="36" cy="109"/>
                  </a:xfrm>
                  <a:prstGeom prst="line">
                    <a:avLst/>
                  </a:prstGeom>
                  <a:noFill/>
                  <a:ln w="6350">
                    <a:solidFill>
                      <a:srgbClr val="C0C0C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3003" name="Línea 1811"/>
                  <p:cNvSpPr>
                    <a:spLocks noChangeShapeType="1"/>
                  </p:cNvSpPr>
                  <p:nvPr/>
                </p:nvSpPr>
                <p:spPr bwMode="auto">
                  <a:xfrm>
                    <a:off x="2480" y="2687"/>
                    <a:ext cx="51" cy="97"/>
                  </a:xfrm>
                  <a:prstGeom prst="line">
                    <a:avLst/>
                  </a:prstGeom>
                  <a:noFill/>
                  <a:ln w="6350">
                    <a:solidFill>
                      <a:srgbClr val="C0C0C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3004" name="Línea 1812"/>
                  <p:cNvSpPr>
                    <a:spLocks noChangeShapeType="1"/>
                  </p:cNvSpPr>
                  <p:nvPr/>
                </p:nvSpPr>
                <p:spPr bwMode="auto">
                  <a:xfrm flipV="1">
                    <a:off x="2479" y="2619"/>
                    <a:ext cx="12" cy="68"/>
                  </a:xfrm>
                  <a:prstGeom prst="line">
                    <a:avLst/>
                  </a:prstGeom>
                  <a:noFill/>
                  <a:ln w="6350">
                    <a:solidFill>
                      <a:srgbClr val="C0C0C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3005" name="Línea 1813"/>
                  <p:cNvSpPr>
                    <a:spLocks noChangeShapeType="1"/>
                  </p:cNvSpPr>
                  <p:nvPr/>
                </p:nvSpPr>
                <p:spPr bwMode="auto">
                  <a:xfrm flipV="1">
                    <a:off x="2474" y="2617"/>
                    <a:ext cx="21" cy="10"/>
                  </a:xfrm>
                  <a:prstGeom prst="line">
                    <a:avLst/>
                  </a:prstGeom>
                  <a:noFill/>
                  <a:ln w="6350">
                    <a:solidFill>
                      <a:srgbClr val="C0C0C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3006" name="Línea 1814"/>
                  <p:cNvSpPr>
                    <a:spLocks noChangeShapeType="1"/>
                  </p:cNvSpPr>
                  <p:nvPr/>
                </p:nvSpPr>
                <p:spPr bwMode="auto">
                  <a:xfrm>
                    <a:off x="2474" y="2627"/>
                    <a:ext cx="31" cy="48"/>
                  </a:xfrm>
                  <a:prstGeom prst="line">
                    <a:avLst/>
                  </a:prstGeom>
                  <a:noFill/>
                  <a:ln w="6350">
                    <a:solidFill>
                      <a:srgbClr val="C0C0C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3007" name="Línea 1815"/>
                  <p:cNvSpPr>
                    <a:spLocks noChangeShapeType="1"/>
                  </p:cNvSpPr>
                  <p:nvPr/>
                </p:nvSpPr>
                <p:spPr bwMode="auto">
                  <a:xfrm flipV="1">
                    <a:off x="2488" y="2675"/>
                    <a:ext cx="14" cy="125"/>
                  </a:xfrm>
                  <a:prstGeom prst="line">
                    <a:avLst/>
                  </a:prstGeom>
                  <a:noFill/>
                  <a:ln w="6350">
                    <a:solidFill>
                      <a:srgbClr val="C0C0C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3008" name="Línea 1816"/>
                  <p:cNvSpPr>
                    <a:spLocks noChangeShapeType="1"/>
                  </p:cNvSpPr>
                  <p:nvPr/>
                </p:nvSpPr>
                <p:spPr bwMode="auto">
                  <a:xfrm>
                    <a:off x="2489" y="2799"/>
                    <a:ext cx="61" cy="58"/>
                  </a:xfrm>
                  <a:prstGeom prst="line">
                    <a:avLst/>
                  </a:prstGeom>
                  <a:noFill/>
                  <a:ln w="6350">
                    <a:solidFill>
                      <a:srgbClr val="C0C0C0"/>
                    </a:solidFill>
                    <a:round/>
                    <a:headEnd/>
                    <a:tailEnd/>
                  </a:ln>
                  <a:extLst>
                    <a:ext uri="{909E8E84-426E-40DD-AFC4-6F175D3DCCD1}">
                      <a14:hiddenFill xmlns:a14="http://schemas.microsoft.com/office/drawing/2010/main">
                        <a:noFill/>
                      </a14:hiddenFill>
                    </a:ext>
                  </a:extLst>
                </p:spPr>
                <p:txBody>
                  <a:bodyPr/>
                  <a:lstStyle/>
                  <a:p>
                    <a:endParaRPr lang="es-AR"/>
                  </a:p>
                </p:txBody>
              </p:sp>
            </p:grpSp>
            <p:grpSp>
              <p:nvGrpSpPr>
                <p:cNvPr id="32994" name="Grupo 1817"/>
                <p:cNvGrpSpPr>
                  <a:grpSpLocks/>
                </p:cNvGrpSpPr>
                <p:nvPr/>
              </p:nvGrpSpPr>
              <p:grpSpPr bwMode="auto">
                <a:xfrm>
                  <a:off x="2397" y="2490"/>
                  <a:ext cx="151" cy="398"/>
                  <a:chOff x="2397" y="2490"/>
                  <a:chExt cx="151" cy="398"/>
                </a:xfrm>
              </p:grpSpPr>
              <p:sp>
                <p:nvSpPr>
                  <p:cNvPr id="32996" name="Línea 1818"/>
                  <p:cNvSpPr>
                    <a:spLocks noChangeShapeType="1"/>
                  </p:cNvSpPr>
                  <p:nvPr/>
                </p:nvSpPr>
                <p:spPr bwMode="auto">
                  <a:xfrm flipV="1">
                    <a:off x="2397" y="2490"/>
                    <a:ext cx="58" cy="394"/>
                  </a:xfrm>
                  <a:prstGeom prst="line">
                    <a:avLst/>
                  </a:prstGeom>
                  <a:noFill/>
                  <a:ln w="20638">
                    <a:solidFill>
                      <a:srgbClr val="C0C0C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997" name="Línea 1819"/>
                  <p:cNvSpPr>
                    <a:spLocks noChangeShapeType="1"/>
                  </p:cNvSpPr>
                  <p:nvPr/>
                </p:nvSpPr>
                <p:spPr bwMode="auto">
                  <a:xfrm>
                    <a:off x="2457" y="2501"/>
                    <a:ext cx="37" cy="387"/>
                  </a:xfrm>
                  <a:prstGeom prst="line">
                    <a:avLst/>
                  </a:prstGeom>
                  <a:noFill/>
                  <a:ln w="20638">
                    <a:solidFill>
                      <a:srgbClr val="C0C0C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998" name="Línea 1820"/>
                  <p:cNvSpPr>
                    <a:spLocks noChangeShapeType="1"/>
                  </p:cNvSpPr>
                  <p:nvPr/>
                </p:nvSpPr>
                <p:spPr bwMode="auto">
                  <a:xfrm flipV="1">
                    <a:off x="2495" y="2854"/>
                    <a:ext cx="53" cy="32"/>
                  </a:xfrm>
                  <a:prstGeom prst="line">
                    <a:avLst/>
                  </a:prstGeom>
                  <a:noFill/>
                  <a:ln w="20638">
                    <a:solidFill>
                      <a:srgbClr val="C0C0C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999" name="Línea 1821"/>
                  <p:cNvSpPr>
                    <a:spLocks noChangeShapeType="1"/>
                  </p:cNvSpPr>
                  <p:nvPr/>
                </p:nvSpPr>
                <p:spPr bwMode="auto">
                  <a:xfrm>
                    <a:off x="2465" y="2498"/>
                    <a:ext cx="81" cy="359"/>
                  </a:xfrm>
                  <a:prstGeom prst="line">
                    <a:avLst/>
                  </a:prstGeom>
                  <a:noFill/>
                  <a:ln w="20638">
                    <a:solidFill>
                      <a:srgbClr val="C0C0C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3000" name="Línea 1822"/>
                  <p:cNvSpPr>
                    <a:spLocks noChangeShapeType="1"/>
                  </p:cNvSpPr>
                  <p:nvPr/>
                </p:nvSpPr>
                <p:spPr bwMode="auto">
                  <a:xfrm>
                    <a:off x="2398" y="2884"/>
                    <a:ext cx="99" cy="1"/>
                  </a:xfrm>
                  <a:prstGeom prst="line">
                    <a:avLst/>
                  </a:prstGeom>
                  <a:noFill/>
                  <a:ln w="20638">
                    <a:solidFill>
                      <a:srgbClr val="C0C0C0"/>
                    </a:solidFill>
                    <a:round/>
                    <a:headEnd/>
                    <a:tailEnd/>
                  </a:ln>
                  <a:extLst>
                    <a:ext uri="{909E8E84-426E-40DD-AFC4-6F175D3DCCD1}">
                      <a14:hiddenFill xmlns:a14="http://schemas.microsoft.com/office/drawing/2010/main">
                        <a:noFill/>
                      </a14:hiddenFill>
                    </a:ext>
                  </a:extLst>
                </p:spPr>
                <p:txBody>
                  <a:bodyPr/>
                  <a:lstStyle/>
                  <a:p>
                    <a:endParaRPr lang="es-AR"/>
                  </a:p>
                </p:txBody>
              </p:sp>
            </p:grpSp>
            <p:sp>
              <p:nvSpPr>
                <p:cNvPr id="32995" name="Elipse 1823"/>
                <p:cNvSpPr>
                  <a:spLocks noChangeArrowheads="1"/>
                </p:cNvSpPr>
                <p:nvPr/>
              </p:nvSpPr>
              <p:spPr bwMode="auto">
                <a:xfrm>
                  <a:off x="2441" y="2477"/>
                  <a:ext cx="43" cy="48"/>
                </a:xfrm>
                <a:prstGeom prst="ellipse">
                  <a:avLst/>
                </a:prstGeom>
                <a:solidFill>
                  <a:srgbClr val="FF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2980" name="Grupo 1824"/>
              <p:cNvGrpSpPr>
                <a:grpSpLocks/>
              </p:cNvGrpSpPr>
              <p:nvPr/>
            </p:nvGrpSpPr>
            <p:grpSpPr bwMode="auto">
              <a:xfrm>
                <a:off x="2499" y="2227"/>
                <a:ext cx="610" cy="588"/>
                <a:chOff x="2499" y="2227"/>
                <a:chExt cx="610" cy="588"/>
              </a:xfrm>
            </p:grpSpPr>
            <p:grpSp>
              <p:nvGrpSpPr>
                <p:cNvPr id="32981" name="Grupo 1825"/>
                <p:cNvGrpSpPr>
                  <a:grpSpLocks/>
                </p:cNvGrpSpPr>
                <p:nvPr/>
              </p:nvGrpSpPr>
              <p:grpSpPr bwMode="auto">
                <a:xfrm>
                  <a:off x="2812" y="2227"/>
                  <a:ext cx="297" cy="588"/>
                  <a:chOff x="2812" y="2227"/>
                  <a:chExt cx="297" cy="588"/>
                </a:xfrm>
              </p:grpSpPr>
              <p:sp>
                <p:nvSpPr>
                  <p:cNvPr id="32990" name="Arco 1826"/>
                  <p:cNvSpPr>
                    <a:spLocks/>
                  </p:cNvSpPr>
                  <p:nvPr/>
                </p:nvSpPr>
                <p:spPr bwMode="auto">
                  <a:xfrm>
                    <a:off x="2927" y="2227"/>
                    <a:ext cx="182" cy="588"/>
                  </a:xfrm>
                  <a:custGeom>
                    <a:avLst/>
                    <a:gdLst>
                      <a:gd name="T0" fmla="*/ 0 w 21600"/>
                      <a:gd name="T1" fmla="*/ 0 h 42016"/>
                      <a:gd name="T2" fmla="*/ 0 w 21600"/>
                      <a:gd name="T3" fmla="*/ 0 h 42016"/>
                      <a:gd name="T4" fmla="*/ 0 w 21600"/>
                      <a:gd name="T5" fmla="*/ 0 h 42016"/>
                      <a:gd name="T6" fmla="*/ 0 60000 65536"/>
                      <a:gd name="T7" fmla="*/ 0 60000 65536"/>
                      <a:gd name="T8" fmla="*/ 0 60000 65536"/>
                      <a:gd name="T9" fmla="*/ 0 w 21600"/>
                      <a:gd name="T10" fmla="*/ 0 h 42016"/>
                      <a:gd name="T11" fmla="*/ 21600 w 21600"/>
                      <a:gd name="T12" fmla="*/ 42016 h 42016"/>
                    </a:gdLst>
                    <a:ahLst/>
                    <a:cxnLst>
                      <a:cxn ang="T6">
                        <a:pos x="T0" y="T1"/>
                      </a:cxn>
                      <a:cxn ang="T7">
                        <a:pos x="T2" y="T3"/>
                      </a:cxn>
                      <a:cxn ang="T8">
                        <a:pos x="T4" y="T5"/>
                      </a:cxn>
                    </a:cxnLst>
                    <a:rect l="T9" t="T10" r="T11" b="T12"/>
                    <a:pathLst>
                      <a:path w="21600" h="42016" fill="none" extrusionOk="0">
                        <a:moveTo>
                          <a:pt x="4238" y="0"/>
                        </a:moveTo>
                        <a:cubicBezTo>
                          <a:pt x="14333" y="2020"/>
                          <a:pt x="21600" y="10884"/>
                          <a:pt x="21600" y="21180"/>
                        </a:cubicBezTo>
                        <a:cubicBezTo>
                          <a:pt x="21600" y="30916"/>
                          <a:pt x="15085" y="39449"/>
                          <a:pt x="5693" y="42016"/>
                        </a:cubicBezTo>
                      </a:path>
                      <a:path w="21600" h="42016" stroke="0" extrusionOk="0">
                        <a:moveTo>
                          <a:pt x="4238" y="0"/>
                        </a:moveTo>
                        <a:cubicBezTo>
                          <a:pt x="14333" y="2020"/>
                          <a:pt x="21600" y="10884"/>
                          <a:pt x="21600" y="21180"/>
                        </a:cubicBezTo>
                        <a:cubicBezTo>
                          <a:pt x="21600" y="30916"/>
                          <a:pt x="15085" y="39449"/>
                          <a:pt x="5693" y="42016"/>
                        </a:cubicBezTo>
                        <a:lnTo>
                          <a:pt x="0" y="21180"/>
                        </a:lnTo>
                        <a:lnTo>
                          <a:pt x="4238" y="0"/>
                        </a:lnTo>
                        <a:close/>
                      </a:path>
                    </a:pathLst>
                  </a:custGeom>
                  <a:noFill/>
                  <a:ln w="6350">
                    <a:solidFill>
                      <a:srgbClr val="FFFF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AR"/>
                  </a:p>
                </p:txBody>
              </p:sp>
              <p:sp>
                <p:nvSpPr>
                  <p:cNvPr id="32991" name="Arco 1827"/>
                  <p:cNvSpPr>
                    <a:spLocks/>
                  </p:cNvSpPr>
                  <p:nvPr/>
                </p:nvSpPr>
                <p:spPr bwMode="auto">
                  <a:xfrm>
                    <a:off x="2875" y="2265"/>
                    <a:ext cx="157" cy="505"/>
                  </a:xfrm>
                  <a:custGeom>
                    <a:avLst/>
                    <a:gdLst>
                      <a:gd name="T0" fmla="*/ 0 w 21600"/>
                      <a:gd name="T1" fmla="*/ 0 h 41982"/>
                      <a:gd name="T2" fmla="*/ 0 w 21600"/>
                      <a:gd name="T3" fmla="*/ 0 h 41982"/>
                      <a:gd name="T4" fmla="*/ 0 w 21600"/>
                      <a:gd name="T5" fmla="*/ 0 h 41982"/>
                      <a:gd name="T6" fmla="*/ 0 60000 65536"/>
                      <a:gd name="T7" fmla="*/ 0 60000 65536"/>
                      <a:gd name="T8" fmla="*/ 0 60000 65536"/>
                      <a:gd name="T9" fmla="*/ 0 w 21600"/>
                      <a:gd name="T10" fmla="*/ 0 h 41982"/>
                      <a:gd name="T11" fmla="*/ 21600 w 21600"/>
                      <a:gd name="T12" fmla="*/ 41982 h 41982"/>
                    </a:gdLst>
                    <a:ahLst/>
                    <a:cxnLst>
                      <a:cxn ang="T6">
                        <a:pos x="T0" y="T1"/>
                      </a:cxn>
                      <a:cxn ang="T7">
                        <a:pos x="T2" y="T3"/>
                      </a:cxn>
                      <a:cxn ang="T8">
                        <a:pos x="T4" y="T5"/>
                      </a:cxn>
                    </a:cxnLst>
                    <a:rect l="T9" t="T10" r="T11" b="T12"/>
                    <a:pathLst>
                      <a:path w="21600" h="41982" fill="none" extrusionOk="0">
                        <a:moveTo>
                          <a:pt x="4361" y="0"/>
                        </a:moveTo>
                        <a:cubicBezTo>
                          <a:pt x="14398" y="2069"/>
                          <a:pt x="21600" y="10906"/>
                          <a:pt x="21600" y="21155"/>
                        </a:cubicBezTo>
                        <a:cubicBezTo>
                          <a:pt x="21600" y="30879"/>
                          <a:pt x="15102" y="39404"/>
                          <a:pt x="5726" y="41982"/>
                        </a:cubicBezTo>
                      </a:path>
                      <a:path w="21600" h="41982" stroke="0" extrusionOk="0">
                        <a:moveTo>
                          <a:pt x="4361" y="0"/>
                        </a:moveTo>
                        <a:cubicBezTo>
                          <a:pt x="14398" y="2069"/>
                          <a:pt x="21600" y="10906"/>
                          <a:pt x="21600" y="21155"/>
                        </a:cubicBezTo>
                        <a:cubicBezTo>
                          <a:pt x="21600" y="30879"/>
                          <a:pt x="15102" y="39404"/>
                          <a:pt x="5726" y="41982"/>
                        </a:cubicBezTo>
                        <a:lnTo>
                          <a:pt x="0" y="21155"/>
                        </a:lnTo>
                        <a:lnTo>
                          <a:pt x="4361" y="0"/>
                        </a:lnTo>
                        <a:close/>
                      </a:path>
                    </a:pathLst>
                  </a:custGeom>
                  <a:noFill/>
                  <a:ln w="6350">
                    <a:solidFill>
                      <a:srgbClr val="FFFF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AR"/>
                  </a:p>
                </p:txBody>
              </p:sp>
              <p:sp>
                <p:nvSpPr>
                  <p:cNvPr id="32992" name="Arco 1828"/>
                  <p:cNvSpPr>
                    <a:spLocks/>
                  </p:cNvSpPr>
                  <p:nvPr/>
                </p:nvSpPr>
                <p:spPr bwMode="auto">
                  <a:xfrm>
                    <a:off x="2812" y="2310"/>
                    <a:ext cx="146" cy="426"/>
                  </a:xfrm>
                  <a:custGeom>
                    <a:avLst/>
                    <a:gdLst>
                      <a:gd name="T0" fmla="*/ 0 w 21600"/>
                      <a:gd name="T1" fmla="*/ 0 h 41979"/>
                      <a:gd name="T2" fmla="*/ 0 w 21600"/>
                      <a:gd name="T3" fmla="*/ 0 h 41979"/>
                      <a:gd name="T4" fmla="*/ 0 w 21600"/>
                      <a:gd name="T5" fmla="*/ 0 h 41979"/>
                      <a:gd name="T6" fmla="*/ 0 60000 65536"/>
                      <a:gd name="T7" fmla="*/ 0 60000 65536"/>
                      <a:gd name="T8" fmla="*/ 0 60000 65536"/>
                      <a:gd name="T9" fmla="*/ 0 w 21600"/>
                      <a:gd name="T10" fmla="*/ 0 h 41979"/>
                      <a:gd name="T11" fmla="*/ 21600 w 21600"/>
                      <a:gd name="T12" fmla="*/ 41979 h 41979"/>
                    </a:gdLst>
                    <a:ahLst/>
                    <a:cxnLst>
                      <a:cxn ang="T6">
                        <a:pos x="T0" y="T1"/>
                      </a:cxn>
                      <a:cxn ang="T7">
                        <a:pos x="T2" y="T3"/>
                      </a:cxn>
                      <a:cxn ang="T8">
                        <a:pos x="T4" y="T5"/>
                      </a:cxn>
                    </a:cxnLst>
                    <a:rect l="T9" t="T10" r="T11" b="T12"/>
                    <a:pathLst>
                      <a:path w="21600" h="41979" fill="none" extrusionOk="0">
                        <a:moveTo>
                          <a:pt x="4386" y="-1"/>
                        </a:moveTo>
                        <a:cubicBezTo>
                          <a:pt x="14411" y="2079"/>
                          <a:pt x="21600" y="10911"/>
                          <a:pt x="21600" y="21150"/>
                        </a:cubicBezTo>
                        <a:cubicBezTo>
                          <a:pt x="21600" y="30876"/>
                          <a:pt x="15099" y="39402"/>
                          <a:pt x="5720" y="41978"/>
                        </a:cubicBezTo>
                      </a:path>
                      <a:path w="21600" h="41979" stroke="0" extrusionOk="0">
                        <a:moveTo>
                          <a:pt x="4386" y="-1"/>
                        </a:moveTo>
                        <a:cubicBezTo>
                          <a:pt x="14411" y="2079"/>
                          <a:pt x="21600" y="10911"/>
                          <a:pt x="21600" y="21150"/>
                        </a:cubicBezTo>
                        <a:cubicBezTo>
                          <a:pt x="21600" y="30876"/>
                          <a:pt x="15099" y="39402"/>
                          <a:pt x="5720" y="41978"/>
                        </a:cubicBezTo>
                        <a:lnTo>
                          <a:pt x="0" y="21150"/>
                        </a:lnTo>
                        <a:lnTo>
                          <a:pt x="4386" y="-1"/>
                        </a:lnTo>
                        <a:close/>
                      </a:path>
                    </a:pathLst>
                  </a:custGeom>
                  <a:noFill/>
                  <a:ln w="6350">
                    <a:solidFill>
                      <a:srgbClr val="FFFF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AR"/>
                  </a:p>
                </p:txBody>
              </p:sp>
            </p:grpSp>
            <p:grpSp>
              <p:nvGrpSpPr>
                <p:cNvPr id="32982" name="Grupo 1829"/>
                <p:cNvGrpSpPr>
                  <a:grpSpLocks/>
                </p:cNvGrpSpPr>
                <p:nvPr/>
              </p:nvGrpSpPr>
              <p:grpSpPr bwMode="auto">
                <a:xfrm>
                  <a:off x="2643" y="2339"/>
                  <a:ext cx="249" cy="390"/>
                  <a:chOff x="2643" y="2339"/>
                  <a:chExt cx="249" cy="390"/>
                </a:xfrm>
              </p:grpSpPr>
              <p:sp>
                <p:nvSpPr>
                  <p:cNvPr id="32987" name="Arco 1830"/>
                  <p:cNvSpPr>
                    <a:spLocks/>
                  </p:cNvSpPr>
                  <p:nvPr/>
                </p:nvSpPr>
                <p:spPr bwMode="auto">
                  <a:xfrm>
                    <a:off x="2739" y="2339"/>
                    <a:ext cx="153" cy="390"/>
                  </a:xfrm>
                  <a:custGeom>
                    <a:avLst/>
                    <a:gdLst>
                      <a:gd name="T0" fmla="*/ 0 w 21600"/>
                      <a:gd name="T1" fmla="*/ 0 h 42081"/>
                      <a:gd name="T2" fmla="*/ 0 w 21600"/>
                      <a:gd name="T3" fmla="*/ 0 h 42081"/>
                      <a:gd name="T4" fmla="*/ 0 w 21600"/>
                      <a:gd name="T5" fmla="*/ 0 h 42081"/>
                      <a:gd name="T6" fmla="*/ 0 60000 65536"/>
                      <a:gd name="T7" fmla="*/ 0 60000 65536"/>
                      <a:gd name="T8" fmla="*/ 0 60000 65536"/>
                      <a:gd name="T9" fmla="*/ 0 w 21600"/>
                      <a:gd name="T10" fmla="*/ 0 h 42081"/>
                      <a:gd name="T11" fmla="*/ 21600 w 21600"/>
                      <a:gd name="T12" fmla="*/ 42081 h 42081"/>
                    </a:gdLst>
                    <a:ahLst/>
                    <a:cxnLst>
                      <a:cxn ang="T6">
                        <a:pos x="T0" y="T1"/>
                      </a:cxn>
                      <a:cxn ang="T7">
                        <a:pos x="T2" y="T3"/>
                      </a:cxn>
                      <a:cxn ang="T8">
                        <a:pos x="T4" y="T5"/>
                      </a:cxn>
                    </a:cxnLst>
                    <a:rect l="T9" t="T10" r="T11" b="T12"/>
                    <a:pathLst>
                      <a:path w="21600" h="42081" fill="none" extrusionOk="0">
                        <a:moveTo>
                          <a:pt x="4042" y="-1"/>
                        </a:moveTo>
                        <a:cubicBezTo>
                          <a:pt x="14229" y="1940"/>
                          <a:pt x="21600" y="10847"/>
                          <a:pt x="21600" y="21218"/>
                        </a:cubicBezTo>
                        <a:cubicBezTo>
                          <a:pt x="21600" y="30992"/>
                          <a:pt x="15035" y="39549"/>
                          <a:pt x="5594" y="42081"/>
                        </a:cubicBezTo>
                      </a:path>
                      <a:path w="21600" h="42081" stroke="0" extrusionOk="0">
                        <a:moveTo>
                          <a:pt x="4042" y="-1"/>
                        </a:moveTo>
                        <a:cubicBezTo>
                          <a:pt x="14229" y="1940"/>
                          <a:pt x="21600" y="10847"/>
                          <a:pt x="21600" y="21218"/>
                        </a:cubicBezTo>
                        <a:cubicBezTo>
                          <a:pt x="21600" y="30992"/>
                          <a:pt x="15035" y="39549"/>
                          <a:pt x="5594" y="42081"/>
                        </a:cubicBezTo>
                        <a:lnTo>
                          <a:pt x="0" y="21218"/>
                        </a:lnTo>
                        <a:lnTo>
                          <a:pt x="4042" y="-1"/>
                        </a:lnTo>
                        <a:close/>
                      </a:path>
                    </a:pathLst>
                  </a:custGeom>
                  <a:noFill/>
                  <a:ln w="6350">
                    <a:solidFill>
                      <a:srgbClr val="FFFF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AR"/>
                  </a:p>
                </p:txBody>
              </p:sp>
              <p:sp>
                <p:nvSpPr>
                  <p:cNvPr id="32988" name="Arco 1831"/>
                  <p:cNvSpPr>
                    <a:spLocks/>
                  </p:cNvSpPr>
                  <p:nvPr/>
                </p:nvSpPr>
                <p:spPr bwMode="auto">
                  <a:xfrm>
                    <a:off x="2696" y="2363"/>
                    <a:ext cx="133" cy="336"/>
                  </a:xfrm>
                  <a:custGeom>
                    <a:avLst/>
                    <a:gdLst>
                      <a:gd name="T0" fmla="*/ 0 w 21600"/>
                      <a:gd name="T1" fmla="*/ 0 h 42147"/>
                      <a:gd name="T2" fmla="*/ 0 w 21600"/>
                      <a:gd name="T3" fmla="*/ 0 h 42147"/>
                      <a:gd name="T4" fmla="*/ 0 w 21600"/>
                      <a:gd name="T5" fmla="*/ 0 h 42147"/>
                      <a:gd name="T6" fmla="*/ 0 60000 65536"/>
                      <a:gd name="T7" fmla="*/ 0 60000 65536"/>
                      <a:gd name="T8" fmla="*/ 0 60000 65536"/>
                      <a:gd name="T9" fmla="*/ 0 w 21600"/>
                      <a:gd name="T10" fmla="*/ 0 h 42147"/>
                      <a:gd name="T11" fmla="*/ 21600 w 21600"/>
                      <a:gd name="T12" fmla="*/ 42147 h 42147"/>
                    </a:gdLst>
                    <a:ahLst/>
                    <a:cxnLst>
                      <a:cxn ang="T6">
                        <a:pos x="T0" y="T1"/>
                      </a:cxn>
                      <a:cxn ang="T7">
                        <a:pos x="T2" y="T3"/>
                      </a:cxn>
                      <a:cxn ang="T8">
                        <a:pos x="T4" y="T5"/>
                      </a:cxn>
                    </a:cxnLst>
                    <a:rect l="T9" t="T10" r="T11" b="T12"/>
                    <a:pathLst>
                      <a:path w="21600" h="42147" fill="none" extrusionOk="0">
                        <a:moveTo>
                          <a:pt x="4049" y="0"/>
                        </a:moveTo>
                        <a:cubicBezTo>
                          <a:pt x="14233" y="1944"/>
                          <a:pt x="21600" y="10849"/>
                          <a:pt x="21600" y="21217"/>
                        </a:cubicBezTo>
                        <a:cubicBezTo>
                          <a:pt x="21600" y="31090"/>
                          <a:pt x="14904" y="39707"/>
                          <a:pt x="5337" y="42147"/>
                        </a:cubicBezTo>
                      </a:path>
                      <a:path w="21600" h="42147" stroke="0" extrusionOk="0">
                        <a:moveTo>
                          <a:pt x="4049" y="0"/>
                        </a:moveTo>
                        <a:cubicBezTo>
                          <a:pt x="14233" y="1944"/>
                          <a:pt x="21600" y="10849"/>
                          <a:pt x="21600" y="21217"/>
                        </a:cubicBezTo>
                        <a:cubicBezTo>
                          <a:pt x="21600" y="31090"/>
                          <a:pt x="14904" y="39707"/>
                          <a:pt x="5337" y="42147"/>
                        </a:cubicBezTo>
                        <a:lnTo>
                          <a:pt x="0" y="21217"/>
                        </a:lnTo>
                        <a:lnTo>
                          <a:pt x="4049" y="0"/>
                        </a:lnTo>
                        <a:close/>
                      </a:path>
                    </a:pathLst>
                  </a:custGeom>
                  <a:noFill/>
                  <a:ln w="6350">
                    <a:solidFill>
                      <a:srgbClr val="FFFF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AR"/>
                  </a:p>
                </p:txBody>
              </p:sp>
              <p:sp>
                <p:nvSpPr>
                  <p:cNvPr id="32989" name="Arco 1832"/>
                  <p:cNvSpPr>
                    <a:spLocks/>
                  </p:cNvSpPr>
                  <p:nvPr/>
                </p:nvSpPr>
                <p:spPr bwMode="auto">
                  <a:xfrm>
                    <a:off x="2643" y="2393"/>
                    <a:ext cx="124" cy="282"/>
                  </a:xfrm>
                  <a:custGeom>
                    <a:avLst/>
                    <a:gdLst>
                      <a:gd name="T0" fmla="*/ 0 w 21600"/>
                      <a:gd name="T1" fmla="*/ 0 h 42079"/>
                      <a:gd name="T2" fmla="*/ 0 w 21600"/>
                      <a:gd name="T3" fmla="*/ 0 h 42079"/>
                      <a:gd name="T4" fmla="*/ 0 w 21600"/>
                      <a:gd name="T5" fmla="*/ 0 h 42079"/>
                      <a:gd name="T6" fmla="*/ 0 60000 65536"/>
                      <a:gd name="T7" fmla="*/ 0 60000 65536"/>
                      <a:gd name="T8" fmla="*/ 0 60000 65536"/>
                      <a:gd name="T9" fmla="*/ 0 w 21600"/>
                      <a:gd name="T10" fmla="*/ 0 h 42079"/>
                      <a:gd name="T11" fmla="*/ 21600 w 21600"/>
                      <a:gd name="T12" fmla="*/ 42079 h 42079"/>
                    </a:gdLst>
                    <a:ahLst/>
                    <a:cxnLst>
                      <a:cxn ang="T6">
                        <a:pos x="T0" y="T1"/>
                      </a:cxn>
                      <a:cxn ang="T7">
                        <a:pos x="T2" y="T3"/>
                      </a:cxn>
                      <a:cxn ang="T8">
                        <a:pos x="T4" y="T5"/>
                      </a:cxn>
                    </a:cxnLst>
                    <a:rect l="T9" t="T10" r="T11" b="T12"/>
                    <a:pathLst>
                      <a:path w="21600" h="42079" fill="none" extrusionOk="0">
                        <a:moveTo>
                          <a:pt x="4147" y="0"/>
                        </a:moveTo>
                        <a:cubicBezTo>
                          <a:pt x="14285" y="1983"/>
                          <a:pt x="21600" y="10867"/>
                          <a:pt x="21600" y="21198"/>
                        </a:cubicBezTo>
                        <a:cubicBezTo>
                          <a:pt x="21600" y="30999"/>
                          <a:pt x="15000" y="39572"/>
                          <a:pt x="5525" y="42079"/>
                        </a:cubicBezTo>
                      </a:path>
                      <a:path w="21600" h="42079" stroke="0" extrusionOk="0">
                        <a:moveTo>
                          <a:pt x="4147" y="0"/>
                        </a:moveTo>
                        <a:cubicBezTo>
                          <a:pt x="14285" y="1983"/>
                          <a:pt x="21600" y="10867"/>
                          <a:pt x="21600" y="21198"/>
                        </a:cubicBezTo>
                        <a:cubicBezTo>
                          <a:pt x="21600" y="30999"/>
                          <a:pt x="15000" y="39572"/>
                          <a:pt x="5525" y="42079"/>
                        </a:cubicBezTo>
                        <a:lnTo>
                          <a:pt x="0" y="21198"/>
                        </a:lnTo>
                        <a:lnTo>
                          <a:pt x="4147" y="0"/>
                        </a:lnTo>
                        <a:close/>
                      </a:path>
                    </a:pathLst>
                  </a:custGeom>
                  <a:noFill/>
                  <a:ln w="6350">
                    <a:solidFill>
                      <a:srgbClr val="FFFF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AR"/>
                  </a:p>
                </p:txBody>
              </p:sp>
            </p:grpSp>
            <p:sp>
              <p:nvSpPr>
                <p:cNvPr id="32983" name="Arco 1833"/>
                <p:cNvSpPr>
                  <a:spLocks/>
                </p:cNvSpPr>
                <p:nvPr/>
              </p:nvSpPr>
              <p:spPr bwMode="auto">
                <a:xfrm>
                  <a:off x="2599" y="2417"/>
                  <a:ext cx="112" cy="245"/>
                </a:xfrm>
                <a:custGeom>
                  <a:avLst/>
                  <a:gdLst>
                    <a:gd name="T0" fmla="*/ 0 w 21600"/>
                    <a:gd name="T1" fmla="*/ 0 h 42057"/>
                    <a:gd name="T2" fmla="*/ 0 w 21600"/>
                    <a:gd name="T3" fmla="*/ 0 h 42057"/>
                    <a:gd name="T4" fmla="*/ 0 w 21600"/>
                    <a:gd name="T5" fmla="*/ 0 h 42057"/>
                    <a:gd name="T6" fmla="*/ 0 60000 65536"/>
                    <a:gd name="T7" fmla="*/ 0 60000 65536"/>
                    <a:gd name="T8" fmla="*/ 0 60000 65536"/>
                    <a:gd name="T9" fmla="*/ 0 w 21600"/>
                    <a:gd name="T10" fmla="*/ 0 h 42057"/>
                    <a:gd name="T11" fmla="*/ 21600 w 21600"/>
                    <a:gd name="T12" fmla="*/ 42057 h 42057"/>
                  </a:gdLst>
                  <a:ahLst/>
                  <a:cxnLst>
                    <a:cxn ang="T6">
                      <a:pos x="T0" y="T1"/>
                    </a:cxn>
                    <a:cxn ang="T7">
                      <a:pos x="T2" y="T3"/>
                    </a:cxn>
                    <a:cxn ang="T8">
                      <a:pos x="T4" y="T5"/>
                    </a:cxn>
                  </a:cxnLst>
                  <a:rect l="T9" t="T10" r="T11" b="T12"/>
                  <a:pathLst>
                    <a:path w="21600" h="42057" fill="none" extrusionOk="0">
                      <a:moveTo>
                        <a:pt x="4213" y="-1"/>
                      </a:moveTo>
                      <a:cubicBezTo>
                        <a:pt x="14320" y="2009"/>
                        <a:pt x="21600" y="10879"/>
                        <a:pt x="21600" y="21185"/>
                      </a:cubicBezTo>
                      <a:cubicBezTo>
                        <a:pt x="21600" y="30972"/>
                        <a:pt x="15018" y="39537"/>
                        <a:pt x="5560" y="42056"/>
                      </a:cubicBezTo>
                    </a:path>
                    <a:path w="21600" h="42057" stroke="0" extrusionOk="0">
                      <a:moveTo>
                        <a:pt x="4213" y="-1"/>
                      </a:moveTo>
                      <a:cubicBezTo>
                        <a:pt x="14320" y="2009"/>
                        <a:pt x="21600" y="10879"/>
                        <a:pt x="21600" y="21185"/>
                      </a:cubicBezTo>
                      <a:cubicBezTo>
                        <a:pt x="21600" y="30972"/>
                        <a:pt x="15018" y="39537"/>
                        <a:pt x="5560" y="42056"/>
                      </a:cubicBezTo>
                      <a:lnTo>
                        <a:pt x="0" y="21185"/>
                      </a:lnTo>
                      <a:lnTo>
                        <a:pt x="4213" y="-1"/>
                      </a:lnTo>
                      <a:close/>
                    </a:path>
                  </a:pathLst>
                </a:custGeom>
                <a:noFill/>
                <a:ln w="6350">
                  <a:solidFill>
                    <a:srgbClr val="FFFF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AR"/>
                </a:p>
              </p:txBody>
            </p:sp>
            <p:sp>
              <p:nvSpPr>
                <p:cNvPr id="32984" name="Arco 1834"/>
                <p:cNvSpPr>
                  <a:spLocks/>
                </p:cNvSpPr>
                <p:nvPr/>
              </p:nvSpPr>
              <p:spPr bwMode="auto">
                <a:xfrm>
                  <a:off x="2552" y="2433"/>
                  <a:ext cx="96" cy="210"/>
                </a:xfrm>
                <a:custGeom>
                  <a:avLst/>
                  <a:gdLst>
                    <a:gd name="T0" fmla="*/ 0 w 21600"/>
                    <a:gd name="T1" fmla="*/ 0 h 42068"/>
                    <a:gd name="T2" fmla="*/ 0 w 21600"/>
                    <a:gd name="T3" fmla="*/ 0 h 42068"/>
                    <a:gd name="T4" fmla="*/ 0 w 21600"/>
                    <a:gd name="T5" fmla="*/ 0 h 42068"/>
                    <a:gd name="T6" fmla="*/ 0 60000 65536"/>
                    <a:gd name="T7" fmla="*/ 0 60000 65536"/>
                    <a:gd name="T8" fmla="*/ 0 60000 65536"/>
                    <a:gd name="T9" fmla="*/ 0 w 21600"/>
                    <a:gd name="T10" fmla="*/ 0 h 42068"/>
                    <a:gd name="T11" fmla="*/ 21600 w 21600"/>
                    <a:gd name="T12" fmla="*/ 42068 h 42068"/>
                  </a:gdLst>
                  <a:ahLst/>
                  <a:cxnLst>
                    <a:cxn ang="T6">
                      <a:pos x="T0" y="T1"/>
                    </a:cxn>
                    <a:cxn ang="T7">
                      <a:pos x="T2" y="T3"/>
                    </a:cxn>
                    <a:cxn ang="T8">
                      <a:pos x="T4" y="T5"/>
                    </a:cxn>
                  </a:cxnLst>
                  <a:rect l="T9" t="T10" r="T11" b="T12"/>
                  <a:pathLst>
                    <a:path w="21600" h="42068" fill="none" extrusionOk="0">
                      <a:moveTo>
                        <a:pt x="4214" y="0"/>
                      </a:moveTo>
                      <a:cubicBezTo>
                        <a:pt x="14321" y="2011"/>
                        <a:pt x="21600" y="10880"/>
                        <a:pt x="21600" y="21185"/>
                      </a:cubicBezTo>
                      <a:cubicBezTo>
                        <a:pt x="21600" y="30989"/>
                        <a:pt x="14996" y="39563"/>
                        <a:pt x="5518" y="42068"/>
                      </a:cubicBezTo>
                    </a:path>
                    <a:path w="21600" h="42068" stroke="0" extrusionOk="0">
                      <a:moveTo>
                        <a:pt x="4214" y="0"/>
                      </a:moveTo>
                      <a:cubicBezTo>
                        <a:pt x="14321" y="2011"/>
                        <a:pt x="21600" y="10880"/>
                        <a:pt x="21600" y="21185"/>
                      </a:cubicBezTo>
                      <a:cubicBezTo>
                        <a:pt x="21600" y="30989"/>
                        <a:pt x="14996" y="39563"/>
                        <a:pt x="5518" y="42068"/>
                      </a:cubicBezTo>
                      <a:lnTo>
                        <a:pt x="0" y="21185"/>
                      </a:lnTo>
                      <a:lnTo>
                        <a:pt x="4214" y="0"/>
                      </a:lnTo>
                      <a:close/>
                    </a:path>
                  </a:pathLst>
                </a:custGeom>
                <a:noFill/>
                <a:ln w="6350">
                  <a:solidFill>
                    <a:srgbClr val="FFFF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AR"/>
                </a:p>
              </p:txBody>
            </p:sp>
            <p:sp>
              <p:nvSpPr>
                <p:cNvPr id="32985" name="Arco 1835"/>
                <p:cNvSpPr>
                  <a:spLocks/>
                </p:cNvSpPr>
                <p:nvPr/>
              </p:nvSpPr>
              <p:spPr bwMode="auto">
                <a:xfrm>
                  <a:off x="2514" y="2463"/>
                  <a:ext cx="83" cy="164"/>
                </a:xfrm>
                <a:custGeom>
                  <a:avLst/>
                  <a:gdLst>
                    <a:gd name="T0" fmla="*/ 0 w 21600"/>
                    <a:gd name="T1" fmla="*/ 0 h 42012"/>
                    <a:gd name="T2" fmla="*/ 0 w 21600"/>
                    <a:gd name="T3" fmla="*/ 0 h 42012"/>
                    <a:gd name="T4" fmla="*/ 0 w 21600"/>
                    <a:gd name="T5" fmla="*/ 0 h 42012"/>
                    <a:gd name="T6" fmla="*/ 0 60000 65536"/>
                    <a:gd name="T7" fmla="*/ 0 60000 65536"/>
                    <a:gd name="T8" fmla="*/ 0 60000 65536"/>
                    <a:gd name="T9" fmla="*/ 0 w 21600"/>
                    <a:gd name="T10" fmla="*/ 0 h 42012"/>
                    <a:gd name="T11" fmla="*/ 21600 w 21600"/>
                    <a:gd name="T12" fmla="*/ 42012 h 42012"/>
                  </a:gdLst>
                  <a:ahLst/>
                  <a:cxnLst>
                    <a:cxn ang="T6">
                      <a:pos x="T0" y="T1"/>
                    </a:cxn>
                    <a:cxn ang="T7">
                      <a:pos x="T2" y="T3"/>
                    </a:cxn>
                    <a:cxn ang="T8">
                      <a:pos x="T4" y="T5"/>
                    </a:cxn>
                  </a:cxnLst>
                  <a:rect l="T9" t="T10" r="T11" b="T12"/>
                  <a:pathLst>
                    <a:path w="21600" h="42012" fill="none" extrusionOk="0">
                      <a:moveTo>
                        <a:pt x="4261" y="-1"/>
                      </a:moveTo>
                      <a:cubicBezTo>
                        <a:pt x="14345" y="2028"/>
                        <a:pt x="21600" y="10888"/>
                        <a:pt x="21600" y="21175"/>
                      </a:cubicBezTo>
                      <a:cubicBezTo>
                        <a:pt x="21600" y="30912"/>
                        <a:pt x="15084" y="39446"/>
                        <a:pt x="5690" y="42011"/>
                      </a:cubicBezTo>
                    </a:path>
                    <a:path w="21600" h="42012" stroke="0" extrusionOk="0">
                      <a:moveTo>
                        <a:pt x="4261" y="-1"/>
                      </a:moveTo>
                      <a:cubicBezTo>
                        <a:pt x="14345" y="2028"/>
                        <a:pt x="21600" y="10888"/>
                        <a:pt x="21600" y="21175"/>
                      </a:cubicBezTo>
                      <a:cubicBezTo>
                        <a:pt x="21600" y="30912"/>
                        <a:pt x="15084" y="39446"/>
                        <a:pt x="5690" y="42011"/>
                      </a:cubicBezTo>
                      <a:lnTo>
                        <a:pt x="0" y="21175"/>
                      </a:lnTo>
                      <a:lnTo>
                        <a:pt x="4261" y="-1"/>
                      </a:lnTo>
                      <a:close/>
                    </a:path>
                  </a:pathLst>
                </a:custGeom>
                <a:noFill/>
                <a:ln w="6350">
                  <a:solidFill>
                    <a:srgbClr val="FFFF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AR"/>
                </a:p>
              </p:txBody>
            </p:sp>
            <p:sp>
              <p:nvSpPr>
                <p:cNvPr id="32986" name="Arco 1836"/>
                <p:cNvSpPr>
                  <a:spLocks/>
                </p:cNvSpPr>
                <p:nvPr/>
              </p:nvSpPr>
              <p:spPr bwMode="auto">
                <a:xfrm>
                  <a:off x="2499" y="2486"/>
                  <a:ext cx="50" cy="125"/>
                </a:xfrm>
                <a:custGeom>
                  <a:avLst/>
                  <a:gdLst>
                    <a:gd name="T0" fmla="*/ 0 w 21600"/>
                    <a:gd name="T1" fmla="*/ 0 h 42225"/>
                    <a:gd name="T2" fmla="*/ 0 w 21600"/>
                    <a:gd name="T3" fmla="*/ 0 h 42225"/>
                    <a:gd name="T4" fmla="*/ 0 w 21600"/>
                    <a:gd name="T5" fmla="*/ 0 h 42225"/>
                    <a:gd name="T6" fmla="*/ 0 60000 65536"/>
                    <a:gd name="T7" fmla="*/ 0 60000 65536"/>
                    <a:gd name="T8" fmla="*/ 0 60000 65536"/>
                    <a:gd name="T9" fmla="*/ 0 w 21600"/>
                    <a:gd name="T10" fmla="*/ 0 h 42225"/>
                    <a:gd name="T11" fmla="*/ 21600 w 21600"/>
                    <a:gd name="T12" fmla="*/ 42225 h 42225"/>
                  </a:gdLst>
                  <a:ahLst/>
                  <a:cxnLst>
                    <a:cxn ang="T6">
                      <a:pos x="T0" y="T1"/>
                    </a:cxn>
                    <a:cxn ang="T7">
                      <a:pos x="T2" y="T3"/>
                    </a:cxn>
                    <a:cxn ang="T8">
                      <a:pos x="T4" y="T5"/>
                    </a:cxn>
                  </a:cxnLst>
                  <a:rect l="T9" t="T10" r="T11" b="T12"/>
                  <a:pathLst>
                    <a:path w="21600" h="42225" fill="none" extrusionOk="0">
                      <a:moveTo>
                        <a:pt x="3863" y="0"/>
                      </a:moveTo>
                      <a:cubicBezTo>
                        <a:pt x="14134" y="1867"/>
                        <a:pt x="21600" y="10813"/>
                        <a:pt x="21600" y="21252"/>
                      </a:cubicBezTo>
                      <a:cubicBezTo>
                        <a:pt x="21600" y="31191"/>
                        <a:pt x="14816" y="39848"/>
                        <a:pt x="5165" y="42225"/>
                      </a:cubicBezTo>
                    </a:path>
                    <a:path w="21600" h="42225" stroke="0" extrusionOk="0">
                      <a:moveTo>
                        <a:pt x="3863" y="0"/>
                      </a:moveTo>
                      <a:cubicBezTo>
                        <a:pt x="14134" y="1867"/>
                        <a:pt x="21600" y="10813"/>
                        <a:pt x="21600" y="21252"/>
                      </a:cubicBezTo>
                      <a:cubicBezTo>
                        <a:pt x="21600" y="31191"/>
                        <a:pt x="14816" y="39848"/>
                        <a:pt x="5165" y="42225"/>
                      </a:cubicBezTo>
                      <a:lnTo>
                        <a:pt x="0" y="21252"/>
                      </a:lnTo>
                      <a:lnTo>
                        <a:pt x="3863" y="0"/>
                      </a:lnTo>
                      <a:close/>
                    </a:path>
                  </a:pathLst>
                </a:custGeom>
                <a:noFill/>
                <a:ln w="6350">
                  <a:solidFill>
                    <a:srgbClr val="FFFF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AR"/>
                </a:p>
              </p:txBody>
            </p:sp>
          </p:grpSp>
        </p:grpSp>
        <p:grpSp>
          <p:nvGrpSpPr>
            <p:cNvPr id="32810" name="Grupo 1837"/>
            <p:cNvGrpSpPr>
              <a:grpSpLocks/>
            </p:cNvGrpSpPr>
            <p:nvPr/>
          </p:nvGrpSpPr>
          <p:grpSpPr bwMode="auto">
            <a:xfrm>
              <a:off x="2641" y="1516"/>
              <a:ext cx="328" cy="611"/>
              <a:chOff x="2641" y="1516"/>
              <a:chExt cx="328" cy="611"/>
            </a:xfrm>
          </p:grpSpPr>
          <p:grpSp>
            <p:nvGrpSpPr>
              <p:cNvPr id="32957" name="Grupo 1838"/>
              <p:cNvGrpSpPr>
                <a:grpSpLocks/>
              </p:cNvGrpSpPr>
              <p:nvPr/>
            </p:nvGrpSpPr>
            <p:grpSpPr bwMode="auto">
              <a:xfrm>
                <a:off x="2641" y="1516"/>
                <a:ext cx="328" cy="105"/>
                <a:chOff x="2641" y="1516"/>
                <a:chExt cx="328" cy="105"/>
              </a:xfrm>
            </p:grpSpPr>
            <p:sp>
              <p:nvSpPr>
                <p:cNvPr id="32975" name="Forma libre 1839"/>
                <p:cNvSpPr>
                  <a:spLocks/>
                </p:cNvSpPr>
                <p:nvPr/>
              </p:nvSpPr>
              <p:spPr bwMode="auto">
                <a:xfrm>
                  <a:off x="2867" y="1560"/>
                  <a:ext cx="102" cy="61"/>
                </a:xfrm>
                <a:custGeom>
                  <a:avLst/>
                  <a:gdLst>
                    <a:gd name="T0" fmla="*/ 0 w 204"/>
                    <a:gd name="T1" fmla="*/ 1 h 122"/>
                    <a:gd name="T2" fmla="*/ 1 w 204"/>
                    <a:gd name="T3" fmla="*/ 1 h 122"/>
                    <a:gd name="T4" fmla="*/ 1 w 204"/>
                    <a:gd name="T5" fmla="*/ 1 h 122"/>
                    <a:gd name="T6" fmla="*/ 1 w 204"/>
                    <a:gd name="T7" fmla="*/ 1 h 122"/>
                    <a:gd name="T8" fmla="*/ 1 w 204"/>
                    <a:gd name="T9" fmla="*/ 1 h 122"/>
                    <a:gd name="T10" fmla="*/ 1 w 204"/>
                    <a:gd name="T11" fmla="*/ 0 h 122"/>
                    <a:gd name="T12" fmla="*/ 0 60000 65536"/>
                    <a:gd name="T13" fmla="*/ 0 60000 65536"/>
                    <a:gd name="T14" fmla="*/ 0 60000 65536"/>
                    <a:gd name="T15" fmla="*/ 0 60000 65536"/>
                    <a:gd name="T16" fmla="*/ 0 60000 65536"/>
                    <a:gd name="T17" fmla="*/ 0 60000 65536"/>
                    <a:gd name="T18" fmla="*/ 0 w 204"/>
                    <a:gd name="T19" fmla="*/ 0 h 122"/>
                    <a:gd name="T20" fmla="*/ 204 w 204"/>
                    <a:gd name="T21" fmla="*/ 122 h 122"/>
                  </a:gdLst>
                  <a:ahLst/>
                  <a:cxnLst>
                    <a:cxn ang="T12">
                      <a:pos x="T0" y="T1"/>
                    </a:cxn>
                    <a:cxn ang="T13">
                      <a:pos x="T2" y="T3"/>
                    </a:cxn>
                    <a:cxn ang="T14">
                      <a:pos x="T4" y="T5"/>
                    </a:cxn>
                    <a:cxn ang="T15">
                      <a:pos x="T6" y="T7"/>
                    </a:cxn>
                    <a:cxn ang="T16">
                      <a:pos x="T8" y="T9"/>
                    </a:cxn>
                    <a:cxn ang="T17">
                      <a:pos x="T10" y="T11"/>
                    </a:cxn>
                  </a:cxnLst>
                  <a:rect l="T18" t="T19" r="T20" b="T21"/>
                  <a:pathLst>
                    <a:path w="204" h="122">
                      <a:moveTo>
                        <a:pt x="0" y="122"/>
                      </a:moveTo>
                      <a:lnTo>
                        <a:pt x="54" y="80"/>
                      </a:lnTo>
                      <a:lnTo>
                        <a:pt x="57" y="100"/>
                      </a:lnTo>
                      <a:lnTo>
                        <a:pt x="140" y="33"/>
                      </a:lnTo>
                      <a:lnTo>
                        <a:pt x="143" y="45"/>
                      </a:lnTo>
                      <a:lnTo>
                        <a:pt x="204" y="0"/>
                      </a:lnTo>
                    </a:path>
                  </a:pathLst>
                </a:custGeom>
                <a:noFill/>
                <a:ln w="4763">
                  <a:solidFill>
                    <a:srgbClr val="FFFF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AR"/>
                </a:p>
              </p:txBody>
            </p:sp>
            <p:sp>
              <p:nvSpPr>
                <p:cNvPr id="32976" name="Forma libre 1840"/>
                <p:cNvSpPr>
                  <a:spLocks/>
                </p:cNvSpPr>
                <p:nvPr/>
              </p:nvSpPr>
              <p:spPr bwMode="auto">
                <a:xfrm>
                  <a:off x="2822" y="1516"/>
                  <a:ext cx="71" cy="92"/>
                </a:xfrm>
                <a:custGeom>
                  <a:avLst/>
                  <a:gdLst>
                    <a:gd name="T0" fmla="*/ 0 w 142"/>
                    <a:gd name="T1" fmla="*/ 1 h 184"/>
                    <a:gd name="T2" fmla="*/ 1 w 142"/>
                    <a:gd name="T3" fmla="*/ 1 h 184"/>
                    <a:gd name="T4" fmla="*/ 1 w 142"/>
                    <a:gd name="T5" fmla="*/ 1 h 184"/>
                    <a:gd name="T6" fmla="*/ 1 w 142"/>
                    <a:gd name="T7" fmla="*/ 1 h 184"/>
                    <a:gd name="T8" fmla="*/ 1 w 142"/>
                    <a:gd name="T9" fmla="*/ 1 h 184"/>
                    <a:gd name="T10" fmla="*/ 1 w 142"/>
                    <a:gd name="T11" fmla="*/ 0 h 184"/>
                    <a:gd name="T12" fmla="*/ 0 60000 65536"/>
                    <a:gd name="T13" fmla="*/ 0 60000 65536"/>
                    <a:gd name="T14" fmla="*/ 0 60000 65536"/>
                    <a:gd name="T15" fmla="*/ 0 60000 65536"/>
                    <a:gd name="T16" fmla="*/ 0 60000 65536"/>
                    <a:gd name="T17" fmla="*/ 0 60000 65536"/>
                    <a:gd name="T18" fmla="*/ 0 w 142"/>
                    <a:gd name="T19" fmla="*/ 0 h 184"/>
                    <a:gd name="T20" fmla="*/ 142 w 142"/>
                    <a:gd name="T21" fmla="*/ 184 h 184"/>
                  </a:gdLst>
                  <a:ahLst/>
                  <a:cxnLst>
                    <a:cxn ang="T12">
                      <a:pos x="T0" y="T1"/>
                    </a:cxn>
                    <a:cxn ang="T13">
                      <a:pos x="T2" y="T3"/>
                    </a:cxn>
                    <a:cxn ang="T14">
                      <a:pos x="T4" y="T5"/>
                    </a:cxn>
                    <a:cxn ang="T15">
                      <a:pos x="T6" y="T7"/>
                    </a:cxn>
                    <a:cxn ang="T16">
                      <a:pos x="T8" y="T9"/>
                    </a:cxn>
                    <a:cxn ang="T17">
                      <a:pos x="T10" y="T11"/>
                    </a:cxn>
                  </a:cxnLst>
                  <a:rect l="T18" t="T19" r="T20" b="T21"/>
                  <a:pathLst>
                    <a:path w="142" h="184">
                      <a:moveTo>
                        <a:pt x="0" y="184"/>
                      </a:moveTo>
                      <a:lnTo>
                        <a:pt x="19" y="130"/>
                      </a:lnTo>
                      <a:lnTo>
                        <a:pt x="44" y="147"/>
                      </a:lnTo>
                      <a:lnTo>
                        <a:pt x="88" y="52"/>
                      </a:lnTo>
                      <a:lnTo>
                        <a:pt x="108" y="63"/>
                      </a:lnTo>
                      <a:lnTo>
                        <a:pt x="142" y="0"/>
                      </a:lnTo>
                    </a:path>
                  </a:pathLst>
                </a:custGeom>
                <a:noFill/>
                <a:ln w="4763">
                  <a:solidFill>
                    <a:srgbClr val="FFFF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AR"/>
                </a:p>
              </p:txBody>
            </p:sp>
            <p:sp>
              <p:nvSpPr>
                <p:cNvPr id="32977" name="Forma libre 1841"/>
                <p:cNvSpPr>
                  <a:spLocks/>
                </p:cNvSpPr>
                <p:nvPr/>
              </p:nvSpPr>
              <p:spPr bwMode="auto">
                <a:xfrm>
                  <a:off x="2717" y="1516"/>
                  <a:ext cx="71" cy="92"/>
                </a:xfrm>
                <a:custGeom>
                  <a:avLst/>
                  <a:gdLst>
                    <a:gd name="T0" fmla="*/ 1 w 142"/>
                    <a:gd name="T1" fmla="*/ 1 h 184"/>
                    <a:gd name="T2" fmla="*/ 1 w 142"/>
                    <a:gd name="T3" fmla="*/ 1 h 184"/>
                    <a:gd name="T4" fmla="*/ 1 w 142"/>
                    <a:gd name="T5" fmla="*/ 1 h 184"/>
                    <a:gd name="T6" fmla="*/ 1 w 142"/>
                    <a:gd name="T7" fmla="*/ 1 h 184"/>
                    <a:gd name="T8" fmla="*/ 1 w 142"/>
                    <a:gd name="T9" fmla="*/ 1 h 184"/>
                    <a:gd name="T10" fmla="*/ 0 w 142"/>
                    <a:gd name="T11" fmla="*/ 0 h 184"/>
                    <a:gd name="T12" fmla="*/ 0 60000 65536"/>
                    <a:gd name="T13" fmla="*/ 0 60000 65536"/>
                    <a:gd name="T14" fmla="*/ 0 60000 65536"/>
                    <a:gd name="T15" fmla="*/ 0 60000 65536"/>
                    <a:gd name="T16" fmla="*/ 0 60000 65536"/>
                    <a:gd name="T17" fmla="*/ 0 60000 65536"/>
                    <a:gd name="T18" fmla="*/ 0 w 142"/>
                    <a:gd name="T19" fmla="*/ 0 h 184"/>
                    <a:gd name="T20" fmla="*/ 142 w 142"/>
                    <a:gd name="T21" fmla="*/ 184 h 184"/>
                  </a:gdLst>
                  <a:ahLst/>
                  <a:cxnLst>
                    <a:cxn ang="T12">
                      <a:pos x="T0" y="T1"/>
                    </a:cxn>
                    <a:cxn ang="T13">
                      <a:pos x="T2" y="T3"/>
                    </a:cxn>
                    <a:cxn ang="T14">
                      <a:pos x="T4" y="T5"/>
                    </a:cxn>
                    <a:cxn ang="T15">
                      <a:pos x="T6" y="T7"/>
                    </a:cxn>
                    <a:cxn ang="T16">
                      <a:pos x="T8" y="T9"/>
                    </a:cxn>
                    <a:cxn ang="T17">
                      <a:pos x="T10" y="T11"/>
                    </a:cxn>
                  </a:cxnLst>
                  <a:rect l="T18" t="T19" r="T20" b="T21"/>
                  <a:pathLst>
                    <a:path w="142" h="184">
                      <a:moveTo>
                        <a:pt x="142" y="184"/>
                      </a:moveTo>
                      <a:lnTo>
                        <a:pt x="122" y="132"/>
                      </a:lnTo>
                      <a:lnTo>
                        <a:pt x="96" y="148"/>
                      </a:lnTo>
                      <a:lnTo>
                        <a:pt x="49" y="52"/>
                      </a:lnTo>
                      <a:lnTo>
                        <a:pt x="31" y="65"/>
                      </a:lnTo>
                      <a:lnTo>
                        <a:pt x="0" y="0"/>
                      </a:lnTo>
                    </a:path>
                  </a:pathLst>
                </a:custGeom>
                <a:noFill/>
                <a:ln w="4763">
                  <a:solidFill>
                    <a:srgbClr val="FFFF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AR"/>
                </a:p>
              </p:txBody>
            </p:sp>
            <p:sp>
              <p:nvSpPr>
                <p:cNvPr id="32978" name="Forma libre 1842"/>
                <p:cNvSpPr>
                  <a:spLocks/>
                </p:cNvSpPr>
                <p:nvPr/>
              </p:nvSpPr>
              <p:spPr bwMode="auto">
                <a:xfrm>
                  <a:off x="2641" y="1561"/>
                  <a:ext cx="101" cy="60"/>
                </a:xfrm>
                <a:custGeom>
                  <a:avLst/>
                  <a:gdLst>
                    <a:gd name="T0" fmla="*/ 1 w 201"/>
                    <a:gd name="T1" fmla="*/ 1 h 120"/>
                    <a:gd name="T2" fmla="*/ 1 w 201"/>
                    <a:gd name="T3" fmla="*/ 1 h 120"/>
                    <a:gd name="T4" fmla="*/ 1 w 201"/>
                    <a:gd name="T5" fmla="*/ 1 h 120"/>
                    <a:gd name="T6" fmla="*/ 1 w 201"/>
                    <a:gd name="T7" fmla="*/ 1 h 120"/>
                    <a:gd name="T8" fmla="*/ 1 w 201"/>
                    <a:gd name="T9" fmla="*/ 1 h 120"/>
                    <a:gd name="T10" fmla="*/ 0 w 201"/>
                    <a:gd name="T11" fmla="*/ 0 h 120"/>
                    <a:gd name="T12" fmla="*/ 0 60000 65536"/>
                    <a:gd name="T13" fmla="*/ 0 60000 65536"/>
                    <a:gd name="T14" fmla="*/ 0 60000 65536"/>
                    <a:gd name="T15" fmla="*/ 0 60000 65536"/>
                    <a:gd name="T16" fmla="*/ 0 60000 65536"/>
                    <a:gd name="T17" fmla="*/ 0 60000 65536"/>
                    <a:gd name="T18" fmla="*/ 0 w 201"/>
                    <a:gd name="T19" fmla="*/ 0 h 120"/>
                    <a:gd name="T20" fmla="*/ 201 w 201"/>
                    <a:gd name="T21" fmla="*/ 120 h 120"/>
                  </a:gdLst>
                  <a:ahLst/>
                  <a:cxnLst>
                    <a:cxn ang="T12">
                      <a:pos x="T0" y="T1"/>
                    </a:cxn>
                    <a:cxn ang="T13">
                      <a:pos x="T2" y="T3"/>
                    </a:cxn>
                    <a:cxn ang="T14">
                      <a:pos x="T4" y="T5"/>
                    </a:cxn>
                    <a:cxn ang="T15">
                      <a:pos x="T6" y="T7"/>
                    </a:cxn>
                    <a:cxn ang="T16">
                      <a:pos x="T8" y="T9"/>
                    </a:cxn>
                    <a:cxn ang="T17">
                      <a:pos x="T10" y="T11"/>
                    </a:cxn>
                  </a:cxnLst>
                  <a:rect l="T18" t="T19" r="T20" b="T21"/>
                  <a:pathLst>
                    <a:path w="201" h="120">
                      <a:moveTo>
                        <a:pt x="201" y="120"/>
                      </a:moveTo>
                      <a:lnTo>
                        <a:pt x="146" y="75"/>
                      </a:lnTo>
                      <a:lnTo>
                        <a:pt x="146" y="96"/>
                      </a:lnTo>
                      <a:lnTo>
                        <a:pt x="63" y="28"/>
                      </a:lnTo>
                      <a:lnTo>
                        <a:pt x="59" y="44"/>
                      </a:lnTo>
                      <a:lnTo>
                        <a:pt x="0" y="0"/>
                      </a:lnTo>
                    </a:path>
                  </a:pathLst>
                </a:custGeom>
                <a:noFill/>
                <a:ln w="4763">
                  <a:solidFill>
                    <a:srgbClr val="FFFF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AR"/>
                </a:p>
              </p:txBody>
            </p:sp>
          </p:grpSp>
          <p:grpSp>
            <p:nvGrpSpPr>
              <p:cNvPr id="32958" name="Grupo 1843"/>
              <p:cNvGrpSpPr>
                <a:grpSpLocks/>
              </p:cNvGrpSpPr>
              <p:nvPr/>
            </p:nvGrpSpPr>
            <p:grpSpPr bwMode="auto">
              <a:xfrm>
                <a:off x="2774" y="1632"/>
                <a:ext cx="66" cy="495"/>
                <a:chOff x="2774" y="1632"/>
                <a:chExt cx="66" cy="495"/>
              </a:xfrm>
            </p:grpSpPr>
            <p:sp>
              <p:nvSpPr>
                <p:cNvPr id="32959" name="Línea 1844"/>
                <p:cNvSpPr>
                  <a:spLocks noChangeShapeType="1"/>
                </p:cNvSpPr>
                <p:nvPr/>
              </p:nvSpPr>
              <p:spPr bwMode="auto">
                <a:xfrm>
                  <a:off x="2797" y="1809"/>
                  <a:ext cx="22" cy="1"/>
                </a:xfrm>
                <a:prstGeom prst="line">
                  <a:avLst/>
                </a:prstGeom>
                <a:noFill/>
                <a:ln w="9525">
                  <a:solidFill>
                    <a:srgbClr val="C0C0C0"/>
                  </a:solidFill>
                  <a:round/>
                  <a:headEnd/>
                  <a:tailEnd/>
                </a:ln>
                <a:extLst>
                  <a:ext uri="{909E8E84-426E-40DD-AFC4-6F175D3DCCD1}">
                    <a14:hiddenFill xmlns:a14="http://schemas.microsoft.com/office/drawing/2010/main">
                      <a:noFill/>
                    </a14:hiddenFill>
                  </a:ext>
                </a:extLst>
              </p:spPr>
              <p:txBody>
                <a:bodyPr/>
                <a:lstStyle/>
                <a:p>
                  <a:endParaRPr lang="es-AR"/>
                </a:p>
              </p:txBody>
            </p:sp>
            <p:grpSp>
              <p:nvGrpSpPr>
                <p:cNvPr id="32960" name="Grupo 1845"/>
                <p:cNvGrpSpPr>
                  <a:grpSpLocks/>
                </p:cNvGrpSpPr>
                <p:nvPr/>
              </p:nvGrpSpPr>
              <p:grpSpPr bwMode="auto">
                <a:xfrm>
                  <a:off x="2774" y="1632"/>
                  <a:ext cx="66" cy="495"/>
                  <a:chOff x="2774" y="1632"/>
                  <a:chExt cx="66" cy="495"/>
                </a:xfrm>
              </p:grpSpPr>
              <p:sp>
                <p:nvSpPr>
                  <p:cNvPr id="32961" name="Línea 1846"/>
                  <p:cNvSpPr>
                    <a:spLocks noChangeShapeType="1"/>
                  </p:cNvSpPr>
                  <p:nvPr/>
                </p:nvSpPr>
                <p:spPr bwMode="auto">
                  <a:xfrm flipV="1">
                    <a:off x="2808" y="1639"/>
                    <a:ext cx="1" cy="99"/>
                  </a:xfrm>
                  <a:prstGeom prst="line">
                    <a:avLst/>
                  </a:prstGeom>
                  <a:noFill/>
                  <a:ln w="9525">
                    <a:solidFill>
                      <a:srgbClr val="C0C0C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962" name="Línea 1847"/>
                  <p:cNvSpPr>
                    <a:spLocks noChangeShapeType="1"/>
                  </p:cNvSpPr>
                  <p:nvPr/>
                </p:nvSpPr>
                <p:spPr bwMode="auto">
                  <a:xfrm flipV="1">
                    <a:off x="2774" y="1736"/>
                    <a:ext cx="26" cy="391"/>
                  </a:xfrm>
                  <a:prstGeom prst="line">
                    <a:avLst/>
                  </a:prstGeom>
                  <a:noFill/>
                  <a:ln w="9525">
                    <a:solidFill>
                      <a:srgbClr val="C0C0C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963" name="Línea 1848"/>
                  <p:cNvSpPr>
                    <a:spLocks noChangeShapeType="1"/>
                  </p:cNvSpPr>
                  <p:nvPr/>
                </p:nvSpPr>
                <p:spPr bwMode="auto">
                  <a:xfrm>
                    <a:off x="2814" y="1736"/>
                    <a:ext cx="26" cy="391"/>
                  </a:xfrm>
                  <a:prstGeom prst="line">
                    <a:avLst/>
                  </a:prstGeom>
                  <a:noFill/>
                  <a:ln w="9525">
                    <a:solidFill>
                      <a:srgbClr val="C0C0C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964" name="Línea 1849"/>
                  <p:cNvSpPr>
                    <a:spLocks noChangeShapeType="1"/>
                  </p:cNvSpPr>
                  <p:nvPr/>
                </p:nvSpPr>
                <p:spPr bwMode="auto">
                  <a:xfrm>
                    <a:off x="2777" y="2117"/>
                    <a:ext cx="62" cy="1"/>
                  </a:xfrm>
                  <a:prstGeom prst="line">
                    <a:avLst/>
                  </a:prstGeom>
                  <a:noFill/>
                  <a:ln w="9525">
                    <a:solidFill>
                      <a:srgbClr val="C0C0C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965" name="Línea 1850"/>
                  <p:cNvSpPr>
                    <a:spLocks noChangeShapeType="1"/>
                  </p:cNvSpPr>
                  <p:nvPr/>
                </p:nvSpPr>
                <p:spPr bwMode="auto">
                  <a:xfrm>
                    <a:off x="2784" y="2010"/>
                    <a:ext cx="49" cy="1"/>
                  </a:xfrm>
                  <a:prstGeom prst="line">
                    <a:avLst/>
                  </a:prstGeom>
                  <a:noFill/>
                  <a:ln w="9525">
                    <a:solidFill>
                      <a:srgbClr val="C0C0C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966" name="Línea 1851"/>
                  <p:cNvSpPr>
                    <a:spLocks noChangeShapeType="1"/>
                  </p:cNvSpPr>
                  <p:nvPr/>
                </p:nvSpPr>
                <p:spPr bwMode="auto">
                  <a:xfrm>
                    <a:off x="2783" y="2011"/>
                    <a:ext cx="54" cy="108"/>
                  </a:xfrm>
                  <a:prstGeom prst="line">
                    <a:avLst/>
                  </a:prstGeom>
                  <a:noFill/>
                  <a:ln w="4763">
                    <a:solidFill>
                      <a:srgbClr val="C0C0C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967" name="Línea 1852"/>
                  <p:cNvSpPr>
                    <a:spLocks noChangeShapeType="1"/>
                  </p:cNvSpPr>
                  <p:nvPr/>
                </p:nvSpPr>
                <p:spPr bwMode="auto">
                  <a:xfrm flipH="1">
                    <a:off x="2778" y="2011"/>
                    <a:ext cx="53" cy="105"/>
                  </a:xfrm>
                  <a:prstGeom prst="line">
                    <a:avLst/>
                  </a:prstGeom>
                  <a:noFill/>
                  <a:ln w="4763">
                    <a:solidFill>
                      <a:srgbClr val="C0C0C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968" name="Línea 1853"/>
                  <p:cNvSpPr>
                    <a:spLocks noChangeShapeType="1"/>
                  </p:cNvSpPr>
                  <p:nvPr/>
                </p:nvSpPr>
                <p:spPr bwMode="auto">
                  <a:xfrm>
                    <a:off x="2791" y="1906"/>
                    <a:ext cx="34" cy="1"/>
                  </a:xfrm>
                  <a:prstGeom prst="line">
                    <a:avLst/>
                  </a:prstGeom>
                  <a:noFill/>
                  <a:ln w="9525">
                    <a:solidFill>
                      <a:srgbClr val="C0C0C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969" name="Línea 1854"/>
                  <p:cNvSpPr>
                    <a:spLocks noChangeShapeType="1"/>
                  </p:cNvSpPr>
                  <p:nvPr/>
                </p:nvSpPr>
                <p:spPr bwMode="auto">
                  <a:xfrm>
                    <a:off x="2790" y="1905"/>
                    <a:ext cx="40" cy="106"/>
                  </a:xfrm>
                  <a:prstGeom prst="line">
                    <a:avLst/>
                  </a:prstGeom>
                  <a:noFill/>
                  <a:ln w="4763">
                    <a:solidFill>
                      <a:srgbClr val="C0C0C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970" name="Línea 1855"/>
                  <p:cNvSpPr>
                    <a:spLocks noChangeShapeType="1"/>
                  </p:cNvSpPr>
                  <p:nvPr/>
                </p:nvSpPr>
                <p:spPr bwMode="auto">
                  <a:xfrm flipV="1">
                    <a:off x="2782" y="1905"/>
                    <a:ext cx="42" cy="104"/>
                  </a:xfrm>
                  <a:prstGeom prst="line">
                    <a:avLst/>
                  </a:prstGeom>
                  <a:noFill/>
                  <a:ln w="4763">
                    <a:solidFill>
                      <a:srgbClr val="C0C0C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971" name="Línea 1856"/>
                  <p:cNvSpPr>
                    <a:spLocks noChangeShapeType="1"/>
                  </p:cNvSpPr>
                  <p:nvPr/>
                </p:nvSpPr>
                <p:spPr bwMode="auto">
                  <a:xfrm>
                    <a:off x="2795" y="1809"/>
                    <a:ext cx="31" cy="98"/>
                  </a:xfrm>
                  <a:prstGeom prst="line">
                    <a:avLst/>
                  </a:prstGeom>
                  <a:noFill/>
                  <a:ln w="4763">
                    <a:solidFill>
                      <a:srgbClr val="C0C0C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972" name="Línea 1857"/>
                  <p:cNvSpPr>
                    <a:spLocks noChangeShapeType="1"/>
                  </p:cNvSpPr>
                  <p:nvPr/>
                </p:nvSpPr>
                <p:spPr bwMode="auto">
                  <a:xfrm flipV="1">
                    <a:off x="2788" y="1809"/>
                    <a:ext cx="29" cy="98"/>
                  </a:xfrm>
                  <a:prstGeom prst="line">
                    <a:avLst/>
                  </a:prstGeom>
                  <a:noFill/>
                  <a:ln w="4763">
                    <a:solidFill>
                      <a:srgbClr val="C0C0C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973" name="Línea 1858"/>
                  <p:cNvSpPr>
                    <a:spLocks noChangeShapeType="1"/>
                  </p:cNvSpPr>
                  <p:nvPr/>
                </p:nvSpPr>
                <p:spPr bwMode="auto">
                  <a:xfrm flipV="1">
                    <a:off x="2793" y="1737"/>
                    <a:ext cx="20" cy="75"/>
                  </a:xfrm>
                  <a:prstGeom prst="line">
                    <a:avLst/>
                  </a:prstGeom>
                  <a:noFill/>
                  <a:ln w="4763">
                    <a:solidFill>
                      <a:srgbClr val="C0C0C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974" name="Elipse 1859"/>
                  <p:cNvSpPr>
                    <a:spLocks noChangeArrowheads="1"/>
                  </p:cNvSpPr>
                  <p:nvPr/>
                </p:nvSpPr>
                <p:spPr bwMode="auto">
                  <a:xfrm>
                    <a:off x="2799" y="1632"/>
                    <a:ext cx="17" cy="12"/>
                  </a:xfrm>
                  <a:prstGeom prst="ellipse">
                    <a:avLst/>
                  </a:prstGeom>
                  <a:solidFill>
                    <a:srgbClr val="C0C0C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grpSp>
        <p:grpSp>
          <p:nvGrpSpPr>
            <p:cNvPr id="32811" name="Grupo 1860"/>
            <p:cNvGrpSpPr>
              <a:grpSpLocks/>
            </p:cNvGrpSpPr>
            <p:nvPr/>
          </p:nvGrpSpPr>
          <p:grpSpPr bwMode="auto">
            <a:xfrm>
              <a:off x="2146" y="1517"/>
              <a:ext cx="472" cy="526"/>
              <a:chOff x="2146" y="1517"/>
              <a:chExt cx="472" cy="526"/>
            </a:xfrm>
          </p:grpSpPr>
          <p:grpSp>
            <p:nvGrpSpPr>
              <p:cNvPr id="32923" name="Grupo 1861"/>
              <p:cNvGrpSpPr>
                <a:grpSpLocks/>
              </p:cNvGrpSpPr>
              <p:nvPr/>
            </p:nvGrpSpPr>
            <p:grpSpPr bwMode="auto">
              <a:xfrm>
                <a:off x="2146" y="1813"/>
                <a:ext cx="325" cy="230"/>
                <a:chOff x="2146" y="1813"/>
                <a:chExt cx="325" cy="230"/>
              </a:xfrm>
            </p:grpSpPr>
            <p:sp>
              <p:nvSpPr>
                <p:cNvPr id="32954" name="Forma libre 1862"/>
                <p:cNvSpPr>
                  <a:spLocks/>
                </p:cNvSpPr>
                <p:nvPr/>
              </p:nvSpPr>
              <p:spPr bwMode="auto">
                <a:xfrm>
                  <a:off x="2414" y="1848"/>
                  <a:ext cx="57" cy="73"/>
                </a:xfrm>
                <a:custGeom>
                  <a:avLst/>
                  <a:gdLst>
                    <a:gd name="T0" fmla="*/ 1 w 113"/>
                    <a:gd name="T1" fmla="*/ 0 h 145"/>
                    <a:gd name="T2" fmla="*/ 0 w 113"/>
                    <a:gd name="T3" fmla="*/ 1 h 145"/>
                    <a:gd name="T4" fmla="*/ 1 w 113"/>
                    <a:gd name="T5" fmla="*/ 1 h 145"/>
                    <a:gd name="T6" fmla="*/ 1 w 113"/>
                    <a:gd name="T7" fmla="*/ 1 h 145"/>
                    <a:gd name="T8" fmla="*/ 1 w 113"/>
                    <a:gd name="T9" fmla="*/ 0 h 145"/>
                    <a:gd name="T10" fmla="*/ 0 60000 65536"/>
                    <a:gd name="T11" fmla="*/ 0 60000 65536"/>
                    <a:gd name="T12" fmla="*/ 0 60000 65536"/>
                    <a:gd name="T13" fmla="*/ 0 60000 65536"/>
                    <a:gd name="T14" fmla="*/ 0 60000 65536"/>
                    <a:gd name="T15" fmla="*/ 0 w 113"/>
                    <a:gd name="T16" fmla="*/ 0 h 145"/>
                    <a:gd name="T17" fmla="*/ 113 w 113"/>
                    <a:gd name="T18" fmla="*/ 145 h 145"/>
                  </a:gdLst>
                  <a:ahLst/>
                  <a:cxnLst>
                    <a:cxn ang="T10">
                      <a:pos x="T0" y="T1"/>
                    </a:cxn>
                    <a:cxn ang="T11">
                      <a:pos x="T2" y="T3"/>
                    </a:cxn>
                    <a:cxn ang="T12">
                      <a:pos x="T4" y="T5"/>
                    </a:cxn>
                    <a:cxn ang="T13">
                      <a:pos x="T6" y="T7"/>
                    </a:cxn>
                    <a:cxn ang="T14">
                      <a:pos x="T8" y="T9"/>
                    </a:cxn>
                  </a:cxnLst>
                  <a:rect l="T15" t="T16" r="T17" b="T18"/>
                  <a:pathLst>
                    <a:path w="113" h="145">
                      <a:moveTo>
                        <a:pt x="7" y="0"/>
                      </a:moveTo>
                      <a:lnTo>
                        <a:pt x="0" y="13"/>
                      </a:lnTo>
                      <a:lnTo>
                        <a:pt x="107" y="145"/>
                      </a:lnTo>
                      <a:lnTo>
                        <a:pt x="113" y="141"/>
                      </a:lnTo>
                      <a:lnTo>
                        <a:pt x="7" y="0"/>
                      </a:lnTo>
                      <a:close/>
                    </a:path>
                  </a:pathLst>
                </a:custGeom>
                <a:solidFill>
                  <a:srgbClr val="C0C0C0"/>
                </a:solidFill>
                <a:ln w="3175">
                  <a:solidFill>
                    <a:srgbClr val="000000"/>
                  </a:solidFill>
                  <a:round/>
                  <a:headEnd/>
                  <a:tailEnd/>
                </a:ln>
              </p:spPr>
              <p:txBody>
                <a:bodyPr/>
                <a:lstStyle/>
                <a:p>
                  <a:endParaRPr lang="es-AR"/>
                </a:p>
              </p:txBody>
            </p:sp>
            <p:sp>
              <p:nvSpPr>
                <p:cNvPr id="32955" name="Forma libre 1863"/>
                <p:cNvSpPr>
                  <a:spLocks/>
                </p:cNvSpPr>
                <p:nvPr/>
              </p:nvSpPr>
              <p:spPr bwMode="auto">
                <a:xfrm>
                  <a:off x="2146" y="1813"/>
                  <a:ext cx="122" cy="68"/>
                </a:xfrm>
                <a:custGeom>
                  <a:avLst/>
                  <a:gdLst>
                    <a:gd name="T0" fmla="*/ 0 w 246"/>
                    <a:gd name="T1" fmla="*/ 0 h 137"/>
                    <a:gd name="T2" fmla="*/ 0 w 246"/>
                    <a:gd name="T3" fmla="*/ 0 h 137"/>
                    <a:gd name="T4" fmla="*/ 0 w 246"/>
                    <a:gd name="T5" fmla="*/ 0 h 137"/>
                    <a:gd name="T6" fmla="*/ 0 w 246"/>
                    <a:gd name="T7" fmla="*/ 0 h 137"/>
                    <a:gd name="T8" fmla="*/ 0 w 246"/>
                    <a:gd name="T9" fmla="*/ 0 h 137"/>
                    <a:gd name="T10" fmla="*/ 0 60000 65536"/>
                    <a:gd name="T11" fmla="*/ 0 60000 65536"/>
                    <a:gd name="T12" fmla="*/ 0 60000 65536"/>
                    <a:gd name="T13" fmla="*/ 0 60000 65536"/>
                    <a:gd name="T14" fmla="*/ 0 60000 65536"/>
                    <a:gd name="T15" fmla="*/ 0 w 246"/>
                    <a:gd name="T16" fmla="*/ 0 h 137"/>
                    <a:gd name="T17" fmla="*/ 246 w 246"/>
                    <a:gd name="T18" fmla="*/ 137 h 137"/>
                  </a:gdLst>
                  <a:ahLst/>
                  <a:cxnLst>
                    <a:cxn ang="T10">
                      <a:pos x="T0" y="T1"/>
                    </a:cxn>
                    <a:cxn ang="T11">
                      <a:pos x="T2" y="T3"/>
                    </a:cxn>
                    <a:cxn ang="T12">
                      <a:pos x="T4" y="T5"/>
                    </a:cxn>
                    <a:cxn ang="T13">
                      <a:pos x="T6" y="T7"/>
                    </a:cxn>
                    <a:cxn ang="T14">
                      <a:pos x="T8" y="T9"/>
                    </a:cxn>
                  </a:cxnLst>
                  <a:rect l="T15" t="T16" r="T17" b="T18"/>
                  <a:pathLst>
                    <a:path w="246" h="137">
                      <a:moveTo>
                        <a:pt x="238" y="0"/>
                      </a:moveTo>
                      <a:lnTo>
                        <a:pt x="246" y="23"/>
                      </a:lnTo>
                      <a:lnTo>
                        <a:pt x="3" y="137"/>
                      </a:lnTo>
                      <a:lnTo>
                        <a:pt x="0" y="125"/>
                      </a:lnTo>
                      <a:lnTo>
                        <a:pt x="238" y="0"/>
                      </a:lnTo>
                      <a:close/>
                    </a:path>
                  </a:pathLst>
                </a:custGeom>
                <a:solidFill>
                  <a:srgbClr val="C0C0C0"/>
                </a:solidFill>
                <a:ln w="3175">
                  <a:solidFill>
                    <a:srgbClr val="000000"/>
                  </a:solidFill>
                  <a:round/>
                  <a:headEnd/>
                  <a:tailEnd/>
                </a:ln>
              </p:spPr>
              <p:txBody>
                <a:bodyPr/>
                <a:lstStyle/>
                <a:p>
                  <a:endParaRPr lang="es-AR"/>
                </a:p>
              </p:txBody>
            </p:sp>
            <p:sp>
              <p:nvSpPr>
                <p:cNvPr id="32956" name="Forma libre 1864"/>
                <p:cNvSpPr>
                  <a:spLocks/>
                </p:cNvSpPr>
                <p:nvPr/>
              </p:nvSpPr>
              <p:spPr bwMode="auto">
                <a:xfrm>
                  <a:off x="2323" y="1888"/>
                  <a:ext cx="29" cy="155"/>
                </a:xfrm>
                <a:custGeom>
                  <a:avLst/>
                  <a:gdLst>
                    <a:gd name="T0" fmla="*/ 1 w 58"/>
                    <a:gd name="T1" fmla="*/ 0 h 310"/>
                    <a:gd name="T2" fmla="*/ 1 w 58"/>
                    <a:gd name="T3" fmla="*/ 1 h 310"/>
                    <a:gd name="T4" fmla="*/ 1 w 58"/>
                    <a:gd name="T5" fmla="*/ 1 h 310"/>
                    <a:gd name="T6" fmla="*/ 0 w 58"/>
                    <a:gd name="T7" fmla="*/ 1 h 310"/>
                    <a:gd name="T8" fmla="*/ 1 w 58"/>
                    <a:gd name="T9" fmla="*/ 0 h 310"/>
                    <a:gd name="T10" fmla="*/ 0 60000 65536"/>
                    <a:gd name="T11" fmla="*/ 0 60000 65536"/>
                    <a:gd name="T12" fmla="*/ 0 60000 65536"/>
                    <a:gd name="T13" fmla="*/ 0 60000 65536"/>
                    <a:gd name="T14" fmla="*/ 0 60000 65536"/>
                    <a:gd name="T15" fmla="*/ 0 w 58"/>
                    <a:gd name="T16" fmla="*/ 0 h 310"/>
                    <a:gd name="T17" fmla="*/ 58 w 58"/>
                    <a:gd name="T18" fmla="*/ 310 h 310"/>
                  </a:gdLst>
                  <a:ahLst/>
                  <a:cxnLst>
                    <a:cxn ang="T10">
                      <a:pos x="T0" y="T1"/>
                    </a:cxn>
                    <a:cxn ang="T11">
                      <a:pos x="T2" y="T3"/>
                    </a:cxn>
                    <a:cxn ang="T12">
                      <a:pos x="T4" y="T5"/>
                    </a:cxn>
                    <a:cxn ang="T13">
                      <a:pos x="T6" y="T7"/>
                    </a:cxn>
                    <a:cxn ang="T14">
                      <a:pos x="T8" y="T9"/>
                    </a:cxn>
                  </a:cxnLst>
                  <a:rect l="T15" t="T16" r="T17" b="T18"/>
                  <a:pathLst>
                    <a:path w="58" h="310">
                      <a:moveTo>
                        <a:pt x="38" y="0"/>
                      </a:moveTo>
                      <a:lnTo>
                        <a:pt x="58" y="2"/>
                      </a:lnTo>
                      <a:lnTo>
                        <a:pt x="12" y="310"/>
                      </a:lnTo>
                      <a:lnTo>
                        <a:pt x="0" y="310"/>
                      </a:lnTo>
                      <a:lnTo>
                        <a:pt x="38" y="0"/>
                      </a:lnTo>
                      <a:close/>
                    </a:path>
                  </a:pathLst>
                </a:custGeom>
                <a:solidFill>
                  <a:srgbClr val="C0C0C0"/>
                </a:solidFill>
                <a:ln w="3175">
                  <a:solidFill>
                    <a:srgbClr val="000000"/>
                  </a:solidFill>
                  <a:round/>
                  <a:headEnd/>
                  <a:tailEnd/>
                </a:ln>
              </p:spPr>
              <p:txBody>
                <a:bodyPr/>
                <a:lstStyle/>
                <a:p>
                  <a:endParaRPr lang="es-AR"/>
                </a:p>
              </p:txBody>
            </p:sp>
          </p:grpSp>
          <p:grpSp>
            <p:nvGrpSpPr>
              <p:cNvPr id="32924" name="Grupo 1865"/>
              <p:cNvGrpSpPr>
                <a:grpSpLocks/>
              </p:cNvGrpSpPr>
              <p:nvPr/>
            </p:nvGrpSpPr>
            <p:grpSpPr bwMode="auto">
              <a:xfrm>
                <a:off x="2245" y="1688"/>
                <a:ext cx="223" cy="217"/>
                <a:chOff x="2245" y="1688"/>
                <a:chExt cx="223" cy="217"/>
              </a:xfrm>
            </p:grpSpPr>
            <p:sp>
              <p:nvSpPr>
                <p:cNvPr id="32949" name="Forma libre 1866"/>
                <p:cNvSpPr>
                  <a:spLocks/>
                </p:cNvSpPr>
                <p:nvPr/>
              </p:nvSpPr>
              <p:spPr bwMode="auto">
                <a:xfrm>
                  <a:off x="2245" y="1688"/>
                  <a:ext cx="47" cy="153"/>
                </a:xfrm>
                <a:custGeom>
                  <a:avLst/>
                  <a:gdLst>
                    <a:gd name="T0" fmla="*/ 1 w 93"/>
                    <a:gd name="T1" fmla="*/ 0 h 306"/>
                    <a:gd name="T2" fmla="*/ 0 w 93"/>
                    <a:gd name="T3" fmla="*/ 1 h 306"/>
                    <a:gd name="T4" fmla="*/ 1 w 93"/>
                    <a:gd name="T5" fmla="*/ 1 h 306"/>
                    <a:gd name="T6" fmla="*/ 1 w 93"/>
                    <a:gd name="T7" fmla="*/ 1 h 306"/>
                    <a:gd name="T8" fmla="*/ 1 w 93"/>
                    <a:gd name="T9" fmla="*/ 0 h 306"/>
                    <a:gd name="T10" fmla="*/ 0 60000 65536"/>
                    <a:gd name="T11" fmla="*/ 0 60000 65536"/>
                    <a:gd name="T12" fmla="*/ 0 60000 65536"/>
                    <a:gd name="T13" fmla="*/ 0 60000 65536"/>
                    <a:gd name="T14" fmla="*/ 0 60000 65536"/>
                    <a:gd name="T15" fmla="*/ 0 w 93"/>
                    <a:gd name="T16" fmla="*/ 0 h 306"/>
                    <a:gd name="T17" fmla="*/ 93 w 93"/>
                    <a:gd name="T18" fmla="*/ 306 h 306"/>
                  </a:gdLst>
                  <a:ahLst/>
                  <a:cxnLst>
                    <a:cxn ang="T10">
                      <a:pos x="T0" y="T1"/>
                    </a:cxn>
                    <a:cxn ang="T11">
                      <a:pos x="T2" y="T3"/>
                    </a:cxn>
                    <a:cxn ang="T12">
                      <a:pos x="T4" y="T5"/>
                    </a:cxn>
                    <a:cxn ang="T13">
                      <a:pos x="T6" y="T7"/>
                    </a:cxn>
                    <a:cxn ang="T14">
                      <a:pos x="T8" y="T9"/>
                    </a:cxn>
                  </a:cxnLst>
                  <a:rect l="T15" t="T16" r="T17" b="T18"/>
                  <a:pathLst>
                    <a:path w="93" h="306">
                      <a:moveTo>
                        <a:pt x="91" y="0"/>
                      </a:moveTo>
                      <a:lnTo>
                        <a:pt x="0" y="223"/>
                      </a:lnTo>
                      <a:lnTo>
                        <a:pt x="6" y="306"/>
                      </a:lnTo>
                      <a:lnTo>
                        <a:pt x="93" y="88"/>
                      </a:lnTo>
                      <a:lnTo>
                        <a:pt x="91" y="0"/>
                      </a:lnTo>
                      <a:close/>
                    </a:path>
                  </a:pathLst>
                </a:custGeom>
                <a:solidFill>
                  <a:srgbClr val="BFBFDF"/>
                </a:solidFill>
                <a:ln w="3175">
                  <a:solidFill>
                    <a:srgbClr val="000000"/>
                  </a:solidFill>
                  <a:round/>
                  <a:headEnd/>
                  <a:tailEnd/>
                </a:ln>
              </p:spPr>
              <p:txBody>
                <a:bodyPr/>
                <a:lstStyle/>
                <a:p>
                  <a:endParaRPr lang="es-AR"/>
                </a:p>
              </p:txBody>
            </p:sp>
            <p:sp>
              <p:nvSpPr>
                <p:cNvPr id="32950" name="Forma libre 1867"/>
                <p:cNvSpPr>
                  <a:spLocks/>
                </p:cNvSpPr>
                <p:nvPr/>
              </p:nvSpPr>
              <p:spPr bwMode="auto">
                <a:xfrm>
                  <a:off x="2248" y="1734"/>
                  <a:ext cx="79" cy="145"/>
                </a:xfrm>
                <a:custGeom>
                  <a:avLst/>
                  <a:gdLst>
                    <a:gd name="T0" fmla="*/ 1 w 156"/>
                    <a:gd name="T1" fmla="*/ 0 h 289"/>
                    <a:gd name="T2" fmla="*/ 0 w 156"/>
                    <a:gd name="T3" fmla="*/ 1 h 289"/>
                    <a:gd name="T4" fmla="*/ 1 w 156"/>
                    <a:gd name="T5" fmla="*/ 1 h 289"/>
                    <a:gd name="T6" fmla="*/ 1 w 156"/>
                    <a:gd name="T7" fmla="*/ 1 h 289"/>
                    <a:gd name="T8" fmla="*/ 1 w 156"/>
                    <a:gd name="T9" fmla="*/ 0 h 289"/>
                    <a:gd name="T10" fmla="*/ 0 60000 65536"/>
                    <a:gd name="T11" fmla="*/ 0 60000 65536"/>
                    <a:gd name="T12" fmla="*/ 0 60000 65536"/>
                    <a:gd name="T13" fmla="*/ 0 60000 65536"/>
                    <a:gd name="T14" fmla="*/ 0 60000 65536"/>
                    <a:gd name="T15" fmla="*/ 0 w 156"/>
                    <a:gd name="T16" fmla="*/ 0 h 289"/>
                    <a:gd name="T17" fmla="*/ 156 w 156"/>
                    <a:gd name="T18" fmla="*/ 289 h 289"/>
                  </a:gdLst>
                  <a:ahLst/>
                  <a:cxnLst>
                    <a:cxn ang="T10">
                      <a:pos x="T0" y="T1"/>
                    </a:cxn>
                    <a:cxn ang="T11">
                      <a:pos x="T2" y="T3"/>
                    </a:cxn>
                    <a:cxn ang="T12">
                      <a:pos x="T4" y="T5"/>
                    </a:cxn>
                    <a:cxn ang="T13">
                      <a:pos x="T6" y="T7"/>
                    </a:cxn>
                    <a:cxn ang="T14">
                      <a:pos x="T8" y="T9"/>
                    </a:cxn>
                  </a:cxnLst>
                  <a:rect l="T15" t="T16" r="T17" b="T18"/>
                  <a:pathLst>
                    <a:path w="156" h="289">
                      <a:moveTo>
                        <a:pt x="87" y="0"/>
                      </a:moveTo>
                      <a:lnTo>
                        <a:pt x="0" y="209"/>
                      </a:lnTo>
                      <a:lnTo>
                        <a:pt x="63" y="289"/>
                      </a:lnTo>
                      <a:lnTo>
                        <a:pt x="156" y="61"/>
                      </a:lnTo>
                      <a:lnTo>
                        <a:pt x="87" y="0"/>
                      </a:lnTo>
                      <a:close/>
                    </a:path>
                  </a:pathLst>
                </a:custGeom>
                <a:solidFill>
                  <a:srgbClr val="DFDFFF"/>
                </a:solidFill>
                <a:ln w="3175">
                  <a:solidFill>
                    <a:srgbClr val="000000"/>
                  </a:solidFill>
                  <a:round/>
                  <a:headEnd/>
                  <a:tailEnd/>
                </a:ln>
              </p:spPr>
              <p:txBody>
                <a:bodyPr/>
                <a:lstStyle/>
                <a:p>
                  <a:endParaRPr lang="es-AR"/>
                </a:p>
              </p:txBody>
            </p:sp>
            <p:sp>
              <p:nvSpPr>
                <p:cNvPr id="32951" name="Forma libre 1868"/>
                <p:cNvSpPr>
                  <a:spLocks/>
                </p:cNvSpPr>
                <p:nvPr/>
              </p:nvSpPr>
              <p:spPr bwMode="auto">
                <a:xfrm>
                  <a:off x="2279" y="1765"/>
                  <a:ext cx="92" cy="140"/>
                </a:xfrm>
                <a:custGeom>
                  <a:avLst/>
                  <a:gdLst>
                    <a:gd name="T0" fmla="*/ 1 w 183"/>
                    <a:gd name="T1" fmla="*/ 0 h 280"/>
                    <a:gd name="T2" fmla="*/ 0 w 183"/>
                    <a:gd name="T3" fmla="*/ 1 h 280"/>
                    <a:gd name="T4" fmla="*/ 1 w 183"/>
                    <a:gd name="T5" fmla="*/ 1 h 280"/>
                    <a:gd name="T6" fmla="*/ 1 w 183"/>
                    <a:gd name="T7" fmla="*/ 1 h 280"/>
                    <a:gd name="T8" fmla="*/ 1 w 183"/>
                    <a:gd name="T9" fmla="*/ 0 h 280"/>
                    <a:gd name="T10" fmla="*/ 0 60000 65536"/>
                    <a:gd name="T11" fmla="*/ 0 60000 65536"/>
                    <a:gd name="T12" fmla="*/ 0 60000 65536"/>
                    <a:gd name="T13" fmla="*/ 0 60000 65536"/>
                    <a:gd name="T14" fmla="*/ 0 60000 65536"/>
                    <a:gd name="T15" fmla="*/ 0 w 183"/>
                    <a:gd name="T16" fmla="*/ 0 h 280"/>
                    <a:gd name="T17" fmla="*/ 183 w 183"/>
                    <a:gd name="T18" fmla="*/ 280 h 280"/>
                  </a:gdLst>
                  <a:ahLst/>
                  <a:cxnLst>
                    <a:cxn ang="T10">
                      <a:pos x="T0" y="T1"/>
                    </a:cxn>
                    <a:cxn ang="T11">
                      <a:pos x="T2" y="T3"/>
                    </a:cxn>
                    <a:cxn ang="T12">
                      <a:pos x="T4" y="T5"/>
                    </a:cxn>
                    <a:cxn ang="T13">
                      <a:pos x="T6" y="T7"/>
                    </a:cxn>
                    <a:cxn ang="T14">
                      <a:pos x="T8" y="T9"/>
                    </a:cxn>
                  </a:cxnLst>
                  <a:rect l="T15" t="T16" r="T17" b="T18"/>
                  <a:pathLst>
                    <a:path w="183" h="280">
                      <a:moveTo>
                        <a:pt x="94" y="0"/>
                      </a:moveTo>
                      <a:lnTo>
                        <a:pt x="0" y="228"/>
                      </a:lnTo>
                      <a:lnTo>
                        <a:pt x="87" y="280"/>
                      </a:lnTo>
                      <a:lnTo>
                        <a:pt x="183" y="44"/>
                      </a:lnTo>
                      <a:lnTo>
                        <a:pt x="94" y="0"/>
                      </a:lnTo>
                      <a:close/>
                    </a:path>
                  </a:pathLst>
                </a:custGeom>
                <a:solidFill>
                  <a:srgbClr val="BFBFDF"/>
                </a:solidFill>
                <a:ln w="3175">
                  <a:solidFill>
                    <a:srgbClr val="000000"/>
                  </a:solidFill>
                  <a:round/>
                  <a:headEnd/>
                  <a:tailEnd/>
                </a:ln>
              </p:spPr>
              <p:txBody>
                <a:bodyPr/>
                <a:lstStyle/>
                <a:p>
                  <a:endParaRPr lang="es-AR"/>
                </a:p>
              </p:txBody>
            </p:sp>
            <p:sp>
              <p:nvSpPr>
                <p:cNvPr id="32952" name="Forma libre 1869"/>
                <p:cNvSpPr>
                  <a:spLocks/>
                </p:cNvSpPr>
                <p:nvPr/>
              </p:nvSpPr>
              <p:spPr bwMode="auto">
                <a:xfrm>
                  <a:off x="2323" y="1789"/>
                  <a:ext cx="101" cy="116"/>
                </a:xfrm>
                <a:custGeom>
                  <a:avLst/>
                  <a:gdLst>
                    <a:gd name="T0" fmla="*/ 1 w 202"/>
                    <a:gd name="T1" fmla="*/ 0 h 233"/>
                    <a:gd name="T2" fmla="*/ 1 w 202"/>
                    <a:gd name="T3" fmla="*/ 0 h 233"/>
                    <a:gd name="T4" fmla="*/ 1 w 202"/>
                    <a:gd name="T5" fmla="*/ 0 h 233"/>
                    <a:gd name="T6" fmla="*/ 0 w 202"/>
                    <a:gd name="T7" fmla="*/ 0 h 233"/>
                    <a:gd name="T8" fmla="*/ 1 w 202"/>
                    <a:gd name="T9" fmla="*/ 0 h 233"/>
                    <a:gd name="T10" fmla="*/ 0 60000 65536"/>
                    <a:gd name="T11" fmla="*/ 0 60000 65536"/>
                    <a:gd name="T12" fmla="*/ 0 60000 65536"/>
                    <a:gd name="T13" fmla="*/ 0 60000 65536"/>
                    <a:gd name="T14" fmla="*/ 0 60000 65536"/>
                    <a:gd name="T15" fmla="*/ 0 w 202"/>
                    <a:gd name="T16" fmla="*/ 0 h 233"/>
                    <a:gd name="T17" fmla="*/ 202 w 202"/>
                    <a:gd name="T18" fmla="*/ 233 h 233"/>
                  </a:gdLst>
                  <a:ahLst/>
                  <a:cxnLst>
                    <a:cxn ang="T10">
                      <a:pos x="T0" y="T1"/>
                    </a:cxn>
                    <a:cxn ang="T11">
                      <a:pos x="T2" y="T3"/>
                    </a:cxn>
                    <a:cxn ang="T12">
                      <a:pos x="T4" y="T5"/>
                    </a:cxn>
                    <a:cxn ang="T13">
                      <a:pos x="T6" y="T7"/>
                    </a:cxn>
                    <a:cxn ang="T14">
                      <a:pos x="T8" y="T9"/>
                    </a:cxn>
                  </a:cxnLst>
                  <a:rect l="T15" t="T16" r="T17" b="T18"/>
                  <a:pathLst>
                    <a:path w="202" h="233">
                      <a:moveTo>
                        <a:pt x="94" y="0"/>
                      </a:moveTo>
                      <a:lnTo>
                        <a:pt x="202" y="17"/>
                      </a:lnTo>
                      <a:lnTo>
                        <a:pt x="102" y="233"/>
                      </a:lnTo>
                      <a:lnTo>
                        <a:pt x="0" y="232"/>
                      </a:lnTo>
                      <a:lnTo>
                        <a:pt x="94" y="0"/>
                      </a:lnTo>
                      <a:close/>
                    </a:path>
                  </a:pathLst>
                </a:custGeom>
                <a:solidFill>
                  <a:srgbClr val="9F9FBF"/>
                </a:solidFill>
                <a:ln w="3175">
                  <a:solidFill>
                    <a:srgbClr val="000000"/>
                  </a:solidFill>
                  <a:round/>
                  <a:headEnd/>
                  <a:tailEnd/>
                </a:ln>
              </p:spPr>
              <p:txBody>
                <a:bodyPr/>
                <a:lstStyle/>
                <a:p>
                  <a:endParaRPr lang="es-AR"/>
                </a:p>
              </p:txBody>
            </p:sp>
            <p:sp>
              <p:nvSpPr>
                <p:cNvPr id="32953" name="Forma libre 1870"/>
                <p:cNvSpPr>
                  <a:spLocks/>
                </p:cNvSpPr>
                <p:nvPr/>
              </p:nvSpPr>
              <p:spPr bwMode="auto">
                <a:xfrm>
                  <a:off x="2374" y="1783"/>
                  <a:ext cx="94" cy="122"/>
                </a:xfrm>
                <a:custGeom>
                  <a:avLst/>
                  <a:gdLst>
                    <a:gd name="T0" fmla="*/ 1 w 187"/>
                    <a:gd name="T1" fmla="*/ 1 h 243"/>
                    <a:gd name="T2" fmla="*/ 1 w 187"/>
                    <a:gd name="T3" fmla="*/ 0 h 243"/>
                    <a:gd name="T4" fmla="*/ 1 w 187"/>
                    <a:gd name="T5" fmla="*/ 1 h 243"/>
                    <a:gd name="T6" fmla="*/ 0 w 187"/>
                    <a:gd name="T7" fmla="*/ 1 h 243"/>
                    <a:gd name="T8" fmla="*/ 1 w 187"/>
                    <a:gd name="T9" fmla="*/ 1 h 243"/>
                    <a:gd name="T10" fmla="*/ 0 60000 65536"/>
                    <a:gd name="T11" fmla="*/ 0 60000 65536"/>
                    <a:gd name="T12" fmla="*/ 0 60000 65536"/>
                    <a:gd name="T13" fmla="*/ 0 60000 65536"/>
                    <a:gd name="T14" fmla="*/ 0 60000 65536"/>
                    <a:gd name="T15" fmla="*/ 0 w 187"/>
                    <a:gd name="T16" fmla="*/ 0 h 243"/>
                    <a:gd name="T17" fmla="*/ 187 w 187"/>
                    <a:gd name="T18" fmla="*/ 243 h 243"/>
                  </a:gdLst>
                  <a:ahLst/>
                  <a:cxnLst>
                    <a:cxn ang="T10">
                      <a:pos x="T0" y="T1"/>
                    </a:cxn>
                    <a:cxn ang="T11">
                      <a:pos x="T2" y="T3"/>
                    </a:cxn>
                    <a:cxn ang="T12">
                      <a:pos x="T4" y="T5"/>
                    </a:cxn>
                    <a:cxn ang="T13">
                      <a:pos x="T6" y="T7"/>
                    </a:cxn>
                    <a:cxn ang="T14">
                      <a:pos x="T8" y="T9"/>
                    </a:cxn>
                  </a:cxnLst>
                  <a:rect l="T15" t="T16" r="T17" b="T18"/>
                  <a:pathLst>
                    <a:path w="187" h="243">
                      <a:moveTo>
                        <a:pt x="97" y="30"/>
                      </a:moveTo>
                      <a:lnTo>
                        <a:pt x="187" y="0"/>
                      </a:lnTo>
                      <a:lnTo>
                        <a:pt x="93" y="206"/>
                      </a:lnTo>
                      <a:lnTo>
                        <a:pt x="0" y="243"/>
                      </a:lnTo>
                      <a:lnTo>
                        <a:pt x="97" y="30"/>
                      </a:lnTo>
                      <a:close/>
                    </a:path>
                  </a:pathLst>
                </a:custGeom>
                <a:solidFill>
                  <a:srgbClr val="7F7F9F"/>
                </a:solidFill>
                <a:ln w="3175">
                  <a:solidFill>
                    <a:srgbClr val="000000"/>
                  </a:solidFill>
                  <a:round/>
                  <a:headEnd/>
                  <a:tailEnd/>
                </a:ln>
              </p:spPr>
              <p:txBody>
                <a:bodyPr/>
                <a:lstStyle/>
                <a:p>
                  <a:endParaRPr lang="es-AR"/>
                </a:p>
              </p:txBody>
            </p:sp>
          </p:grpSp>
          <p:grpSp>
            <p:nvGrpSpPr>
              <p:cNvPr id="32925" name="Grupo 1871"/>
              <p:cNvGrpSpPr>
                <a:grpSpLocks/>
              </p:cNvGrpSpPr>
              <p:nvPr/>
            </p:nvGrpSpPr>
            <p:grpSpPr bwMode="auto">
              <a:xfrm>
                <a:off x="2291" y="1646"/>
                <a:ext cx="194" cy="152"/>
                <a:chOff x="2291" y="1646"/>
                <a:chExt cx="194" cy="152"/>
              </a:xfrm>
            </p:grpSpPr>
            <p:sp>
              <p:nvSpPr>
                <p:cNvPr id="32931" name="Forma libre 1872"/>
                <p:cNvSpPr>
                  <a:spLocks/>
                </p:cNvSpPr>
                <p:nvPr/>
              </p:nvSpPr>
              <p:spPr bwMode="auto">
                <a:xfrm>
                  <a:off x="2292" y="1646"/>
                  <a:ext cx="193" cy="152"/>
                </a:xfrm>
                <a:custGeom>
                  <a:avLst/>
                  <a:gdLst>
                    <a:gd name="T0" fmla="*/ 0 w 385"/>
                    <a:gd name="T1" fmla="*/ 1 h 303"/>
                    <a:gd name="T2" fmla="*/ 1 w 385"/>
                    <a:gd name="T3" fmla="*/ 1 h 303"/>
                    <a:gd name="T4" fmla="*/ 1 w 385"/>
                    <a:gd name="T5" fmla="*/ 1 h 303"/>
                    <a:gd name="T6" fmla="*/ 1 w 385"/>
                    <a:gd name="T7" fmla="*/ 1 h 303"/>
                    <a:gd name="T8" fmla="*/ 1 w 385"/>
                    <a:gd name="T9" fmla="*/ 1 h 303"/>
                    <a:gd name="T10" fmla="*/ 1 w 385"/>
                    <a:gd name="T11" fmla="*/ 1 h 303"/>
                    <a:gd name="T12" fmla="*/ 1 w 385"/>
                    <a:gd name="T13" fmla="*/ 1 h 303"/>
                    <a:gd name="T14" fmla="*/ 1 w 385"/>
                    <a:gd name="T15" fmla="*/ 1 h 303"/>
                    <a:gd name="T16" fmla="*/ 1 w 385"/>
                    <a:gd name="T17" fmla="*/ 1 h 303"/>
                    <a:gd name="T18" fmla="*/ 1 w 385"/>
                    <a:gd name="T19" fmla="*/ 1 h 303"/>
                    <a:gd name="T20" fmla="*/ 1 w 385"/>
                    <a:gd name="T21" fmla="*/ 0 h 303"/>
                    <a:gd name="T22" fmla="*/ 1 w 385"/>
                    <a:gd name="T23" fmla="*/ 1 h 303"/>
                    <a:gd name="T24" fmla="*/ 0 w 385"/>
                    <a:gd name="T25" fmla="*/ 1 h 30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85"/>
                    <a:gd name="T40" fmla="*/ 0 h 303"/>
                    <a:gd name="T41" fmla="*/ 385 w 385"/>
                    <a:gd name="T42" fmla="*/ 303 h 303"/>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85" h="303">
                      <a:moveTo>
                        <a:pt x="0" y="85"/>
                      </a:moveTo>
                      <a:lnTo>
                        <a:pt x="4" y="175"/>
                      </a:lnTo>
                      <a:lnTo>
                        <a:pt x="71" y="238"/>
                      </a:lnTo>
                      <a:lnTo>
                        <a:pt x="161" y="284"/>
                      </a:lnTo>
                      <a:lnTo>
                        <a:pt x="266" y="303"/>
                      </a:lnTo>
                      <a:lnTo>
                        <a:pt x="351" y="278"/>
                      </a:lnTo>
                      <a:lnTo>
                        <a:pt x="385" y="195"/>
                      </a:lnTo>
                      <a:lnTo>
                        <a:pt x="362" y="121"/>
                      </a:lnTo>
                      <a:lnTo>
                        <a:pt x="304" y="61"/>
                      </a:lnTo>
                      <a:lnTo>
                        <a:pt x="220" y="15"/>
                      </a:lnTo>
                      <a:lnTo>
                        <a:pt x="125" y="0"/>
                      </a:lnTo>
                      <a:lnTo>
                        <a:pt x="49" y="21"/>
                      </a:lnTo>
                      <a:lnTo>
                        <a:pt x="0" y="85"/>
                      </a:lnTo>
                      <a:close/>
                    </a:path>
                  </a:pathLst>
                </a:custGeom>
                <a:solidFill>
                  <a:srgbClr val="DFDFFF"/>
                </a:solidFill>
                <a:ln w="3175">
                  <a:solidFill>
                    <a:srgbClr val="000000"/>
                  </a:solidFill>
                  <a:round/>
                  <a:headEnd/>
                  <a:tailEnd/>
                </a:ln>
              </p:spPr>
              <p:txBody>
                <a:bodyPr/>
                <a:lstStyle/>
                <a:p>
                  <a:endParaRPr lang="es-AR"/>
                </a:p>
              </p:txBody>
            </p:sp>
            <p:sp>
              <p:nvSpPr>
                <p:cNvPr id="32932" name="Línea 1873"/>
                <p:cNvSpPr>
                  <a:spLocks noChangeShapeType="1"/>
                </p:cNvSpPr>
                <p:nvPr/>
              </p:nvSpPr>
              <p:spPr bwMode="auto">
                <a:xfrm>
                  <a:off x="2291" y="1690"/>
                  <a:ext cx="78" cy="16"/>
                </a:xfrm>
                <a:prstGeom prst="line">
                  <a:avLst/>
                </a:prstGeom>
                <a:noFill/>
                <a:ln w="3175">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933" name="Línea 1874"/>
                <p:cNvSpPr>
                  <a:spLocks noChangeShapeType="1"/>
                </p:cNvSpPr>
                <p:nvPr/>
              </p:nvSpPr>
              <p:spPr bwMode="auto">
                <a:xfrm>
                  <a:off x="2318" y="1658"/>
                  <a:ext cx="54" cy="38"/>
                </a:xfrm>
                <a:prstGeom prst="line">
                  <a:avLst/>
                </a:prstGeom>
                <a:noFill/>
                <a:ln w="3175">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934" name="Línea 1875"/>
                <p:cNvSpPr>
                  <a:spLocks noChangeShapeType="1"/>
                </p:cNvSpPr>
                <p:nvPr/>
              </p:nvSpPr>
              <p:spPr bwMode="auto">
                <a:xfrm>
                  <a:off x="2356" y="1647"/>
                  <a:ext cx="32" cy="46"/>
                </a:xfrm>
                <a:prstGeom prst="line">
                  <a:avLst/>
                </a:prstGeom>
                <a:noFill/>
                <a:ln w="3175">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935" name="Línea 1876"/>
                <p:cNvSpPr>
                  <a:spLocks noChangeShapeType="1"/>
                </p:cNvSpPr>
                <p:nvPr/>
              </p:nvSpPr>
              <p:spPr bwMode="auto">
                <a:xfrm flipH="1">
                  <a:off x="2400" y="1654"/>
                  <a:ext cx="3" cy="43"/>
                </a:xfrm>
                <a:prstGeom prst="line">
                  <a:avLst/>
                </a:prstGeom>
                <a:noFill/>
                <a:ln w="3175">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936" name="Línea 1877"/>
                <p:cNvSpPr>
                  <a:spLocks noChangeShapeType="1"/>
                </p:cNvSpPr>
                <p:nvPr/>
              </p:nvSpPr>
              <p:spPr bwMode="auto">
                <a:xfrm flipH="1">
                  <a:off x="2413" y="1677"/>
                  <a:ext cx="31" cy="25"/>
                </a:xfrm>
                <a:prstGeom prst="line">
                  <a:avLst/>
                </a:prstGeom>
                <a:noFill/>
                <a:ln w="3175">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937" name="Línea 1878"/>
                <p:cNvSpPr>
                  <a:spLocks noChangeShapeType="1"/>
                </p:cNvSpPr>
                <p:nvPr/>
              </p:nvSpPr>
              <p:spPr bwMode="auto">
                <a:xfrm flipH="1">
                  <a:off x="2419" y="1706"/>
                  <a:ext cx="52" cy="3"/>
                </a:xfrm>
                <a:prstGeom prst="line">
                  <a:avLst/>
                </a:prstGeom>
                <a:noFill/>
                <a:ln w="3175">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938" name="Línea 1879"/>
                <p:cNvSpPr>
                  <a:spLocks noChangeShapeType="1"/>
                </p:cNvSpPr>
                <p:nvPr/>
              </p:nvSpPr>
              <p:spPr bwMode="auto">
                <a:xfrm>
                  <a:off x="2420" y="1721"/>
                  <a:ext cx="64" cy="23"/>
                </a:xfrm>
                <a:prstGeom prst="line">
                  <a:avLst/>
                </a:prstGeom>
                <a:noFill/>
                <a:ln w="3175">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939" name="Línea 1880"/>
                <p:cNvSpPr>
                  <a:spLocks noChangeShapeType="1"/>
                </p:cNvSpPr>
                <p:nvPr/>
              </p:nvSpPr>
              <p:spPr bwMode="auto">
                <a:xfrm>
                  <a:off x="2415" y="1728"/>
                  <a:ext cx="54" cy="57"/>
                </a:xfrm>
                <a:prstGeom prst="line">
                  <a:avLst/>
                </a:prstGeom>
                <a:noFill/>
                <a:ln w="3175">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940" name="Línea 1881"/>
                <p:cNvSpPr>
                  <a:spLocks noChangeShapeType="1"/>
                </p:cNvSpPr>
                <p:nvPr/>
              </p:nvSpPr>
              <p:spPr bwMode="auto">
                <a:xfrm>
                  <a:off x="2406" y="1734"/>
                  <a:ext cx="17" cy="63"/>
                </a:xfrm>
                <a:prstGeom prst="line">
                  <a:avLst/>
                </a:prstGeom>
                <a:noFill/>
                <a:ln w="3175">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941" name="Línea 1882"/>
                <p:cNvSpPr>
                  <a:spLocks noChangeShapeType="1"/>
                </p:cNvSpPr>
                <p:nvPr/>
              </p:nvSpPr>
              <p:spPr bwMode="auto">
                <a:xfrm flipH="1">
                  <a:off x="2372" y="1733"/>
                  <a:ext cx="18" cy="53"/>
                </a:xfrm>
                <a:prstGeom prst="line">
                  <a:avLst/>
                </a:prstGeom>
                <a:noFill/>
                <a:ln w="3175">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942" name="Línea 1883"/>
                <p:cNvSpPr>
                  <a:spLocks noChangeShapeType="1"/>
                </p:cNvSpPr>
                <p:nvPr/>
              </p:nvSpPr>
              <p:spPr bwMode="auto">
                <a:xfrm flipV="1">
                  <a:off x="2327" y="1726"/>
                  <a:ext cx="45" cy="38"/>
                </a:xfrm>
                <a:prstGeom prst="line">
                  <a:avLst/>
                </a:prstGeom>
                <a:noFill/>
                <a:ln w="3175">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943" name="Línea 1884"/>
                <p:cNvSpPr>
                  <a:spLocks noChangeShapeType="1"/>
                </p:cNvSpPr>
                <p:nvPr/>
              </p:nvSpPr>
              <p:spPr bwMode="auto">
                <a:xfrm flipV="1">
                  <a:off x="2294" y="1714"/>
                  <a:ext cx="75" cy="18"/>
                </a:xfrm>
                <a:prstGeom prst="line">
                  <a:avLst/>
                </a:prstGeom>
                <a:noFill/>
                <a:ln w="3175">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944" name="Forma libre 1885"/>
                <p:cNvSpPr>
                  <a:spLocks/>
                </p:cNvSpPr>
                <p:nvPr/>
              </p:nvSpPr>
              <p:spPr bwMode="auto">
                <a:xfrm>
                  <a:off x="2366" y="1691"/>
                  <a:ext cx="56" cy="43"/>
                </a:xfrm>
                <a:custGeom>
                  <a:avLst/>
                  <a:gdLst>
                    <a:gd name="T0" fmla="*/ 1 w 112"/>
                    <a:gd name="T1" fmla="*/ 0 h 86"/>
                    <a:gd name="T2" fmla="*/ 1 w 112"/>
                    <a:gd name="T3" fmla="*/ 0 h 86"/>
                    <a:gd name="T4" fmla="*/ 1 w 112"/>
                    <a:gd name="T5" fmla="*/ 1 h 86"/>
                    <a:gd name="T6" fmla="*/ 1 w 112"/>
                    <a:gd name="T7" fmla="*/ 1 h 86"/>
                    <a:gd name="T8" fmla="*/ 0 w 112"/>
                    <a:gd name="T9" fmla="*/ 1 h 86"/>
                    <a:gd name="T10" fmla="*/ 0 w 112"/>
                    <a:gd name="T11" fmla="*/ 1 h 86"/>
                    <a:gd name="T12" fmla="*/ 1 w 112"/>
                    <a:gd name="T13" fmla="*/ 1 h 86"/>
                    <a:gd name="T14" fmla="*/ 1 w 112"/>
                    <a:gd name="T15" fmla="*/ 1 h 86"/>
                    <a:gd name="T16" fmla="*/ 1 w 112"/>
                    <a:gd name="T17" fmla="*/ 1 h 86"/>
                    <a:gd name="T18" fmla="*/ 1 w 112"/>
                    <a:gd name="T19" fmla="*/ 1 h 86"/>
                    <a:gd name="T20" fmla="*/ 1 w 112"/>
                    <a:gd name="T21" fmla="*/ 1 h 86"/>
                    <a:gd name="T22" fmla="*/ 1 w 112"/>
                    <a:gd name="T23" fmla="*/ 1 h 86"/>
                    <a:gd name="T24" fmla="*/ 1 w 112"/>
                    <a:gd name="T25" fmla="*/ 1 h 86"/>
                    <a:gd name="T26" fmla="*/ 1 w 112"/>
                    <a:gd name="T27" fmla="*/ 1 h 86"/>
                    <a:gd name="T28" fmla="*/ 1 w 112"/>
                    <a:gd name="T29" fmla="*/ 1 h 86"/>
                    <a:gd name="T30" fmla="*/ 1 w 112"/>
                    <a:gd name="T31" fmla="*/ 1 h 86"/>
                    <a:gd name="T32" fmla="*/ 1 w 112"/>
                    <a:gd name="T33" fmla="*/ 1 h 86"/>
                    <a:gd name="T34" fmla="*/ 1 w 112"/>
                    <a:gd name="T35" fmla="*/ 1 h 86"/>
                    <a:gd name="T36" fmla="*/ 1 w 112"/>
                    <a:gd name="T37" fmla="*/ 1 h 86"/>
                    <a:gd name="T38" fmla="*/ 1 w 112"/>
                    <a:gd name="T39" fmla="*/ 1 h 86"/>
                    <a:gd name="T40" fmla="*/ 1 w 112"/>
                    <a:gd name="T41" fmla="*/ 1 h 86"/>
                    <a:gd name="T42" fmla="*/ 1 w 112"/>
                    <a:gd name="T43" fmla="*/ 1 h 86"/>
                    <a:gd name="T44" fmla="*/ 1 w 112"/>
                    <a:gd name="T45" fmla="*/ 1 h 86"/>
                    <a:gd name="T46" fmla="*/ 1 w 112"/>
                    <a:gd name="T47" fmla="*/ 0 h 86"/>
                    <a:gd name="T48" fmla="*/ 1 w 112"/>
                    <a:gd name="T49" fmla="*/ 0 h 8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12"/>
                    <a:gd name="T76" fmla="*/ 0 h 86"/>
                    <a:gd name="T77" fmla="*/ 112 w 112"/>
                    <a:gd name="T78" fmla="*/ 86 h 8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12" h="86">
                      <a:moveTo>
                        <a:pt x="39" y="0"/>
                      </a:moveTo>
                      <a:lnTo>
                        <a:pt x="28" y="0"/>
                      </a:lnTo>
                      <a:lnTo>
                        <a:pt x="14" y="4"/>
                      </a:lnTo>
                      <a:lnTo>
                        <a:pt x="6" y="15"/>
                      </a:lnTo>
                      <a:lnTo>
                        <a:pt x="0" y="27"/>
                      </a:lnTo>
                      <a:lnTo>
                        <a:pt x="0" y="38"/>
                      </a:lnTo>
                      <a:lnTo>
                        <a:pt x="3" y="50"/>
                      </a:lnTo>
                      <a:lnTo>
                        <a:pt x="13" y="64"/>
                      </a:lnTo>
                      <a:lnTo>
                        <a:pt x="26" y="73"/>
                      </a:lnTo>
                      <a:lnTo>
                        <a:pt x="35" y="79"/>
                      </a:lnTo>
                      <a:lnTo>
                        <a:pt x="50" y="83"/>
                      </a:lnTo>
                      <a:lnTo>
                        <a:pt x="59" y="84"/>
                      </a:lnTo>
                      <a:lnTo>
                        <a:pt x="73" y="86"/>
                      </a:lnTo>
                      <a:lnTo>
                        <a:pt x="85" y="84"/>
                      </a:lnTo>
                      <a:lnTo>
                        <a:pt x="96" y="81"/>
                      </a:lnTo>
                      <a:lnTo>
                        <a:pt x="105" y="76"/>
                      </a:lnTo>
                      <a:lnTo>
                        <a:pt x="110" y="64"/>
                      </a:lnTo>
                      <a:lnTo>
                        <a:pt x="112" y="49"/>
                      </a:lnTo>
                      <a:lnTo>
                        <a:pt x="110" y="38"/>
                      </a:lnTo>
                      <a:lnTo>
                        <a:pt x="102" y="28"/>
                      </a:lnTo>
                      <a:lnTo>
                        <a:pt x="93" y="18"/>
                      </a:lnTo>
                      <a:lnTo>
                        <a:pt x="81" y="12"/>
                      </a:lnTo>
                      <a:lnTo>
                        <a:pt x="68" y="4"/>
                      </a:lnTo>
                      <a:lnTo>
                        <a:pt x="51" y="0"/>
                      </a:lnTo>
                      <a:lnTo>
                        <a:pt x="39" y="0"/>
                      </a:lnTo>
                      <a:close/>
                    </a:path>
                  </a:pathLst>
                </a:custGeom>
                <a:solidFill>
                  <a:srgbClr val="9F9F9F"/>
                </a:solidFill>
                <a:ln w="3175">
                  <a:solidFill>
                    <a:srgbClr val="000000"/>
                  </a:solidFill>
                  <a:round/>
                  <a:headEnd/>
                  <a:tailEnd/>
                </a:ln>
              </p:spPr>
              <p:txBody>
                <a:bodyPr/>
                <a:lstStyle/>
                <a:p>
                  <a:endParaRPr lang="es-AR"/>
                </a:p>
              </p:txBody>
            </p:sp>
            <p:sp>
              <p:nvSpPr>
                <p:cNvPr id="32945" name="Forma libre 1886"/>
                <p:cNvSpPr>
                  <a:spLocks/>
                </p:cNvSpPr>
                <p:nvPr/>
              </p:nvSpPr>
              <p:spPr bwMode="auto">
                <a:xfrm>
                  <a:off x="2371" y="1652"/>
                  <a:ext cx="21" cy="15"/>
                </a:xfrm>
                <a:custGeom>
                  <a:avLst/>
                  <a:gdLst>
                    <a:gd name="T0" fmla="*/ 0 w 43"/>
                    <a:gd name="T1" fmla="*/ 0 h 30"/>
                    <a:gd name="T2" fmla="*/ 0 w 43"/>
                    <a:gd name="T3" fmla="*/ 0 h 30"/>
                    <a:gd name="T4" fmla="*/ 0 w 43"/>
                    <a:gd name="T5" fmla="*/ 1 h 30"/>
                    <a:gd name="T6" fmla="*/ 0 w 43"/>
                    <a:gd name="T7" fmla="*/ 1 h 30"/>
                    <a:gd name="T8" fmla="*/ 0 w 43"/>
                    <a:gd name="T9" fmla="*/ 1 h 30"/>
                    <a:gd name="T10" fmla="*/ 0 w 43"/>
                    <a:gd name="T11" fmla="*/ 1 h 30"/>
                    <a:gd name="T12" fmla="*/ 0 w 43"/>
                    <a:gd name="T13" fmla="*/ 1 h 30"/>
                    <a:gd name="T14" fmla="*/ 0 w 43"/>
                    <a:gd name="T15" fmla="*/ 1 h 30"/>
                    <a:gd name="T16" fmla="*/ 0 w 43"/>
                    <a:gd name="T17" fmla="*/ 1 h 30"/>
                    <a:gd name="T18" fmla="*/ 0 w 43"/>
                    <a:gd name="T19" fmla="*/ 1 h 30"/>
                    <a:gd name="T20" fmla="*/ 0 w 43"/>
                    <a:gd name="T21" fmla="*/ 1 h 30"/>
                    <a:gd name="T22" fmla="*/ 0 w 43"/>
                    <a:gd name="T23" fmla="*/ 1 h 30"/>
                    <a:gd name="T24" fmla="*/ 0 w 43"/>
                    <a:gd name="T25" fmla="*/ 1 h 30"/>
                    <a:gd name="T26" fmla="*/ 0 w 43"/>
                    <a:gd name="T27" fmla="*/ 1 h 30"/>
                    <a:gd name="T28" fmla="*/ 0 w 43"/>
                    <a:gd name="T29" fmla="*/ 1 h 30"/>
                    <a:gd name="T30" fmla="*/ 0 w 43"/>
                    <a:gd name="T31" fmla="*/ 1 h 30"/>
                    <a:gd name="T32" fmla="*/ 0 w 43"/>
                    <a:gd name="T33" fmla="*/ 1 h 30"/>
                    <a:gd name="T34" fmla="*/ 0 w 43"/>
                    <a:gd name="T35" fmla="*/ 1 h 30"/>
                    <a:gd name="T36" fmla="*/ 0 w 43"/>
                    <a:gd name="T37" fmla="*/ 1 h 30"/>
                    <a:gd name="T38" fmla="*/ 0 w 43"/>
                    <a:gd name="T39" fmla="*/ 1 h 30"/>
                    <a:gd name="T40" fmla="*/ 0 w 43"/>
                    <a:gd name="T41" fmla="*/ 1 h 30"/>
                    <a:gd name="T42" fmla="*/ 0 w 43"/>
                    <a:gd name="T43" fmla="*/ 1 h 30"/>
                    <a:gd name="T44" fmla="*/ 0 w 43"/>
                    <a:gd name="T45" fmla="*/ 0 h 30"/>
                    <a:gd name="T46" fmla="*/ 0 w 43"/>
                    <a:gd name="T47" fmla="*/ 0 h 30"/>
                    <a:gd name="T48" fmla="*/ 0 w 43"/>
                    <a:gd name="T49" fmla="*/ 0 h 30"/>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43"/>
                    <a:gd name="T76" fmla="*/ 0 h 30"/>
                    <a:gd name="T77" fmla="*/ 43 w 43"/>
                    <a:gd name="T78" fmla="*/ 30 h 30"/>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43" h="30">
                      <a:moveTo>
                        <a:pt x="15" y="0"/>
                      </a:moveTo>
                      <a:lnTo>
                        <a:pt x="10" y="0"/>
                      </a:lnTo>
                      <a:lnTo>
                        <a:pt x="6" y="2"/>
                      </a:lnTo>
                      <a:lnTo>
                        <a:pt x="1" y="5"/>
                      </a:lnTo>
                      <a:lnTo>
                        <a:pt x="0" y="9"/>
                      </a:lnTo>
                      <a:lnTo>
                        <a:pt x="0" y="14"/>
                      </a:lnTo>
                      <a:lnTo>
                        <a:pt x="0" y="18"/>
                      </a:lnTo>
                      <a:lnTo>
                        <a:pt x="4" y="22"/>
                      </a:lnTo>
                      <a:lnTo>
                        <a:pt x="9" y="27"/>
                      </a:lnTo>
                      <a:lnTo>
                        <a:pt x="13" y="28"/>
                      </a:lnTo>
                      <a:lnTo>
                        <a:pt x="19" y="30"/>
                      </a:lnTo>
                      <a:lnTo>
                        <a:pt x="22" y="30"/>
                      </a:lnTo>
                      <a:lnTo>
                        <a:pt x="28" y="30"/>
                      </a:lnTo>
                      <a:lnTo>
                        <a:pt x="32" y="30"/>
                      </a:lnTo>
                      <a:lnTo>
                        <a:pt x="37" y="30"/>
                      </a:lnTo>
                      <a:lnTo>
                        <a:pt x="40" y="27"/>
                      </a:lnTo>
                      <a:lnTo>
                        <a:pt x="43" y="22"/>
                      </a:lnTo>
                      <a:lnTo>
                        <a:pt x="43" y="18"/>
                      </a:lnTo>
                      <a:lnTo>
                        <a:pt x="43" y="14"/>
                      </a:lnTo>
                      <a:lnTo>
                        <a:pt x="40" y="9"/>
                      </a:lnTo>
                      <a:lnTo>
                        <a:pt x="35" y="6"/>
                      </a:lnTo>
                      <a:lnTo>
                        <a:pt x="31" y="3"/>
                      </a:lnTo>
                      <a:lnTo>
                        <a:pt x="27" y="0"/>
                      </a:lnTo>
                      <a:lnTo>
                        <a:pt x="21" y="0"/>
                      </a:lnTo>
                      <a:lnTo>
                        <a:pt x="15" y="0"/>
                      </a:lnTo>
                      <a:close/>
                    </a:path>
                  </a:pathLst>
                </a:custGeom>
                <a:solidFill>
                  <a:srgbClr val="9F9FBF"/>
                </a:solidFill>
                <a:ln w="3175">
                  <a:solidFill>
                    <a:srgbClr val="000000"/>
                  </a:solidFill>
                  <a:round/>
                  <a:headEnd/>
                  <a:tailEnd/>
                </a:ln>
              </p:spPr>
              <p:txBody>
                <a:bodyPr/>
                <a:lstStyle/>
                <a:p>
                  <a:endParaRPr lang="es-AR"/>
                </a:p>
              </p:txBody>
            </p:sp>
            <p:sp>
              <p:nvSpPr>
                <p:cNvPr id="32946" name="Forma libre 1887"/>
                <p:cNvSpPr>
                  <a:spLocks/>
                </p:cNvSpPr>
                <p:nvPr/>
              </p:nvSpPr>
              <p:spPr bwMode="auto">
                <a:xfrm>
                  <a:off x="2453" y="1711"/>
                  <a:ext cx="18" cy="17"/>
                </a:xfrm>
                <a:custGeom>
                  <a:avLst/>
                  <a:gdLst>
                    <a:gd name="T0" fmla="*/ 0 w 37"/>
                    <a:gd name="T1" fmla="*/ 0 h 33"/>
                    <a:gd name="T2" fmla="*/ 0 w 37"/>
                    <a:gd name="T3" fmla="*/ 0 h 33"/>
                    <a:gd name="T4" fmla="*/ 0 w 37"/>
                    <a:gd name="T5" fmla="*/ 1 h 33"/>
                    <a:gd name="T6" fmla="*/ 0 w 37"/>
                    <a:gd name="T7" fmla="*/ 1 h 33"/>
                    <a:gd name="T8" fmla="*/ 0 w 37"/>
                    <a:gd name="T9" fmla="*/ 1 h 33"/>
                    <a:gd name="T10" fmla="*/ 0 w 37"/>
                    <a:gd name="T11" fmla="*/ 1 h 33"/>
                    <a:gd name="T12" fmla="*/ 0 w 37"/>
                    <a:gd name="T13" fmla="*/ 1 h 33"/>
                    <a:gd name="T14" fmla="*/ 0 w 37"/>
                    <a:gd name="T15" fmla="*/ 1 h 33"/>
                    <a:gd name="T16" fmla="*/ 0 w 37"/>
                    <a:gd name="T17" fmla="*/ 1 h 33"/>
                    <a:gd name="T18" fmla="*/ 0 w 37"/>
                    <a:gd name="T19" fmla="*/ 1 h 33"/>
                    <a:gd name="T20" fmla="*/ 0 w 37"/>
                    <a:gd name="T21" fmla="*/ 1 h 33"/>
                    <a:gd name="T22" fmla="*/ 0 w 37"/>
                    <a:gd name="T23" fmla="*/ 1 h 33"/>
                    <a:gd name="T24" fmla="*/ 0 w 37"/>
                    <a:gd name="T25" fmla="*/ 1 h 33"/>
                    <a:gd name="T26" fmla="*/ 0 w 37"/>
                    <a:gd name="T27" fmla="*/ 1 h 33"/>
                    <a:gd name="T28" fmla="*/ 0 w 37"/>
                    <a:gd name="T29" fmla="*/ 1 h 33"/>
                    <a:gd name="T30" fmla="*/ 0 w 37"/>
                    <a:gd name="T31" fmla="*/ 1 h 33"/>
                    <a:gd name="T32" fmla="*/ 0 w 37"/>
                    <a:gd name="T33" fmla="*/ 1 h 33"/>
                    <a:gd name="T34" fmla="*/ 0 w 37"/>
                    <a:gd name="T35" fmla="*/ 1 h 33"/>
                    <a:gd name="T36" fmla="*/ 0 w 37"/>
                    <a:gd name="T37" fmla="*/ 1 h 33"/>
                    <a:gd name="T38" fmla="*/ 0 w 37"/>
                    <a:gd name="T39" fmla="*/ 1 h 33"/>
                    <a:gd name="T40" fmla="*/ 0 w 37"/>
                    <a:gd name="T41" fmla="*/ 1 h 33"/>
                    <a:gd name="T42" fmla="*/ 0 w 37"/>
                    <a:gd name="T43" fmla="*/ 1 h 33"/>
                    <a:gd name="T44" fmla="*/ 0 w 37"/>
                    <a:gd name="T45" fmla="*/ 1 h 33"/>
                    <a:gd name="T46" fmla="*/ 0 w 37"/>
                    <a:gd name="T47" fmla="*/ 0 h 33"/>
                    <a:gd name="T48" fmla="*/ 0 w 37"/>
                    <a:gd name="T49" fmla="*/ 0 h 33"/>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37"/>
                    <a:gd name="T76" fmla="*/ 0 h 33"/>
                    <a:gd name="T77" fmla="*/ 37 w 37"/>
                    <a:gd name="T78" fmla="*/ 33 h 33"/>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37" h="33">
                      <a:moveTo>
                        <a:pt x="12" y="0"/>
                      </a:moveTo>
                      <a:lnTo>
                        <a:pt x="9" y="0"/>
                      </a:lnTo>
                      <a:lnTo>
                        <a:pt x="4" y="1"/>
                      </a:lnTo>
                      <a:lnTo>
                        <a:pt x="1" y="6"/>
                      </a:lnTo>
                      <a:lnTo>
                        <a:pt x="0" y="10"/>
                      </a:lnTo>
                      <a:lnTo>
                        <a:pt x="0" y="15"/>
                      </a:lnTo>
                      <a:lnTo>
                        <a:pt x="0" y="19"/>
                      </a:lnTo>
                      <a:lnTo>
                        <a:pt x="3" y="25"/>
                      </a:lnTo>
                      <a:lnTo>
                        <a:pt x="9" y="28"/>
                      </a:lnTo>
                      <a:lnTo>
                        <a:pt x="10" y="31"/>
                      </a:lnTo>
                      <a:lnTo>
                        <a:pt x="16" y="33"/>
                      </a:lnTo>
                      <a:lnTo>
                        <a:pt x="19" y="33"/>
                      </a:lnTo>
                      <a:lnTo>
                        <a:pt x="24" y="33"/>
                      </a:lnTo>
                      <a:lnTo>
                        <a:pt x="28" y="33"/>
                      </a:lnTo>
                      <a:lnTo>
                        <a:pt x="31" y="33"/>
                      </a:lnTo>
                      <a:lnTo>
                        <a:pt x="35" y="30"/>
                      </a:lnTo>
                      <a:lnTo>
                        <a:pt x="37" y="25"/>
                      </a:lnTo>
                      <a:lnTo>
                        <a:pt x="37" y="19"/>
                      </a:lnTo>
                      <a:lnTo>
                        <a:pt x="37" y="15"/>
                      </a:lnTo>
                      <a:lnTo>
                        <a:pt x="35" y="10"/>
                      </a:lnTo>
                      <a:lnTo>
                        <a:pt x="31" y="6"/>
                      </a:lnTo>
                      <a:lnTo>
                        <a:pt x="27" y="3"/>
                      </a:lnTo>
                      <a:lnTo>
                        <a:pt x="21" y="1"/>
                      </a:lnTo>
                      <a:lnTo>
                        <a:pt x="16" y="0"/>
                      </a:lnTo>
                      <a:lnTo>
                        <a:pt x="12" y="0"/>
                      </a:lnTo>
                      <a:close/>
                    </a:path>
                  </a:pathLst>
                </a:custGeom>
                <a:solidFill>
                  <a:srgbClr val="9F9FBF"/>
                </a:solidFill>
                <a:ln w="3175">
                  <a:solidFill>
                    <a:srgbClr val="000000"/>
                  </a:solidFill>
                  <a:round/>
                  <a:headEnd/>
                  <a:tailEnd/>
                </a:ln>
              </p:spPr>
              <p:txBody>
                <a:bodyPr/>
                <a:lstStyle/>
                <a:p>
                  <a:endParaRPr lang="es-AR"/>
                </a:p>
              </p:txBody>
            </p:sp>
            <p:sp>
              <p:nvSpPr>
                <p:cNvPr id="32947" name="Forma libre 1888"/>
                <p:cNvSpPr>
                  <a:spLocks/>
                </p:cNvSpPr>
                <p:nvPr/>
              </p:nvSpPr>
              <p:spPr bwMode="auto">
                <a:xfrm>
                  <a:off x="2392" y="1766"/>
                  <a:ext cx="22" cy="22"/>
                </a:xfrm>
                <a:custGeom>
                  <a:avLst/>
                  <a:gdLst>
                    <a:gd name="T0" fmla="*/ 1 w 43"/>
                    <a:gd name="T1" fmla="*/ 0 h 43"/>
                    <a:gd name="T2" fmla="*/ 1 w 43"/>
                    <a:gd name="T3" fmla="*/ 0 h 43"/>
                    <a:gd name="T4" fmla="*/ 1 w 43"/>
                    <a:gd name="T5" fmla="*/ 1 h 43"/>
                    <a:gd name="T6" fmla="*/ 1 w 43"/>
                    <a:gd name="T7" fmla="*/ 1 h 43"/>
                    <a:gd name="T8" fmla="*/ 0 w 43"/>
                    <a:gd name="T9" fmla="*/ 1 h 43"/>
                    <a:gd name="T10" fmla="*/ 0 w 43"/>
                    <a:gd name="T11" fmla="*/ 1 h 43"/>
                    <a:gd name="T12" fmla="*/ 0 w 43"/>
                    <a:gd name="T13" fmla="*/ 1 h 43"/>
                    <a:gd name="T14" fmla="*/ 1 w 43"/>
                    <a:gd name="T15" fmla="*/ 1 h 43"/>
                    <a:gd name="T16" fmla="*/ 1 w 43"/>
                    <a:gd name="T17" fmla="*/ 1 h 43"/>
                    <a:gd name="T18" fmla="*/ 1 w 43"/>
                    <a:gd name="T19" fmla="*/ 1 h 43"/>
                    <a:gd name="T20" fmla="*/ 1 w 43"/>
                    <a:gd name="T21" fmla="*/ 1 h 43"/>
                    <a:gd name="T22" fmla="*/ 1 w 43"/>
                    <a:gd name="T23" fmla="*/ 1 h 43"/>
                    <a:gd name="T24" fmla="*/ 1 w 43"/>
                    <a:gd name="T25" fmla="*/ 1 h 43"/>
                    <a:gd name="T26" fmla="*/ 1 w 43"/>
                    <a:gd name="T27" fmla="*/ 1 h 43"/>
                    <a:gd name="T28" fmla="*/ 1 w 43"/>
                    <a:gd name="T29" fmla="*/ 1 h 43"/>
                    <a:gd name="T30" fmla="*/ 1 w 43"/>
                    <a:gd name="T31" fmla="*/ 1 h 43"/>
                    <a:gd name="T32" fmla="*/ 1 w 43"/>
                    <a:gd name="T33" fmla="*/ 1 h 43"/>
                    <a:gd name="T34" fmla="*/ 1 w 43"/>
                    <a:gd name="T35" fmla="*/ 1 h 43"/>
                    <a:gd name="T36" fmla="*/ 1 w 43"/>
                    <a:gd name="T37" fmla="*/ 1 h 43"/>
                    <a:gd name="T38" fmla="*/ 1 w 43"/>
                    <a:gd name="T39" fmla="*/ 1 h 43"/>
                    <a:gd name="T40" fmla="*/ 1 w 43"/>
                    <a:gd name="T41" fmla="*/ 1 h 43"/>
                    <a:gd name="T42" fmla="*/ 1 w 43"/>
                    <a:gd name="T43" fmla="*/ 1 h 43"/>
                    <a:gd name="T44" fmla="*/ 1 w 43"/>
                    <a:gd name="T45" fmla="*/ 1 h 43"/>
                    <a:gd name="T46" fmla="*/ 1 w 43"/>
                    <a:gd name="T47" fmla="*/ 0 h 43"/>
                    <a:gd name="T48" fmla="*/ 1 w 43"/>
                    <a:gd name="T49" fmla="*/ 0 h 43"/>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43"/>
                    <a:gd name="T76" fmla="*/ 0 h 43"/>
                    <a:gd name="T77" fmla="*/ 43 w 43"/>
                    <a:gd name="T78" fmla="*/ 43 h 43"/>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43" h="43">
                      <a:moveTo>
                        <a:pt x="15" y="0"/>
                      </a:moveTo>
                      <a:lnTo>
                        <a:pt x="10" y="0"/>
                      </a:lnTo>
                      <a:lnTo>
                        <a:pt x="4" y="1"/>
                      </a:lnTo>
                      <a:lnTo>
                        <a:pt x="1" y="6"/>
                      </a:lnTo>
                      <a:lnTo>
                        <a:pt x="0" y="12"/>
                      </a:lnTo>
                      <a:lnTo>
                        <a:pt x="0" y="18"/>
                      </a:lnTo>
                      <a:lnTo>
                        <a:pt x="0" y="25"/>
                      </a:lnTo>
                      <a:lnTo>
                        <a:pt x="3" y="32"/>
                      </a:lnTo>
                      <a:lnTo>
                        <a:pt x="9" y="37"/>
                      </a:lnTo>
                      <a:lnTo>
                        <a:pt x="12" y="40"/>
                      </a:lnTo>
                      <a:lnTo>
                        <a:pt x="19" y="41"/>
                      </a:lnTo>
                      <a:lnTo>
                        <a:pt x="20" y="43"/>
                      </a:lnTo>
                      <a:lnTo>
                        <a:pt x="28" y="43"/>
                      </a:lnTo>
                      <a:lnTo>
                        <a:pt x="32" y="43"/>
                      </a:lnTo>
                      <a:lnTo>
                        <a:pt x="35" y="41"/>
                      </a:lnTo>
                      <a:lnTo>
                        <a:pt x="40" y="37"/>
                      </a:lnTo>
                      <a:lnTo>
                        <a:pt x="43" y="32"/>
                      </a:lnTo>
                      <a:lnTo>
                        <a:pt x="43" y="24"/>
                      </a:lnTo>
                      <a:lnTo>
                        <a:pt x="43" y="18"/>
                      </a:lnTo>
                      <a:lnTo>
                        <a:pt x="38" y="13"/>
                      </a:lnTo>
                      <a:lnTo>
                        <a:pt x="35" y="7"/>
                      </a:lnTo>
                      <a:lnTo>
                        <a:pt x="29" y="4"/>
                      </a:lnTo>
                      <a:lnTo>
                        <a:pt x="25" y="1"/>
                      </a:lnTo>
                      <a:lnTo>
                        <a:pt x="19" y="0"/>
                      </a:lnTo>
                      <a:lnTo>
                        <a:pt x="15" y="0"/>
                      </a:lnTo>
                      <a:close/>
                    </a:path>
                  </a:pathLst>
                </a:custGeom>
                <a:solidFill>
                  <a:srgbClr val="9F9FBF"/>
                </a:solidFill>
                <a:ln w="3175">
                  <a:solidFill>
                    <a:srgbClr val="000000"/>
                  </a:solidFill>
                  <a:round/>
                  <a:headEnd/>
                  <a:tailEnd/>
                </a:ln>
              </p:spPr>
              <p:txBody>
                <a:bodyPr/>
                <a:lstStyle/>
                <a:p>
                  <a:endParaRPr lang="es-AR"/>
                </a:p>
              </p:txBody>
            </p:sp>
            <p:sp>
              <p:nvSpPr>
                <p:cNvPr id="32948" name="Forma libre 1889"/>
                <p:cNvSpPr>
                  <a:spLocks/>
                </p:cNvSpPr>
                <p:nvPr/>
              </p:nvSpPr>
              <p:spPr bwMode="auto">
                <a:xfrm>
                  <a:off x="2299" y="1701"/>
                  <a:ext cx="21" cy="18"/>
                </a:xfrm>
                <a:custGeom>
                  <a:avLst/>
                  <a:gdLst>
                    <a:gd name="T0" fmla="*/ 0 w 43"/>
                    <a:gd name="T1" fmla="*/ 0 h 36"/>
                    <a:gd name="T2" fmla="*/ 0 w 43"/>
                    <a:gd name="T3" fmla="*/ 0 h 36"/>
                    <a:gd name="T4" fmla="*/ 0 w 43"/>
                    <a:gd name="T5" fmla="*/ 1 h 36"/>
                    <a:gd name="T6" fmla="*/ 0 w 43"/>
                    <a:gd name="T7" fmla="*/ 1 h 36"/>
                    <a:gd name="T8" fmla="*/ 0 w 43"/>
                    <a:gd name="T9" fmla="*/ 1 h 36"/>
                    <a:gd name="T10" fmla="*/ 0 w 43"/>
                    <a:gd name="T11" fmla="*/ 1 h 36"/>
                    <a:gd name="T12" fmla="*/ 0 w 43"/>
                    <a:gd name="T13" fmla="*/ 1 h 36"/>
                    <a:gd name="T14" fmla="*/ 0 w 43"/>
                    <a:gd name="T15" fmla="*/ 1 h 36"/>
                    <a:gd name="T16" fmla="*/ 0 w 43"/>
                    <a:gd name="T17" fmla="*/ 1 h 36"/>
                    <a:gd name="T18" fmla="*/ 0 w 43"/>
                    <a:gd name="T19" fmla="*/ 1 h 36"/>
                    <a:gd name="T20" fmla="*/ 0 w 43"/>
                    <a:gd name="T21" fmla="*/ 1 h 36"/>
                    <a:gd name="T22" fmla="*/ 0 w 43"/>
                    <a:gd name="T23" fmla="*/ 1 h 36"/>
                    <a:gd name="T24" fmla="*/ 0 w 43"/>
                    <a:gd name="T25" fmla="*/ 1 h 36"/>
                    <a:gd name="T26" fmla="*/ 0 w 43"/>
                    <a:gd name="T27" fmla="*/ 1 h 36"/>
                    <a:gd name="T28" fmla="*/ 0 w 43"/>
                    <a:gd name="T29" fmla="*/ 1 h 36"/>
                    <a:gd name="T30" fmla="*/ 0 w 43"/>
                    <a:gd name="T31" fmla="*/ 1 h 36"/>
                    <a:gd name="T32" fmla="*/ 0 w 43"/>
                    <a:gd name="T33" fmla="*/ 1 h 36"/>
                    <a:gd name="T34" fmla="*/ 0 w 43"/>
                    <a:gd name="T35" fmla="*/ 1 h 36"/>
                    <a:gd name="T36" fmla="*/ 0 w 43"/>
                    <a:gd name="T37" fmla="*/ 1 h 36"/>
                    <a:gd name="T38" fmla="*/ 0 w 43"/>
                    <a:gd name="T39" fmla="*/ 1 h 36"/>
                    <a:gd name="T40" fmla="*/ 0 w 43"/>
                    <a:gd name="T41" fmla="*/ 1 h 36"/>
                    <a:gd name="T42" fmla="*/ 0 w 43"/>
                    <a:gd name="T43" fmla="*/ 1 h 36"/>
                    <a:gd name="T44" fmla="*/ 0 w 43"/>
                    <a:gd name="T45" fmla="*/ 1 h 36"/>
                    <a:gd name="T46" fmla="*/ 0 w 43"/>
                    <a:gd name="T47" fmla="*/ 0 h 36"/>
                    <a:gd name="T48" fmla="*/ 0 w 43"/>
                    <a:gd name="T49" fmla="*/ 0 h 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43"/>
                    <a:gd name="T76" fmla="*/ 0 h 36"/>
                    <a:gd name="T77" fmla="*/ 43 w 43"/>
                    <a:gd name="T78" fmla="*/ 36 h 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43" h="36">
                      <a:moveTo>
                        <a:pt x="15" y="0"/>
                      </a:moveTo>
                      <a:lnTo>
                        <a:pt x="10" y="0"/>
                      </a:lnTo>
                      <a:lnTo>
                        <a:pt x="5" y="2"/>
                      </a:lnTo>
                      <a:lnTo>
                        <a:pt x="2" y="6"/>
                      </a:lnTo>
                      <a:lnTo>
                        <a:pt x="0" y="11"/>
                      </a:lnTo>
                      <a:lnTo>
                        <a:pt x="0" y="16"/>
                      </a:lnTo>
                      <a:lnTo>
                        <a:pt x="0" y="21"/>
                      </a:lnTo>
                      <a:lnTo>
                        <a:pt x="5" y="27"/>
                      </a:lnTo>
                      <a:lnTo>
                        <a:pt x="9" y="31"/>
                      </a:lnTo>
                      <a:lnTo>
                        <a:pt x="13" y="34"/>
                      </a:lnTo>
                      <a:lnTo>
                        <a:pt x="19" y="36"/>
                      </a:lnTo>
                      <a:lnTo>
                        <a:pt x="21" y="36"/>
                      </a:lnTo>
                      <a:lnTo>
                        <a:pt x="28" y="36"/>
                      </a:lnTo>
                      <a:lnTo>
                        <a:pt x="33" y="36"/>
                      </a:lnTo>
                      <a:lnTo>
                        <a:pt x="36" y="34"/>
                      </a:lnTo>
                      <a:lnTo>
                        <a:pt x="40" y="31"/>
                      </a:lnTo>
                      <a:lnTo>
                        <a:pt x="43" y="27"/>
                      </a:lnTo>
                      <a:lnTo>
                        <a:pt x="43" y="21"/>
                      </a:lnTo>
                      <a:lnTo>
                        <a:pt x="43" y="16"/>
                      </a:lnTo>
                      <a:lnTo>
                        <a:pt x="40" y="12"/>
                      </a:lnTo>
                      <a:lnTo>
                        <a:pt x="36" y="8"/>
                      </a:lnTo>
                      <a:lnTo>
                        <a:pt x="31" y="5"/>
                      </a:lnTo>
                      <a:lnTo>
                        <a:pt x="25" y="2"/>
                      </a:lnTo>
                      <a:lnTo>
                        <a:pt x="19" y="0"/>
                      </a:lnTo>
                      <a:lnTo>
                        <a:pt x="15" y="0"/>
                      </a:lnTo>
                      <a:close/>
                    </a:path>
                  </a:pathLst>
                </a:custGeom>
                <a:solidFill>
                  <a:srgbClr val="9F9FBF"/>
                </a:solidFill>
                <a:ln w="3175">
                  <a:solidFill>
                    <a:srgbClr val="000000"/>
                  </a:solidFill>
                  <a:round/>
                  <a:headEnd/>
                  <a:tailEnd/>
                </a:ln>
              </p:spPr>
              <p:txBody>
                <a:bodyPr/>
                <a:lstStyle/>
                <a:p>
                  <a:endParaRPr lang="es-AR"/>
                </a:p>
              </p:txBody>
            </p:sp>
          </p:grpSp>
          <p:grpSp>
            <p:nvGrpSpPr>
              <p:cNvPr id="32926" name="Grupo 1890"/>
              <p:cNvGrpSpPr>
                <a:grpSpLocks/>
              </p:cNvGrpSpPr>
              <p:nvPr/>
            </p:nvGrpSpPr>
            <p:grpSpPr bwMode="auto">
              <a:xfrm>
                <a:off x="2197" y="1517"/>
                <a:ext cx="421" cy="284"/>
                <a:chOff x="2197" y="1517"/>
                <a:chExt cx="421" cy="284"/>
              </a:xfrm>
            </p:grpSpPr>
            <p:sp>
              <p:nvSpPr>
                <p:cNvPr id="32927" name="Forma libre 1891"/>
                <p:cNvSpPr>
                  <a:spLocks/>
                </p:cNvSpPr>
                <p:nvPr/>
              </p:nvSpPr>
              <p:spPr bwMode="auto">
                <a:xfrm>
                  <a:off x="2197" y="1591"/>
                  <a:ext cx="120" cy="121"/>
                </a:xfrm>
                <a:custGeom>
                  <a:avLst/>
                  <a:gdLst>
                    <a:gd name="T0" fmla="*/ 1 w 239"/>
                    <a:gd name="T1" fmla="*/ 0 h 243"/>
                    <a:gd name="T2" fmla="*/ 1 w 239"/>
                    <a:gd name="T3" fmla="*/ 0 h 243"/>
                    <a:gd name="T4" fmla="*/ 0 w 239"/>
                    <a:gd name="T5" fmla="*/ 0 h 243"/>
                    <a:gd name="T6" fmla="*/ 1 w 239"/>
                    <a:gd name="T7" fmla="*/ 0 h 243"/>
                    <a:gd name="T8" fmla="*/ 1 w 239"/>
                    <a:gd name="T9" fmla="*/ 0 h 243"/>
                    <a:gd name="T10" fmla="*/ 0 60000 65536"/>
                    <a:gd name="T11" fmla="*/ 0 60000 65536"/>
                    <a:gd name="T12" fmla="*/ 0 60000 65536"/>
                    <a:gd name="T13" fmla="*/ 0 60000 65536"/>
                    <a:gd name="T14" fmla="*/ 0 60000 65536"/>
                    <a:gd name="T15" fmla="*/ 0 w 239"/>
                    <a:gd name="T16" fmla="*/ 0 h 243"/>
                    <a:gd name="T17" fmla="*/ 239 w 239"/>
                    <a:gd name="T18" fmla="*/ 243 h 243"/>
                  </a:gdLst>
                  <a:ahLst/>
                  <a:cxnLst>
                    <a:cxn ang="T10">
                      <a:pos x="T0" y="T1"/>
                    </a:cxn>
                    <a:cxn ang="T11">
                      <a:pos x="T2" y="T3"/>
                    </a:cxn>
                    <a:cxn ang="T12">
                      <a:pos x="T4" y="T5"/>
                    </a:cxn>
                    <a:cxn ang="T13">
                      <a:pos x="T6" y="T7"/>
                    </a:cxn>
                    <a:cxn ang="T14">
                      <a:pos x="T8" y="T9"/>
                    </a:cxn>
                  </a:cxnLst>
                  <a:rect l="T15" t="T16" r="T17" b="T18"/>
                  <a:pathLst>
                    <a:path w="239" h="243">
                      <a:moveTo>
                        <a:pt x="239" y="242"/>
                      </a:moveTo>
                      <a:lnTo>
                        <a:pt x="7" y="0"/>
                      </a:lnTo>
                      <a:lnTo>
                        <a:pt x="0" y="4"/>
                      </a:lnTo>
                      <a:lnTo>
                        <a:pt x="218" y="243"/>
                      </a:lnTo>
                      <a:lnTo>
                        <a:pt x="239" y="242"/>
                      </a:lnTo>
                      <a:close/>
                    </a:path>
                  </a:pathLst>
                </a:custGeom>
                <a:solidFill>
                  <a:srgbClr val="C0C0C0"/>
                </a:solidFill>
                <a:ln w="3175">
                  <a:solidFill>
                    <a:srgbClr val="000000"/>
                  </a:solidFill>
                  <a:round/>
                  <a:headEnd/>
                  <a:tailEnd/>
                </a:ln>
              </p:spPr>
              <p:txBody>
                <a:bodyPr/>
                <a:lstStyle/>
                <a:p>
                  <a:endParaRPr lang="es-AR"/>
                </a:p>
              </p:txBody>
            </p:sp>
            <p:sp>
              <p:nvSpPr>
                <p:cNvPr id="32928" name="Forma libre 1892"/>
                <p:cNvSpPr>
                  <a:spLocks/>
                </p:cNvSpPr>
                <p:nvPr/>
              </p:nvSpPr>
              <p:spPr bwMode="auto">
                <a:xfrm>
                  <a:off x="2378" y="1517"/>
                  <a:ext cx="16" cy="145"/>
                </a:xfrm>
                <a:custGeom>
                  <a:avLst/>
                  <a:gdLst>
                    <a:gd name="T0" fmla="*/ 0 w 33"/>
                    <a:gd name="T1" fmla="*/ 1 h 290"/>
                    <a:gd name="T2" fmla="*/ 0 w 33"/>
                    <a:gd name="T3" fmla="*/ 1 h 290"/>
                    <a:gd name="T4" fmla="*/ 0 w 33"/>
                    <a:gd name="T5" fmla="*/ 0 h 290"/>
                    <a:gd name="T6" fmla="*/ 0 w 33"/>
                    <a:gd name="T7" fmla="*/ 1 h 290"/>
                    <a:gd name="T8" fmla="*/ 0 w 33"/>
                    <a:gd name="T9" fmla="*/ 1 h 290"/>
                    <a:gd name="T10" fmla="*/ 0 60000 65536"/>
                    <a:gd name="T11" fmla="*/ 0 60000 65536"/>
                    <a:gd name="T12" fmla="*/ 0 60000 65536"/>
                    <a:gd name="T13" fmla="*/ 0 60000 65536"/>
                    <a:gd name="T14" fmla="*/ 0 60000 65536"/>
                    <a:gd name="T15" fmla="*/ 0 w 33"/>
                    <a:gd name="T16" fmla="*/ 0 h 290"/>
                    <a:gd name="T17" fmla="*/ 33 w 33"/>
                    <a:gd name="T18" fmla="*/ 290 h 290"/>
                  </a:gdLst>
                  <a:ahLst/>
                  <a:cxnLst>
                    <a:cxn ang="T10">
                      <a:pos x="T0" y="T1"/>
                    </a:cxn>
                    <a:cxn ang="T11">
                      <a:pos x="T2" y="T3"/>
                    </a:cxn>
                    <a:cxn ang="T12">
                      <a:pos x="T4" y="T5"/>
                    </a:cxn>
                    <a:cxn ang="T13">
                      <a:pos x="T6" y="T7"/>
                    </a:cxn>
                    <a:cxn ang="T14">
                      <a:pos x="T8" y="T9"/>
                    </a:cxn>
                  </a:cxnLst>
                  <a:rect l="T15" t="T16" r="T17" b="T18"/>
                  <a:pathLst>
                    <a:path w="33" h="290">
                      <a:moveTo>
                        <a:pt x="0" y="287"/>
                      </a:moveTo>
                      <a:lnTo>
                        <a:pt x="19" y="290"/>
                      </a:lnTo>
                      <a:lnTo>
                        <a:pt x="33" y="0"/>
                      </a:lnTo>
                      <a:lnTo>
                        <a:pt x="25" y="3"/>
                      </a:lnTo>
                      <a:lnTo>
                        <a:pt x="0" y="287"/>
                      </a:lnTo>
                      <a:close/>
                    </a:path>
                  </a:pathLst>
                </a:custGeom>
                <a:solidFill>
                  <a:srgbClr val="C0C0C0"/>
                </a:solidFill>
                <a:ln w="3175">
                  <a:solidFill>
                    <a:srgbClr val="000000"/>
                  </a:solidFill>
                  <a:round/>
                  <a:headEnd/>
                  <a:tailEnd/>
                </a:ln>
              </p:spPr>
              <p:txBody>
                <a:bodyPr/>
                <a:lstStyle/>
                <a:p>
                  <a:endParaRPr lang="es-AR"/>
                </a:p>
              </p:txBody>
            </p:sp>
            <p:sp>
              <p:nvSpPr>
                <p:cNvPr id="32929" name="Forma libre 1893"/>
                <p:cNvSpPr>
                  <a:spLocks/>
                </p:cNvSpPr>
                <p:nvPr/>
              </p:nvSpPr>
              <p:spPr bwMode="auto">
                <a:xfrm>
                  <a:off x="2460" y="1663"/>
                  <a:ext cx="158" cy="62"/>
                </a:xfrm>
                <a:custGeom>
                  <a:avLst/>
                  <a:gdLst>
                    <a:gd name="T0" fmla="*/ 0 w 318"/>
                    <a:gd name="T1" fmla="*/ 1 h 124"/>
                    <a:gd name="T2" fmla="*/ 0 w 318"/>
                    <a:gd name="T3" fmla="*/ 1 h 124"/>
                    <a:gd name="T4" fmla="*/ 0 w 318"/>
                    <a:gd name="T5" fmla="*/ 1 h 124"/>
                    <a:gd name="T6" fmla="*/ 0 w 318"/>
                    <a:gd name="T7" fmla="*/ 0 h 124"/>
                    <a:gd name="T8" fmla="*/ 0 w 318"/>
                    <a:gd name="T9" fmla="*/ 1 h 124"/>
                    <a:gd name="T10" fmla="*/ 0 60000 65536"/>
                    <a:gd name="T11" fmla="*/ 0 60000 65536"/>
                    <a:gd name="T12" fmla="*/ 0 60000 65536"/>
                    <a:gd name="T13" fmla="*/ 0 60000 65536"/>
                    <a:gd name="T14" fmla="*/ 0 60000 65536"/>
                    <a:gd name="T15" fmla="*/ 0 w 318"/>
                    <a:gd name="T16" fmla="*/ 0 h 124"/>
                    <a:gd name="T17" fmla="*/ 318 w 318"/>
                    <a:gd name="T18" fmla="*/ 124 h 124"/>
                  </a:gdLst>
                  <a:ahLst/>
                  <a:cxnLst>
                    <a:cxn ang="T10">
                      <a:pos x="T0" y="T1"/>
                    </a:cxn>
                    <a:cxn ang="T11">
                      <a:pos x="T2" y="T3"/>
                    </a:cxn>
                    <a:cxn ang="T12">
                      <a:pos x="T4" y="T5"/>
                    </a:cxn>
                    <a:cxn ang="T13">
                      <a:pos x="T6" y="T7"/>
                    </a:cxn>
                    <a:cxn ang="T14">
                      <a:pos x="T8" y="T9"/>
                    </a:cxn>
                  </a:cxnLst>
                  <a:rect l="T15" t="T16" r="T17" b="T18"/>
                  <a:pathLst>
                    <a:path w="318" h="124">
                      <a:moveTo>
                        <a:pt x="0" y="107"/>
                      </a:moveTo>
                      <a:lnTo>
                        <a:pt x="6" y="124"/>
                      </a:lnTo>
                      <a:lnTo>
                        <a:pt x="318" y="8"/>
                      </a:lnTo>
                      <a:lnTo>
                        <a:pt x="315" y="0"/>
                      </a:lnTo>
                      <a:lnTo>
                        <a:pt x="0" y="107"/>
                      </a:lnTo>
                      <a:close/>
                    </a:path>
                  </a:pathLst>
                </a:custGeom>
                <a:solidFill>
                  <a:srgbClr val="C0C0C0"/>
                </a:solidFill>
                <a:ln w="3175">
                  <a:solidFill>
                    <a:srgbClr val="000000"/>
                  </a:solidFill>
                  <a:round/>
                  <a:headEnd/>
                  <a:tailEnd/>
                </a:ln>
              </p:spPr>
              <p:txBody>
                <a:bodyPr/>
                <a:lstStyle/>
                <a:p>
                  <a:endParaRPr lang="es-AR"/>
                </a:p>
              </p:txBody>
            </p:sp>
            <p:sp>
              <p:nvSpPr>
                <p:cNvPr id="32930" name="Forma libre 1894"/>
                <p:cNvSpPr>
                  <a:spLocks/>
                </p:cNvSpPr>
                <p:nvPr/>
              </p:nvSpPr>
              <p:spPr bwMode="auto">
                <a:xfrm>
                  <a:off x="2401" y="1774"/>
                  <a:ext cx="137" cy="27"/>
                </a:xfrm>
                <a:custGeom>
                  <a:avLst/>
                  <a:gdLst>
                    <a:gd name="T0" fmla="*/ 0 w 275"/>
                    <a:gd name="T1" fmla="*/ 0 h 53"/>
                    <a:gd name="T2" fmla="*/ 0 w 275"/>
                    <a:gd name="T3" fmla="*/ 1 h 53"/>
                    <a:gd name="T4" fmla="*/ 0 w 275"/>
                    <a:gd name="T5" fmla="*/ 1 h 53"/>
                    <a:gd name="T6" fmla="*/ 0 w 275"/>
                    <a:gd name="T7" fmla="*/ 1 h 53"/>
                    <a:gd name="T8" fmla="*/ 0 w 275"/>
                    <a:gd name="T9" fmla="*/ 0 h 53"/>
                    <a:gd name="T10" fmla="*/ 0 60000 65536"/>
                    <a:gd name="T11" fmla="*/ 0 60000 65536"/>
                    <a:gd name="T12" fmla="*/ 0 60000 65536"/>
                    <a:gd name="T13" fmla="*/ 0 60000 65536"/>
                    <a:gd name="T14" fmla="*/ 0 60000 65536"/>
                    <a:gd name="T15" fmla="*/ 0 w 275"/>
                    <a:gd name="T16" fmla="*/ 0 h 53"/>
                    <a:gd name="T17" fmla="*/ 275 w 275"/>
                    <a:gd name="T18" fmla="*/ 53 h 53"/>
                  </a:gdLst>
                  <a:ahLst/>
                  <a:cxnLst>
                    <a:cxn ang="T10">
                      <a:pos x="T0" y="T1"/>
                    </a:cxn>
                    <a:cxn ang="T11">
                      <a:pos x="T2" y="T3"/>
                    </a:cxn>
                    <a:cxn ang="T12">
                      <a:pos x="T4" y="T5"/>
                    </a:cxn>
                    <a:cxn ang="T13">
                      <a:pos x="T6" y="T7"/>
                    </a:cxn>
                    <a:cxn ang="T14">
                      <a:pos x="T8" y="T9"/>
                    </a:cxn>
                  </a:cxnLst>
                  <a:rect l="T15" t="T16" r="T17" b="T18"/>
                  <a:pathLst>
                    <a:path w="275" h="53">
                      <a:moveTo>
                        <a:pt x="7" y="0"/>
                      </a:moveTo>
                      <a:lnTo>
                        <a:pt x="0" y="13"/>
                      </a:lnTo>
                      <a:lnTo>
                        <a:pt x="272" y="53"/>
                      </a:lnTo>
                      <a:lnTo>
                        <a:pt x="275" y="44"/>
                      </a:lnTo>
                      <a:lnTo>
                        <a:pt x="7" y="0"/>
                      </a:lnTo>
                      <a:close/>
                    </a:path>
                  </a:pathLst>
                </a:custGeom>
                <a:solidFill>
                  <a:srgbClr val="C0C0C0"/>
                </a:solidFill>
                <a:ln w="3175">
                  <a:solidFill>
                    <a:srgbClr val="000000"/>
                  </a:solidFill>
                  <a:round/>
                  <a:headEnd/>
                  <a:tailEnd/>
                </a:ln>
              </p:spPr>
              <p:txBody>
                <a:bodyPr/>
                <a:lstStyle/>
                <a:p>
                  <a:endParaRPr lang="es-AR"/>
                </a:p>
              </p:txBody>
            </p:sp>
          </p:grpSp>
        </p:grpSp>
        <p:grpSp>
          <p:nvGrpSpPr>
            <p:cNvPr id="32812" name="Grupo 1895"/>
            <p:cNvGrpSpPr>
              <a:grpSpLocks/>
            </p:cNvGrpSpPr>
            <p:nvPr/>
          </p:nvGrpSpPr>
          <p:grpSpPr bwMode="auto">
            <a:xfrm>
              <a:off x="3429" y="1634"/>
              <a:ext cx="679" cy="476"/>
              <a:chOff x="3429" y="1634"/>
              <a:chExt cx="679" cy="476"/>
            </a:xfrm>
          </p:grpSpPr>
          <p:sp>
            <p:nvSpPr>
              <p:cNvPr id="32875" name="Forma libre 1896"/>
              <p:cNvSpPr>
                <a:spLocks/>
              </p:cNvSpPr>
              <p:nvPr/>
            </p:nvSpPr>
            <p:spPr bwMode="auto">
              <a:xfrm>
                <a:off x="3711" y="1874"/>
                <a:ext cx="175" cy="143"/>
              </a:xfrm>
              <a:custGeom>
                <a:avLst/>
                <a:gdLst>
                  <a:gd name="T0" fmla="*/ 0 w 350"/>
                  <a:gd name="T1" fmla="*/ 1 h 286"/>
                  <a:gd name="T2" fmla="*/ 1 w 350"/>
                  <a:gd name="T3" fmla="*/ 1 h 286"/>
                  <a:gd name="T4" fmla="*/ 1 w 350"/>
                  <a:gd name="T5" fmla="*/ 1 h 286"/>
                  <a:gd name="T6" fmla="*/ 1 w 350"/>
                  <a:gd name="T7" fmla="*/ 1 h 286"/>
                  <a:gd name="T8" fmla="*/ 1 w 350"/>
                  <a:gd name="T9" fmla="*/ 1 h 286"/>
                  <a:gd name="T10" fmla="*/ 1 w 350"/>
                  <a:gd name="T11" fmla="*/ 1 h 286"/>
                  <a:gd name="T12" fmla="*/ 1 w 350"/>
                  <a:gd name="T13" fmla="*/ 1 h 286"/>
                  <a:gd name="T14" fmla="*/ 1 w 350"/>
                  <a:gd name="T15" fmla="*/ 1 h 286"/>
                  <a:gd name="T16" fmla="*/ 1 w 350"/>
                  <a:gd name="T17" fmla="*/ 1 h 286"/>
                  <a:gd name="T18" fmla="*/ 1 w 350"/>
                  <a:gd name="T19" fmla="*/ 1 h 286"/>
                  <a:gd name="T20" fmla="*/ 1 w 350"/>
                  <a:gd name="T21" fmla="*/ 1 h 286"/>
                  <a:gd name="T22" fmla="*/ 1 w 350"/>
                  <a:gd name="T23" fmla="*/ 1 h 286"/>
                  <a:gd name="T24" fmla="*/ 1 w 350"/>
                  <a:gd name="T25" fmla="*/ 1 h 286"/>
                  <a:gd name="T26" fmla="*/ 1 w 350"/>
                  <a:gd name="T27" fmla="*/ 1 h 286"/>
                  <a:gd name="T28" fmla="*/ 1 w 350"/>
                  <a:gd name="T29" fmla="*/ 1 h 286"/>
                  <a:gd name="T30" fmla="*/ 1 w 350"/>
                  <a:gd name="T31" fmla="*/ 1 h 286"/>
                  <a:gd name="T32" fmla="*/ 1 w 350"/>
                  <a:gd name="T33" fmla="*/ 1 h 286"/>
                  <a:gd name="T34" fmla="*/ 1 w 350"/>
                  <a:gd name="T35" fmla="*/ 0 h 286"/>
                  <a:gd name="T36" fmla="*/ 1 w 350"/>
                  <a:gd name="T37" fmla="*/ 1 h 286"/>
                  <a:gd name="T38" fmla="*/ 1 w 350"/>
                  <a:gd name="T39" fmla="*/ 1 h 286"/>
                  <a:gd name="T40" fmla="*/ 1 w 350"/>
                  <a:gd name="T41" fmla="*/ 1 h 286"/>
                  <a:gd name="T42" fmla="*/ 1 w 350"/>
                  <a:gd name="T43" fmla="*/ 1 h 286"/>
                  <a:gd name="T44" fmla="*/ 1 w 350"/>
                  <a:gd name="T45" fmla="*/ 1 h 286"/>
                  <a:gd name="T46" fmla="*/ 1 w 350"/>
                  <a:gd name="T47" fmla="*/ 1 h 286"/>
                  <a:gd name="T48" fmla="*/ 1 w 350"/>
                  <a:gd name="T49" fmla="*/ 1 h 286"/>
                  <a:gd name="T50" fmla="*/ 1 w 350"/>
                  <a:gd name="T51" fmla="*/ 1 h 286"/>
                  <a:gd name="T52" fmla="*/ 1 w 350"/>
                  <a:gd name="T53" fmla="*/ 1 h 286"/>
                  <a:gd name="T54" fmla="*/ 1 w 350"/>
                  <a:gd name="T55" fmla="*/ 1 h 286"/>
                  <a:gd name="T56" fmla="*/ 1 w 350"/>
                  <a:gd name="T57" fmla="*/ 1 h 286"/>
                  <a:gd name="T58" fmla="*/ 1 w 350"/>
                  <a:gd name="T59" fmla="*/ 1 h 286"/>
                  <a:gd name="T60" fmla="*/ 1 w 350"/>
                  <a:gd name="T61" fmla="*/ 1 h 286"/>
                  <a:gd name="T62" fmla="*/ 1 w 350"/>
                  <a:gd name="T63" fmla="*/ 1 h 286"/>
                  <a:gd name="T64" fmla="*/ 1 w 350"/>
                  <a:gd name="T65" fmla="*/ 1 h 286"/>
                  <a:gd name="T66" fmla="*/ 1 w 350"/>
                  <a:gd name="T67" fmla="*/ 1 h 286"/>
                  <a:gd name="T68" fmla="*/ 1 w 350"/>
                  <a:gd name="T69" fmla="*/ 1 h 286"/>
                  <a:gd name="T70" fmla="*/ 1 w 350"/>
                  <a:gd name="T71" fmla="*/ 1 h 286"/>
                  <a:gd name="T72" fmla="*/ 1 w 350"/>
                  <a:gd name="T73" fmla="*/ 1 h 286"/>
                  <a:gd name="T74" fmla="*/ 1 w 350"/>
                  <a:gd name="T75" fmla="*/ 1 h 286"/>
                  <a:gd name="T76" fmla="*/ 0 w 350"/>
                  <a:gd name="T77" fmla="*/ 1 h 28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350"/>
                  <a:gd name="T118" fmla="*/ 0 h 286"/>
                  <a:gd name="T119" fmla="*/ 350 w 350"/>
                  <a:gd name="T120" fmla="*/ 286 h 28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350" h="286">
                    <a:moveTo>
                      <a:pt x="0" y="174"/>
                    </a:moveTo>
                    <a:lnTo>
                      <a:pt x="10" y="163"/>
                    </a:lnTo>
                    <a:lnTo>
                      <a:pt x="21" y="151"/>
                    </a:lnTo>
                    <a:lnTo>
                      <a:pt x="31" y="139"/>
                    </a:lnTo>
                    <a:lnTo>
                      <a:pt x="44" y="128"/>
                    </a:lnTo>
                    <a:lnTo>
                      <a:pt x="58" y="116"/>
                    </a:lnTo>
                    <a:lnTo>
                      <a:pt x="71" y="105"/>
                    </a:lnTo>
                    <a:lnTo>
                      <a:pt x="81" y="96"/>
                    </a:lnTo>
                    <a:lnTo>
                      <a:pt x="101" y="85"/>
                    </a:lnTo>
                    <a:lnTo>
                      <a:pt x="118" y="74"/>
                    </a:lnTo>
                    <a:lnTo>
                      <a:pt x="136" y="62"/>
                    </a:lnTo>
                    <a:lnTo>
                      <a:pt x="158" y="50"/>
                    </a:lnTo>
                    <a:lnTo>
                      <a:pt x="182" y="39"/>
                    </a:lnTo>
                    <a:lnTo>
                      <a:pt x="204" y="30"/>
                    </a:lnTo>
                    <a:lnTo>
                      <a:pt x="229" y="22"/>
                    </a:lnTo>
                    <a:lnTo>
                      <a:pt x="254" y="13"/>
                    </a:lnTo>
                    <a:lnTo>
                      <a:pt x="279" y="7"/>
                    </a:lnTo>
                    <a:lnTo>
                      <a:pt x="318" y="0"/>
                    </a:lnTo>
                    <a:lnTo>
                      <a:pt x="350" y="113"/>
                    </a:lnTo>
                    <a:lnTo>
                      <a:pt x="328" y="117"/>
                    </a:lnTo>
                    <a:lnTo>
                      <a:pt x="299" y="125"/>
                    </a:lnTo>
                    <a:lnTo>
                      <a:pt x="272" y="132"/>
                    </a:lnTo>
                    <a:lnTo>
                      <a:pt x="244" y="141"/>
                    </a:lnTo>
                    <a:lnTo>
                      <a:pt x="222" y="150"/>
                    </a:lnTo>
                    <a:lnTo>
                      <a:pt x="201" y="159"/>
                    </a:lnTo>
                    <a:lnTo>
                      <a:pt x="183" y="168"/>
                    </a:lnTo>
                    <a:lnTo>
                      <a:pt x="166" y="178"/>
                    </a:lnTo>
                    <a:lnTo>
                      <a:pt x="149" y="187"/>
                    </a:lnTo>
                    <a:lnTo>
                      <a:pt x="132" y="199"/>
                    </a:lnTo>
                    <a:lnTo>
                      <a:pt x="117" y="209"/>
                    </a:lnTo>
                    <a:lnTo>
                      <a:pt x="104" y="218"/>
                    </a:lnTo>
                    <a:lnTo>
                      <a:pt x="92" y="229"/>
                    </a:lnTo>
                    <a:lnTo>
                      <a:pt x="80" y="239"/>
                    </a:lnTo>
                    <a:lnTo>
                      <a:pt x="70" y="249"/>
                    </a:lnTo>
                    <a:lnTo>
                      <a:pt x="58" y="260"/>
                    </a:lnTo>
                    <a:lnTo>
                      <a:pt x="49" y="269"/>
                    </a:lnTo>
                    <a:lnTo>
                      <a:pt x="43" y="276"/>
                    </a:lnTo>
                    <a:lnTo>
                      <a:pt x="34" y="286"/>
                    </a:lnTo>
                    <a:lnTo>
                      <a:pt x="0" y="174"/>
                    </a:lnTo>
                    <a:close/>
                  </a:path>
                </a:pathLst>
              </a:custGeom>
              <a:solidFill>
                <a:srgbClr val="9F9F9F"/>
              </a:solidFill>
              <a:ln w="3175">
                <a:solidFill>
                  <a:srgbClr val="000000"/>
                </a:solidFill>
                <a:round/>
                <a:headEnd/>
                <a:tailEnd/>
              </a:ln>
            </p:spPr>
            <p:txBody>
              <a:bodyPr/>
              <a:lstStyle/>
              <a:p>
                <a:endParaRPr lang="es-AR"/>
              </a:p>
            </p:txBody>
          </p:sp>
          <p:grpSp>
            <p:nvGrpSpPr>
              <p:cNvPr id="32876" name="Grupo 1897"/>
              <p:cNvGrpSpPr>
                <a:grpSpLocks/>
              </p:cNvGrpSpPr>
              <p:nvPr/>
            </p:nvGrpSpPr>
            <p:grpSpPr bwMode="auto">
              <a:xfrm>
                <a:off x="3747" y="1838"/>
                <a:ext cx="87" cy="109"/>
                <a:chOff x="3747" y="1838"/>
                <a:chExt cx="87" cy="109"/>
              </a:xfrm>
            </p:grpSpPr>
            <p:sp>
              <p:nvSpPr>
                <p:cNvPr id="32918" name="Línea 1898"/>
                <p:cNvSpPr>
                  <a:spLocks noChangeShapeType="1"/>
                </p:cNvSpPr>
                <p:nvPr/>
              </p:nvSpPr>
              <p:spPr bwMode="auto">
                <a:xfrm flipH="1">
                  <a:off x="3755" y="1840"/>
                  <a:ext cx="69" cy="107"/>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919" name="Línea 1899"/>
                <p:cNvSpPr>
                  <a:spLocks noChangeShapeType="1"/>
                </p:cNvSpPr>
                <p:nvPr/>
              </p:nvSpPr>
              <p:spPr bwMode="auto">
                <a:xfrm flipH="1" flipV="1">
                  <a:off x="3749" y="1875"/>
                  <a:ext cx="85" cy="32"/>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920" name="Línea 1900"/>
                <p:cNvSpPr>
                  <a:spLocks noChangeShapeType="1"/>
                </p:cNvSpPr>
                <p:nvPr/>
              </p:nvSpPr>
              <p:spPr bwMode="auto">
                <a:xfrm>
                  <a:off x="3824" y="1838"/>
                  <a:ext cx="10" cy="69"/>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921" name="Línea 1901"/>
                <p:cNvSpPr>
                  <a:spLocks noChangeShapeType="1"/>
                </p:cNvSpPr>
                <p:nvPr/>
              </p:nvSpPr>
              <p:spPr bwMode="auto">
                <a:xfrm flipH="1">
                  <a:off x="3754" y="1907"/>
                  <a:ext cx="80" cy="40"/>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922" name="Línea 1902"/>
                <p:cNvSpPr>
                  <a:spLocks noChangeShapeType="1"/>
                </p:cNvSpPr>
                <p:nvPr/>
              </p:nvSpPr>
              <p:spPr bwMode="auto">
                <a:xfrm flipH="1" flipV="1">
                  <a:off x="3747" y="1874"/>
                  <a:ext cx="8" cy="73"/>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grpSp>
          <p:grpSp>
            <p:nvGrpSpPr>
              <p:cNvPr id="32877" name="Grupo 1903"/>
              <p:cNvGrpSpPr>
                <a:grpSpLocks/>
              </p:cNvGrpSpPr>
              <p:nvPr/>
            </p:nvGrpSpPr>
            <p:grpSpPr bwMode="auto">
              <a:xfrm>
                <a:off x="3656" y="1810"/>
                <a:ext cx="218" cy="122"/>
                <a:chOff x="3656" y="1810"/>
                <a:chExt cx="218" cy="122"/>
              </a:xfrm>
            </p:grpSpPr>
            <p:sp>
              <p:nvSpPr>
                <p:cNvPr id="32916" name="Línea 1904"/>
                <p:cNvSpPr>
                  <a:spLocks noChangeShapeType="1"/>
                </p:cNvSpPr>
                <p:nvPr/>
              </p:nvSpPr>
              <p:spPr bwMode="auto">
                <a:xfrm flipV="1">
                  <a:off x="3658" y="1811"/>
                  <a:ext cx="216" cy="120"/>
                </a:xfrm>
                <a:prstGeom prst="line">
                  <a:avLst/>
                </a:prstGeom>
                <a:noFill/>
                <a:ln w="12700">
                  <a:solidFill>
                    <a:srgbClr val="BFBFBF"/>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917" name="Línea 1905"/>
                <p:cNvSpPr>
                  <a:spLocks noChangeShapeType="1"/>
                </p:cNvSpPr>
                <p:nvPr/>
              </p:nvSpPr>
              <p:spPr bwMode="auto">
                <a:xfrm flipV="1">
                  <a:off x="3656" y="1810"/>
                  <a:ext cx="218" cy="122"/>
                </a:xfrm>
                <a:prstGeom prst="line">
                  <a:avLst/>
                </a:prstGeom>
                <a:noFill/>
                <a:ln w="3175">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grpSp>
          <p:grpSp>
            <p:nvGrpSpPr>
              <p:cNvPr id="32878" name="Grupo 1906"/>
              <p:cNvGrpSpPr>
                <a:grpSpLocks/>
              </p:cNvGrpSpPr>
              <p:nvPr/>
            </p:nvGrpSpPr>
            <p:grpSpPr bwMode="auto">
              <a:xfrm>
                <a:off x="3653" y="1743"/>
                <a:ext cx="167" cy="122"/>
                <a:chOff x="3653" y="1743"/>
                <a:chExt cx="167" cy="122"/>
              </a:xfrm>
            </p:grpSpPr>
            <p:grpSp>
              <p:nvGrpSpPr>
                <p:cNvPr id="32909" name="Grupo 1907"/>
                <p:cNvGrpSpPr>
                  <a:grpSpLocks/>
                </p:cNvGrpSpPr>
                <p:nvPr/>
              </p:nvGrpSpPr>
              <p:grpSpPr bwMode="auto">
                <a:xfrm>
                  <a:off x="3653" y="1743"/>
                  <a:ext cx="167" cy="122"/>
                  <a:chOff x="3653" y="1743"/>
                  <a:chExt cx="167" cy="122"/>
                </a:xfrm>
              </p:grpSpPr>
              <p:sp>
                <p:nvSpPr>
                  <p:cNvPr id="32913" name="Forma libre 1908"/>
                  <p:cNvSpPr>
                    <a:spLocks/>
                  </p:cNvSpPr>
                  <p:nvPr/>
                </p:nvSpPr>
                <p:spPr bwMode="auto">
                  <a:xfrm>
                    <a:off x="3653" y="1743"/>
                    <a:ext cx="132" cy="122"/>
                  </a:xfrm>
                  <a:custGeom>
                    <a:avLst/>
                    <a:gdLst>
                      <a:gd name="T0" fmla="*/ 0 w 263"/>
                      <a:gd name="T1" fmla="*/ 0 h 245"/>
                      <a:gd name="T2" fmla="*/ 1 w 263"/>
                      <a:gd name="T3" fmla="*/ 0 h 245"/>
                      <a:gd name="T4" fmla="*/ 1 w 263"/>
                      <a:gd name="T5" fmla="*/ 0 h 245"/>
                      <a:gd name="T6" fmla="*/ 1 w 263"/>
                      <a:gd name="T7" fmla="*/ 0 h 245"/>
                      <a:gd name="T8" fmla="*/ 0 w 263"/>
                      <a:gd name="T9" fmla="*/ 0 h 245"/>
                      <a:gd name="T10" fmla="*/ 0 60000 65536"/>
                      <a:gd name="T11" fmla="*/ 0 60000 65536"/>
                      <a:gd name="T12" fmla="*/ 0 60000 65536"/>
                      <a:gd name="T13" fmla="*/ 0 60000 65536"/>
                      <a:gd name="T14" fmla="*/ 0 60000 65536"/>
                      <a:gd name="T15" fmla="*/ 0 w 263"/>
                      <a:gd name="T16" fmla="*/ 0 h 245"/>
                      <a:gd name="T17" fmla="*/ 263 w 263"/>
                      <a:gd name="T18" fmla="*/ 245 h 245"/>
                    </a:gdLst>
                    <a:ahLst/>
                    <a:cxnLst>
                      <a:cxn ang="T10">
                        <a:pos x="T0" y="T1"/>
                      </a:cxn>
                      <a:cxn ang="T11">
                        <a:pos x="T2" y="T3"/>
                      </a:cxn>
                      <a:cxn ang="T12">
                        <a:pos x="T4" y="T5"/>
                      </a:cxn>
                      <a:cxn ang="T13">
                        <a:pos x="T6" y="T7"/>
                      </a:cxn>
                      <a:cxn ang="T14">
                        <a:pos x="T8" y="T9"/>
                      </a:cxn>
                    </a:cxnLst>
                    <a:rect l="T15" t="T16" r="T17" b="T18"/>
                    <a:pathLst>
                      <a:path w="263" h="245">
                        <a:moveTo>
                          <a:pt x="0" y="116"/>
                        </a:moveTo>
                        <a:lnTo>
                          <a:pt x="190" y="0"/>
                        </a:lnTo>
                        <a:lnTo>
                          <a:pt x="263" y="131"/>
                        </a:lnTo>
                        <a:lnTo>
                          <a:pt x="74" y="245"/>
                        </a:lnTo>
                        <a:lnTo>
                          <a:pt x="0" y="116"/>
                        </a:lnTo>
                        <a:close/>
                      </a:path>
                    </a:pathLst>
                  </a:custGeom>
                  <a:solidFill>
                    <a:srgbClr val="BFDFFF"/>
                  </a:solidFill>
                  <a:ln w="3175">
                    <a:solidFill>
                      <a:srgbClr val="000000"/>
                    </a:solidFill>
                    <a:round/>
                    <a:headEnd/>
                    <a:tailEnd/>
                  </a:ln>
                </p:spPr>
                <p:txBody>
                  <a:bodyPr/>
                  <a:lstStyle/>
                  <a:p>
                    <a:endParaRPr lang="es-AR"/>
                  </a:p>
                </p:txBody>
              </p:sp>
              <p:sp>
                <p:nvSpPr>
                  <p:cNvPr id="32914" name="Forma libre 1909"/>
                  <p:cNvSpPr>
                    <a:spLocks/>
                  </p:cNvSpPr>
                  <p:nvPr/>
                </p:nvSpPr>
                <p:spPr bwMode="auto">
                  <a:xfrm>
                    <a:off x="3749" y="1743"/>
                    <a:ext cx="71" cy="73"/>
                  </a:xfrm>
                  <a:custGeom>
                    <a:avLst/>
                    <a:gdLst>
                      <a:gd name="T0" fmla="*/ 0 w 142"/>
                      <a:gd name="T1" fmla="*/ 0 h 147"/>
                      <a:gd name="T2" fmla="*/ 1 w 142"/>
                      <a:gd name="T3" fmla="*/ 0 h 147"/>
                      <a:gd name="T4" fmla="*/ 1 w 142"/>
                      <a:gd name="T5" fmla="*/ 0 h 147"/>
                      <a:gd name="T6" fmla="*/ 1 w 142"/>
                      <a:gd name="T7" fmla="*/ 0 h 147"/>
                      <a:gd name="T8" fmla="*/ 0 w 142"/>
                      <a:gd name="T9" fmla="*/ 0 h 147"/>
                      <a:gd name="T10" fmla="*/ 0 60000 65536"/>
                      <a:gd name="T11" fmla="*/ 0 60000 65536"/>
                      <a:gd name="T12" fmla="*/ 0 60000 65536"/>
                      <a:gd name="T13" fmla="*/ 0 60000 65536"/>
                      <a:gd name="T14" fmla="*/ 0 60000 65536"/>
                      <a:gd name="T15" fmla="*/ 0 w 142"/>
                      <a:gd name="T16" fmla="*/ 0 h 147"/>
                      <a:gd name="T17" fmla="*/ 142 w 142"/>
                      <a:gd name="T18" fmla="*/ 147 h 147"/>
                    </a:gdLst>
                    <a:ahLst/>
                    <a:cxnLst>
                      <a:cxn ang="T10">
                        <a:pos x="T0" y="T1"/>
                      </a:cxn>
                      <a:cxn ang="T11">
                        <a:pos x="T2" y="T3"/>
                      </a:cxn>
                      <a:cxn ang="T12">
                        <a:pos x="T4" y="T5"/>
                      </a:cxn>
                      <a:cxn ang="T13">
                        <a:pos x="T6" y="T7"/>
                      </a:cxn>
                      <a:cxn ang="T14">
                        <a:pos x="T8" y="T9"/>
                      </a:cxn>
                    </a:cxnLst>
                    <a:rect l="T15" t="T16" r="T17" b="T18"/>
                    <a:pathLst>
                      <a:path w="142" h="147">
                        <a:moveTo>
                          <a:pt x="0" y="0"/>
                        </a:moveTo>
                        <a:lnTo>
                          <a:pt x="104" y="77"/>
                        </a:lnTo>
                        <a:lnTo>
                          <a:pt x="142" y="147"/>
                        </a:lnTo>
                        <a:lnTo>
                          <a:pt x="73" y="131"/>
                        </a:lnTo>
                        <a:lnTo>
                          <a:pt x="0" y="0"/>
                        </a:lnTo>
                        <a:close/>
                      </a:path>
                    </a:pathLst>
                  </a:custGeom>
                  <a:solidFill>
                    <a:srgbClr val="BFBFBF"/>
                  </a:solidFill>
                  <a:ln w="3175">
                    <a:solidFill>
                      <a:srgbClr val="000000"/>
                    </a:solidFill>
                    <a:round/>
                    <a:headEnd/>
                    <a:tailEnd/>
                  </a:ln>
                </p:spPr>
                <p:txBody>
                  <a:bodyPr/>
                  <a:lstStyle/>
                  <a:p>
                    <a:endParaRPr lang="es-AR"/>
                  </a:p>
                </p:txBody>
              </p:sp>
              <p:sp>
                <p:nvSpPr>
                  <p:cNvPr id="32915" name="Forma libre 1910"/>
                  <p:cNvSpPr>
                    <a:spLocks/>
                  </p:cNvSpPr>
                  <p:nvPr/>
                </p:nvSpPr>
                <p:spPr bwMode="auto">
                  <a:xfrm>
                    <a:off x="3690" y="1808"/>
                    <a:ext cx="129" cy="57"/>
                  </a:xfrm>
                  <a:custGeom>
                    <a:avLst/>
                    <a:gdLst>
                      <a:gd name="T0" fmla="*/ 0 w 257"/>
                      <a:gd name="T1" fmla="*/ 1 h 114"/>
                      <a:gd name="T2" fmla="*/ 1 w 257"/>
                      <a:gd name="T3" fmla="*/ 0 h 114"/>
                      <a:gd name="T4" fmla="*/ 1 w 257"/>
                      <a:gd name="T5" fmla="*/ 1 h 114"/>
                      <a:gd name="T6" fmla="*/ 1 w 257"/>
                      <a:gd name="T7" fmla="*/ 1 h 114"/>
                      <a:gd name="T8" fmla="*/ 0 w 257"/>
                      <a:gd name="T9" fmla="*/ 1 h 114"/>
                      <a:gd name="T10" fmla="*/ 0 60000 65536"/>
                      <a:gd name="T11" fmla="*/ 0 60000 65536"/>
                      <a:gd name="T12" fmla="*/ 0 60000 65536"/>
                      <a:gd name="T13" fmla="*/ 0 60000 65536"/>
                      <a:gd name="T14" fmla="*/ 0 60000 65536"/>
                      <a:gd name="T15" fmla="*/ 0 w 257"/>
                      <a:gd name="T16" fmla="*/ 0 h 114"/>
                      <a:gd name="T17" fmla="*/ 257 w 257"/>
                      <a:gd name="T18" fmla="*/ 114 h 114"/>
                    </a:gdLst>
                    <a:ahLst/>
                    <a:cxnLst>
                      <a:cxn ang="T10">
                        <a:pos x="T0" y="T1"/>
                      </a:cxn>
                      <a:cxn ang="T11">
                        <a:pos x="T2" y="T3"/>
                      </a:cxn>
                      <a:cxn ang="T12">
                        <a:pos x="T4" y="T5"/>
                      </a:cxn>
                      <a:cxn ang="T13">
                        <a:pos x="T6" y="T7"/>
                      </a:cxn>
                      <a:cxn ang="T14">
                        <a:pos x="T8" y="T9"/>
                      </a:cxn>
                    </a:cxnLst>
                    <a:rect l="T15" t="T16" r="T17" b="T18"/>
                    <a:pathLst>
                      <a:path w="257" h="114">
                        <a:moveTo>
                          <a:pt x="0" y="114"/>
                        </a:moveTo>
                        <a:lnTo>
                          <a:pt x="189" y="0"/>
                        </a:lnTo>
                        <a:lnTo>
                          <a:pt x="257" y="15"/>
                        </a:lnTo>
                        <a:lnTo>
                          <a:pt x="115" y="93"/>
                        </a:lnTo>
                        <a:lnTo>
                          <a:pt x="0" y="114"/>
                        </a:lnTo>
                        <a:close/>
                      </a:path>
                    </a:pathLst>
                  </a:custGeom>
                  <a:solidFill>
                    <a:srgbClr val="9F9F9F"/>
                  </a:solidFill>
                  <a:ln w="3175">
                    <a:solidFill>
                      <a:srgbClr val="000000"/>
                    </a:solidFill>
                    <a:round/>
                    <a:headEnd/>
                    <a:tailEnd/>
                  </a:ln>
                </p:spPr>
                <p:txBody>
                  <a:bodyPr/>
                  <a:lstStyle/>
                  <a:p>
                    <a:endParaRPr lang="es-AR"/>
                  </a:p>
                </p:txBody>
              </p:sp>
            </p:grpSp>
            <p:grpSp>
              <p:nvGrpSpPr>
                <p:cNvPr id="32910" name="Grupo 1911"/>
                <p:cNvGrpSpPr>
                  <a:grpSpLocks/>
                </p:cNvGrpSpPr>
                <p:nvPr/>
              </p:nvGrpSpPr>
              <p:grpSpPr bwMode="auto">
                <a:xfrm>
                  <a:off x="3681" y="1771"/>
                  <a:ext cx="71" cy="55"/>
                  <a:chOff x="3681" y="1771"/>
                  <a:chExt cx="71" cy="55"/>
                </a:xfrm>
              </p:grpSpPr>
              <p:sp>
                <p:nvSpPr>
                  <p:cNvPr id="32911" name="Elipse 1912"/>
                  <p:cNvSpPr>
                    <a:spLocks noChangeArrowheads="1"/>
                  </p:cNvSpPr>
                  <p:nvPr/>
                </p:nvSpPr>
                <p:spPr bwMode="auto">
                  <a:xfrm>
                    <a:off x="3681" y="1792"/>
                    <a:ext cx="33" cy="34"/>
                  </a:xfrm>
                  <a:prstGeom prst="ellipse">
                    <a:avLst/>
                  </a:prstGeom>
                  <a:solidFill>
                    <a:srgbClr val="3F7FFF"/>
                  </a:solidFill>
                  <a:ln w="3175">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2912" name="Elipse 1913"/>
                  <p:cNvSpPr>
                    <a:spLocks noChangeArrowheads="1"/>
                  </p:cNvSpPr>
                  <p:nvPr/>
                </p:nvSpPr>
                <p:spPr bwMode="auto">
                  <a:xfrm>
                    <a:off x="3719" y="1771"/>
                    <a:ext cx="33" cy="34"/>
                  </a:xfrm>
                  <a:prstGeom prst="ellipse">
                    <a:avLst/>
                  </a:prstGeom>
                  <a:solidFill>
                    <a:srgbClr val="3F7FFF"/>
                  </a:solidFill>
                  <a:ln w="3175">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grpSp>
            <p:nvGrpSpPr>
              <p:cNvPr id="32879" name="Grupo 1914"/>
              <p:cNvGrpSpPr>
                <a:grpSpLocks/>
              </p:cNvGrpSpPr>
              <p:nvPr/>
            </p:nvGrpSpPr>
            <p:grpSpPr bwMode="auto">
              <a:xfrm>
                <a:off x="3429" y="1858"/>
                <a:ext cx="275" cy="252"/>
                <a:chOff x="3429" y="1858"/>
                <a:chExt cx="275" cy="252"/>
              </a:xfrm>
            </p:grpSpPr>
            <p:sp>
              <p:nvSpPr>
                <p:cNvPr id="32896" name="Forma libre 1915"/>
                <p:cNvSpPr>
                  <a:spLocks/>
                </p:cNvSpPr>
                <p:nvPr/>
              </p:nvSpPr>
              <p:spPr bwMode="auto">
                <a:xfrm>
                  <a:off x="3429" y="1858"/>
                  <a:ext cx="275" cy="252"/>
                </a:xfrm>
                <a:custGeom>
                  <a:avLst/>
                  <a:gdLst>
                    <a:gd name="T0" fmla="*/ 0 w 551"/>
                    <a:gd name="T1" fmla="*/ 0 h 505"/>
                    <a:gd name="T2" fmla="*/ 0 w 551"/>
                    <a:gd name="T3" fmla="*/ 0 h 505"/>
                    <a:gd name="T4" fmla="*/ 0 w 551"/>
                    <a:gd name="T5" fmla="*/ 0 h 505"/>
                    <a:gd name="T6" fmla="*/ 0 w 551"/>
                    <a:gd name="T7" fmla="*/ 0 h 505"/>
                    <a:gd name="T8" fmla="*/ 0 w 551"/>
                    <a:gd name="T9" fmla="*/ 0 h 505"/>
                    <a:gd name="T10" fmla="*/ 0 60000 65536"/>
                    <a:gd name="T11" fmla="*/ 0 60000 65536"/>
                    <a:gd name="T12" fmla="*/ 0 60000 65536"/>
                    <a:gd name="T13" fmla="*/ 0 60000 65536"/>
                    <a:gd name="T14" fmla="*/ 0 60000 65536"/>
                    <a:gd name="T15" fmla="*/ 0 w 551"/>
                    <a:gd name="T16" fmla="*/ 0 h 505"/>
                    <a:gd name="T17" fmla="*/ 551 w 551"/>
                    <a:gd name="T18" fmla="*/ 505 h 505"/>
                  </a:gdLst>
                  <a:ahLst/>
                  <a:cxnLst>
                    <a:cxn ang="T10">
                      <a:pos x="T0" y="T1"/>
                    </a:cxn>
                    <a:cxn ang="T11">
                      <a:pos x="T2" y="T3"/>
                    </a:cxn>
                    <a:cxn ang="T12">
                      <a:pos x="T4" y="T5"/>
                    </a:cxn>
                    <a:cxn ang="T13">
                      <a:pos x="T6" y="T7"/>
                    </a:cxn>
                    <a:cxn ang="T14">
                      <a:pos x="T8" y="T9"/>
                    </a:cxn>
                  </a:cxnLst>
                  <a:rect l="T15" t="T16" r="T17" b="T18"/>
                  <a:pathLst>
                    <a:path w="551" h="505">
                      <a:moveTo>
                        <a:pt x="0" y="235"/>
                      </a:moveTo>
                      <a:lnTo>
                        <a:pt x="394" y="0"/>
                      </a:lnTo>
                      <a:lnTo>
                        <a:pt x="551" y="270"/>
                      </a:lnTo>
                      <a:lnTo>
                        <a:pt x="156" y="505"/>
                      </a:lnTo>
                      <a:lnTo>
                        <a:pt x="0" y="235"/>
                      </a:lnTo>
                      <a:close/>
                    </a:path>
                  </a:pathLst>
                </a:custGeom>
                <a:solidFill>
                  <a:srgbClr val="7F7F7F"/>
                </a:solidFill>
                <a:ln w="3175">
                  <a:solidFill>
                    <a:srgbClr val="000000"/>
                  </a:solidFill>
                  <a:round/>
                  <a:headEnd/>
                  <a:tailEnd/>
                </a:ln>
              </p:spPr>
              <p:txBody>
                <a:bodyPr/>
                <a:lstStyle/>
                <a:p>
                  <a:endParaRPr lang="es-AR"/>
                </a:p>
              </p:txBody>
            </p:sp>
            <p:grpSp>
              <p:nvGrpSpPr>
                <p:cNvPr id="32897" name="Grupo 1916"/>
                <p:cNvGrpSpPr>
                  <a:grpSpLocks/>
                </p:cNvGrpSpPr>
                <p:nvPr/>
              </p:nvGrpSpPr>
              <p:grpSpPr bwMode="auto">
                <a:xfrm>
                  <a:off x="3447" y="1878"/>
                  <a:ext cx="239" cy="211"/>
                  <a:chOff x="3447" y="1878"/>
                  <a:chExt cx="239" cy="211"/>
                </a:xfrm>
              </p:grpSpPr>
              <p:grpSp>
                <p:nvGrpSpPr>
                  <p:cNvPr id="32898" name="Grupo 1917"/>
                  <p:cNvGrpSpPr>
                    <a:grpSpLocks/>
                  </p:cNvGrpSpPr>
                  <p:nvPr/>
                </p:nvGrpSpPr>
                <p:grpSpPr bwMode="auto">
                  <a:xfrm>
                    <a:off x="3463" y="1878"/>
                    <a:ext cx="207" cy="211"/>
                    <a:chOff x="3463" y="1878"/>
                    <a:chExt cx="207" cy="211"/>
                  </a:xfrm>
                </p:grpSpPr>
                <p:sp>
                  <p:nvSpPr>
                    <p:cNvPr id="32904" name="Línea 1918"/>
                    <p:cNvSpPr>
                      <a:spLocks noChangeShapeType="1"/>
                    </p:cNvSpPr>
                    <p:nvPr/>
                  </p:nvSpPr>
                  <p:spPr bwMode="auto">
                    <a:xfrm>
                      <a:off x="3593" y="1878"/>
                      <a:ext cx="77" cy="135"/>
                    </a:xfrm>
                    <a:prstGeom prst="line">
                      <a:avLst/>
                    </a:prstGeom>
                    <a:noFill/>
                    <a:ln w="3175">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905" name="Línea 1919"/>
                    <p:cNvSpPr>
                      <a:spLocks noChangeShapeType="1"/>
                    </p:cNvSpPr>
                    <p:nvPr/>
                  </p:nvSpPr>
                  <p:spPr bwMode="auto">
                    <a:xfrm>
                      <a:off x="3560" y="1898"/>
                      <a:ext cx="77" cy="133"/>
                    </a:xfrm>
                    <a:prstGeom prst="line">
                      <a:avLst/>
                    </a:prstGeom>
                    <a:noFill/>
                    <a:ln w="3175">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906" name="Línea 1920"/>
                    <p:cNvSpPr>
                      <a:spLocks noChangeShapeType="1"/>
                    </p:cNvSpPr>
                    <p:nvPr/>
                  </p:nvSpPr>
                  <p:spPr bwMode="auto">
                    <a:xfrm>
                      <a:off x="3528" y="1918"/>
                      <a:ext cx="77" cy="133"/>
                    </a:xfrm>
                    <a:prstGeom prst="line">
                      <a:avLst/>
                    </a:prstGeom>
                    <a:noFill/>
                    <a:ln w="3175">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907" name="Línea 1921"/>
                    <p:cNvSpPr>
                      <a:spLocks noChangeShapeType="1"/>
                    </p:cNvSpPr>
                    <p:nvPr/>
                  </p:nvSpPr>
                  <p:spPr bwMode="auto">
                    <a:xfrm>
                      <a:off x="3495" y="1935"/>
                      <a:ext cx="79" cy="136"/>
                    </a:xfrm>
                    <a:prstGeom prst="line">
                      <a:avLst/>
                    </a:prstGeom>
                    <a:noFill/>
                    <a:ln w="3175">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908" name="Línea 1922"/>
                    <p:cNvSpPr>
                      <a:spLocks noChangeShapeType="1"/>
                    </p:cNvSpPr>
                    <p:nvPr/>
                  </p:nvSpPr>
                  <p:spPr bwMode="auto">
                    <a:xfrm>
                      <a:off x="3463" y="1955"/>
                      <a:ext cx="77" cy="134"/>
                    </a:xfrm>
                    <a:prstGeom prst="line">
                      <a:avLst/>
                    </a:prstGeom>
                    <a:noFill/>
                    <a:ln w="3175">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grpSp>
              <p:grpSp>
                <p:nvGrpSpPr>
                  <p:cNvPr id="32899" name="Grupo 1923"/>
                  <p:cNvGrpSpPr>
                    <a:grpSpLocks/>
                  </p:cNvGrpSpPr>
                  <p:nvPr/>
                </p:nvGrpSpPr>
                <p:grpSpPr bwMode="auto">
                  <a:xfrm>
                    <a:off x="3447" y="1887"/>
                    <a:ext cx="239" cy="193"/>
                    <a:chOff x="3447" y="1887"/>
                    <a:chExt cx="239" cy="193"/>
                  </a:xfrm>
                </p:grpSpPr>
                <p:sp>
                  <p:nvSpPr>
                    <p:cNvPr id="32900" name="Línea 1924"/>
                    <p:cNvSpPr>
                      <a:spLocks noChangeShapeType="1"/>
                    </p:cNvSpPr>
                    <p:nvPr/>
                  </p:nvSpPr>
                  <p:spPr bwMode="auto">
                    <a:xfrm flipV="1">
                      <a:off x="3447" y="1887"/>
                      <a:ext cx="194" cy="114"/>
                    </a:xfrm>
                    <a:prstGeom prst="line">
                      <a:avLst/>
                    </a:prstGeom>
                    <a:noFill/>
                    <a:ln w="3175">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901" name="Línea 1925"/>
                    <p:cNvSpPr>
                      <a:spLocks noChangeShapeType="1"/>
                    </p:cNvSpPr>
                    <p:nvPr/>
                  </p:nvSpPr>
                  <p:spPr bwMode="auto">
                    <a:xfrm flipV="1">
                      <a:off x="3462" y="1913"/>
                      <a:ext cx="193" cy="115"/>
                    </a:xfrm>
                    <a:prstGeom prst="line">
                      <a:avLst/>
                    </a:prstGeom>
                    <a:noFill/>
                    <a:ln w="3175">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902" name="Línea 1926"/>
                    <p:cNvSpPr>
                      <a:spLocks noChangeShapeType="1"/>
                    </p:cNvSpPr>
                    <p:nvPr/>
                  </p:nvSpPr>
                  <p:spPr bwMode="auto">
                    <a:xfrm flipV="1">
                      <a:off x="3477" y="1939"/>
                      <a:ext cx="194" cy="116"/>
                    </a:xfrm>
                    <a:prstGeom prst="line">
                      <a:avLst/>
                    </a:prstGeom>
                    <a:noFill/>
                    <a:ln w="3175">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903" name="Línea 1927"/>
                    <p:cNvSpPr>
                      <a:spLocks noChangeShapeType="1"/>
                    </p:cNvSpPr>
                    <p:nvPr/>
                  </p:nvSpPr>
                  <p:spPr bwMode="auto">
                    <a:xfrm flipV="1">
                      <a:off x="3492" y="1965"/>
                      <a:ext cx="194" cy="115"/>
                    </a:xfrm>
                    <a:prstGeom prst="line">
                      <a:avLst/>
                    </a:prstGeom>
                    <a:noFill/>
                    <a:ln w="3175">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grpSp>
            </p:grpSp>
          </p:grpSp>
          <p:grpSp>
            <p:nvGrpSpPr>
              <p:cNvPr id="32880" name="Grupo 1928"/>
              <p:cNvGrpSpPr>
                <a:grpSpLocks/>
              </p:cNvGrpSpPr>
              <p:nvPr/>
            </p:nvGrpSpPr>
            <p:grpSpPr bwMode="auto">
              <a:xfrm>
                <a:off x="3832" y="1634"/>
                <a:ext cx="276" cy="252"/>
                <a:chOff x="3832" y="1634"/>
                <a:chExt cx="276" cy="252"/>
              </a:xfrm>
            </p:grpSpPr>
            <p:sp>
              <p:nvSpPr>
                <p:cNvPr id="32883" name="Forma libre 1929"/>
                <p:cNvSpPr>
                  <a:spLocks/>
                </p:cNvSpPr>
                <p:nvPr/>
              </p:nvSpPr>
              <p:spPr bwMode="auto">
                <a:xfrm>
                  <a:off x="3832" y="1634"/>
                  <a:ext cx="276" cy="252"/>
                </a:xfrm>
                <a:custGeom>
                  <a:avLst/>
                  <a:gdLst>
                    <a:gd name="T0" fmla="*/ 0 w 551"/>
                    <a:gd name="T1" fmla="*/ 0 h 505"/>
                    <a:gd name="T2" fmla="*/ 1 w 551"/>
                    <a:gd name="T3" fmla="*/ 0 h 505"/>
                    <a:gd name="T4" fmla="*/ 1 w 551"/>
                    <a:gd name="T5" fmla="*/ 0 h 505"/>
                    <a:gd name="T6" fmla="*/ 1 w 551"/>
                    <a:gd name="T7" fmla="*/ 0 h 505"/>
                    <a:gd name="T8" fmla="*/ 0 w 551"/>
                    <a:gd name="T9" fmla="*/ 0 h 505"/>
                    <a:gd name="T10" fmla="*/ 0 60000 65536"/>
                    <a:gd name="T11" fmla="*/ 0 60000 65536"/>
                    <a:gd name="T12" fmla="*/ 0 60000 65536"/>
                    <a:gd name="T13" fmla="*/ 0 60000 65536"/>
                    <a:gd name="T14" fmla="*/ 0 60000 65536"/>
                    <a:gd name="T15" fmla="*/ 0 w 551"/>
                    <a:gd name="T16" fmla="*/ 0 h 505"/>
                    <a:gd name="T17" fmla="*/ 551 w 551"/>
                    <a:gd name="T18" fmla="*/ 505 h 505"/>
                  </a:gdLst>
                  <a:ahLst/>
                  <a:cxnLst>
                    <a:cxn ang="T10">
                      <a:pos x="T0" y="T1"/>
                    </a:cxn>
                    <a:cxn ang="T11">
                      <a:pos x="T2" y="T3"/>
                    </a:cxn>
                    <a:cxn ang="T12">
                      <a:pos x="T4" y="T5"/>
                    </a:cxn>
                    <a:cxn ang="T13">
                      <a:pos x="T6" y="T7"/>
                    </a:cxn>
                    <a:cxn ang="T14">
                      <a:pos x="T8" y="T9"/>
                    </a:cxn>
                  </a:cxnLst>
                  <a:rect l="T15" t="T16" r="T17" b="T18"/>
                  <a:pathLst>
                    <a:path w="551" h="505">
                      <a:moveTo>
                        <a:pt x="0" y="235"/>
                      </a:moveTo>
                      <a:lnTo>
                        <a:pt x="395" y="0"/>
                      </a:lnTo>
                      <a:lnTo>
                        <a:pt x="551" y="270"/>
                      </a:lnTo>
                      <a:lnTo>
                        <a:pt x="157" y="505"/>
                      </a:lnTo>
                      <a:lnTo>
                        <a:pt x="0" y="235"/>
                      </a:lnTo>
                      <a:close/>
                    </a:path>
                  </a:pathLst>
                </a:custGeom>
                <a:solidFill>
                  <a:srgbClr val="7F7F7F"/>
                </a:solidFill>
                <a:ln w="3175">
                  <a:solidFill>
                    <a:srgbClr val="000000"/>
                  </a:solidFill>
                  <a:round/>
                  <a:headEnd/>
                  <a:tailEnd/>
                </a:ln>
              </p:spPr>
              <p:txBody>
                <a:bodyPr/>
                <a:lstStyle/>
                <a:p>
                  <a:endParaRPr lang="es-AR"/>
                </a:p>
              </p:txBody>
            </p:sp>
            <p:grpSp>
              <p:nvGrpSpPr>
                <p:cNvPr id="32884" name="Grupo 1930"/>
                <p:cNvGrpSpPr>
                  <a:grpSpLocks/>
                </p:cNvGrpSpPr>
                <p:nvPr/>
              </p:nvGrpSpPr>
              <p:grpSpPr bwMode="auto">
                <a:xfrm>
                  <a:off x="3850" y="1654"/>
                  <a:ext cx="239" cy="211"/>
                  <a:chOff x="3850" y="1654"/>
                  <a:chExt cx="239" cy="211"/>
                </a:xfrm>
              </p:grpSpPr>
              <p:grpSp>
                <p:nvGrpSpPr>
                  <p:cNvPr id="32885" name="Grupo 1931"/>
                  <p:cNvGrpSpPr>
                    <a:grpSpLocks/>
                  </p:cNvGrpSpPr>
                  <p:nvPr/>
                </p:nvGrpSpPr>
                <p:grpSpPr bwMode="auto">
                  <a:xfrm>
                    <a:off x="3867" y="1654"/>
                    <a:ext cx="208" cy="211"/>
                    <a:chOff x="3867" y="1654"/>
                    <a:chExt cx="208" cy="211"/>
                  </a:xfrm>
                </p:grpSpPr>
                <p:sp>
                  <p:nvSpPr>
                    <p:cNvPr id="32891" name="Línea 1932"/>
                    <p:cNvSpPr>
                      <a:spLocks noChangeShapeType="1"/>
                    </p:cNvSpPr>
                    <p:nvPr/>
                  </p:nvSpPr>
                  <p:spPr bwMode="auto">
                    <a:xfrm>
                      <a:off x="3997" y="1654"/>
                      <a:ext cx="78" cy="135"/>
                    </a:xfrm>
                    <a:prstGeom prst="line">
                      <a:avLst/>
                    </a:prstGeom>
                    <a:noFill/>
                    <a:ln w="3175">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892" name="Línea 1933"/>
                    <p:cNvSpPr>
                      <a:spLocks noChangeShapeType="1"/>
                    </p:cNvSpPr>
                    <p:nvPr/>
                  </p:nvSpPr>
                  <p:spPr bwMode="auto">
                    <a:xfrm>
                      <a:off x="3964" y="1674"/>
                      <a:ext cx="77" cy="133"/>
                    </a:xfrm>
                    <a:prstGeom prst="line">
                      <a:avLst/>
                    </a:prstGeom>
                    <a:noFill/>
                    <a:ln w="3175">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893" name="Línea 1934"/>
                    <p:cNvSpPr>
                      <a:spLocks noChangeShapeType="1"/>
                    </p:cNvSpPr>
                    <p:nvPr/>
                  </p:nvSpPr>
                  <p:spPr bwMode="auto">
                    <a:xfrm>
                      <a:off x="3931" y="1694"/>
                      <a:ext cx="78" cy="133"/>
                    </a:xfrm>
                    <a:prstGeom prst="line">
                      <a:avLst/>
                    </a:prstGeom>
                    <a:noFill/>
                    <a:ln w="3175">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894" name="Línea 1935"/>
                    <p:cNvSpPr>
                      <a:spLocks noChangeShapeType="1"/>
                    </p:cNvSpPr>
                    <p:nvPr/>
                  </p:nvSpPr>
                  <p:spPr bwMode="auto">
                    <a:xfrm>
                      <a:off x="3898" y="1711"/>
                      <a:ext cx="79" cy="136"/>
                    </a:xfrm>
                    <a:prstGeom prst="line">
                      <a:avLst/>
                    </a:prstGeom>
                    <a:noFill/>
                    <a:ln w="3175">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895" name="Línea 1936"/>
                    <p:cNvSpPr>
                      <a:spLocks noChangeShapeType="1"/>
                    </p:cNvSpPr>
                    <p:nvPr/>
                  </p:nvSpPr>
                  <p:spPr bwMode="auto">
                    <a:xfrm>
                      <a:off x="3867" y="1732"/>
                      <a:ext cx="77" cy="133"/>
                    </a:xfrm>
                    <a:prstGeom prst="line">
                      <a:avLst/>
                    </a:prstGeom>
                    <a:noFill/>
                    <a:ln w="3175">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grpSp>
              <p:grpSp>
                <p:nvGrpSpPr>
                  <p:cNvPr id="32886" name="Grupo 1937"/>
                  <p:cNvGrpSpPr>
                    <a:grpSpLocks/>
                  </p:cNvGrpSpPr>
                  <p:nvPr/>
                </p:nvGrpSpPr>
                <p:grpSpPr bwMode="auto">
                  <a:xfrm>
                    <a:off x="3850" y="1662"/>
                    <a:ext cx="239" cy="195"/>
                    <a:chOff x="3850" y="1662"/>
                    <a:chExt cx="239" cy="195"/>
                  </a:xfrm>
                </p:grpSpPr>
                <p:sp>
                  <p:nvSpPr>
                    <p:cNvPr id="32887" name="Línea 1938"/>
                    <p:cNvSpPr>
                      <a:spLocks noChangeShapeType="1"/>
                    </p:cNvSpPr>
                    <p:nvPr/>
                  </p:nvSpPr>
                  <p:spPr bwMode="auto">
                    <a:xfrm flipV="1">
                      <a:off x="3850" y="1662"/>
                      <a:ext cx="194" cy="115"/>
                    </a:xfrm>
                    <a:prstGeom prst="line">
                      <a:avLst/>
                    </a:prstGeom>
                    <a:noFill/>
                    <a:ln w="3175">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888" name="Línea 1939"/>
                    <p:cNvSpPr>
                      <a:spLocks noChangeShapeType="1"/>
                    </p:cNvSpPr>
                    <p:nvPr/>
                  </p:nvSpPr>
                  <p:spPr bwMode="auto">
                    <a:xfrm flipV="1">
                      <a:off x="3866" y="1688"/>
                      <a:ext cx="192" cy="115"/>
                    </a:xfrm>
                    <a:prstGeom prst="line">
                      <a:avLst/>
                    </a:prstGeom>
                    <a:noFill/>
                    <a:ln w="3175">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889" name="Línea 1940"/>
                    <p:cNvSpPr>
                      <a:spLocks noChangeShapeType="1"/>
                    </p:cNvSpPr>
                    <p:nvPr/>
                  </p:nvSpPr>
                  <p:spPr bwMode="auto">
                    <a:xfrm flipV="1">
                      <a:off x="3880" y="1715"/>
                      <a:ext cx="195" cy="116"/>
                    </a:xfrm>
                    <a:prstGeom prst="line">
                      <a:avLst/>
                    </a:prstGeom>
                    <a:noFill/>
                    <a:ln w="3175">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890" name="Línea 1941"/>
                    <p:cNvSpPr>
                      <a:spLocks noChangeShapeType="1"/>
                    </p:cNvSpPr>
                    <p:nvPr/>
                  </p:nvSpPr>
                  <p:spPr bwMode="auto">
                    <a:xfrm flipV="1">
                      <a:off x="3896" y="1741"/>
                      <a:ext cx="193" cy="116"/>
                    </a:xfrm>
                    <a:prstGeom prst="line">
                      <a:avLst/>
                    </a:prstGeom>
                    <a:noFill/>
                    <a:ln w="3175">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grpSp>
            </p:grpSp>
          </p:grpSp>
          <p:sp>
            <p:nvSpPr>
              <p:cNvPr id="32881" name="Forma libre 1942"/>
              <p:cNvSpPr>
                <a:spLocks/>
              </p:cNvSpPr>
              <p:nvPr/>
            </p:nvSpPr>
            <p:spPr bwMode="auto">
              <a:xfrm>
                <a:off x="3713" y="1826"/>
                <a:ext cx="63" cy="114"/>
              </a:xfrm>
              <a:custGeom>
                <a:avLst/>
                <a:gdLst>
                  <a:gd name="T0" fmla="*/ 0 w 127"/>
                  <a:gd name="T1" fmla="*/ 0 h 227"/>
                  <a:gd name="T2" fmla="*/ 0 w 127"/>
                  <a:gd name="T3" fmla="*/ 0 h 227"/>
                  <a:gd name="T4" fmla="*/ 0 w 127"/>
                  <a:gd name="T5" fmla="*/ 1 h 227"/>
                  <a:gd name="T6" fmla="*/ 0 w 127"/>
                  <a:gd name="T7" fmla="*/ 1 h 227"/>
                  <a:gd name="T8" fmla="*/ 0 w 127"/>
                  <a:gd name="T9" fmla="*/ 1 h 227"/>
                  <a:gd name="T10" fmla="*/ 0 w 127"/>
                  <a:gd name="T11" fmla="*/ 1 h 227"/>
                  <a:gd name="T12" fmla="*/ 0 w 127"/>
                  <a:gd name="T13" fmla="*/ 1 h 227"/>
                  <a:gd name="T14" fmla="*/ 0 w 127"/>
                  <a:gd name="T15" fmla="*/ 1 h 227"/>
                  <a:gd name="T16" fmla="*/ 0 w 127"/>
                  <a:gd name="T17" fmla="*/ 1 h 227"/>
                  <a:gd name="T18" fmla="*/ 0 w 127"/>
                  <a:gd name="T19" fmla="*/ 1 h 227"/>
                  <a:gd name="T20" fmla="*/ 0 w 127"/>
                  <a:gd name="T21" fmla="*/ 1 h 227"/>
                  <a:gd name="T22" fmla="*/ 0 w 127"/>
                  <a:gd name="T23" fmla="*/ 1 h 227"/>
                  <a:gd name="T24" fmla="*/ 0 w 127"/>
                  <a:gd name="T25" fmla="*/ 1 h 227"/>
                  <a:gd name="T26" fmla="*/ 0 w 127"/>
                  <a:gd name="T27" fmla="*/ 1 h 227"/>
                  <a:gd name="T28" fmla="*/ 0 w 127"/>
                  <a:gd name="T29" fmla="*/ 1 h 227"/>
                  <a:gd name="T30" fmla="*/ 0 w 127"/>
                  <a:gd name="T31" fmla="*/ 1 h 227"/>
                  <a:gd name="T32" fmla="*/ 0 w 127"/>
                  <a:gd name="T33" fmla="*/ 1 h 227"/>
                  <a:gd name="T34" fmla="*/ 0 w 127"/>
                  <a:gd name="T35" fmla="*/ 1 h 227"/>
                  <a:gd name="T36" fmla="*/ 0 w 127"/>
                  <a:gd name="T37" fmla="*/ 1 h 227"/>
                  <a:gd name="T38" fmla="*/ 0 w 127"/>
                  <a:gd name="T39" fmla="*/ 1 h 227"/>
                  <a:gd name="T40" fmla="*/ 0 w 127"/>
                  <a:gd name="T41" fmla="*/ 1 h 227"/>
                  <a:gd name="T42" fmla="*/ 0 w 127"/>
                  <a:gd name="T43" fmla="*/ 1 h 227"/>
                  <a:gd name="T44" fmla="*/ 0 w 127"/>
                  <a:gd name="T45" fmla="*/ 1 h 227"/>
                  <a:gd name="T46" fmla="*/ 0 w 127"/>
                  <a:gd name="T47" fmla="*/ 1 h 227"/>
                  <a:gd name="T48" fmla="*/ 0 w 127"/>
                  <a:gd name="T49" fmla="*/ 0 h 22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27"/>
                  <a:gd name="T76" fmla="*/ 0 h 227"/>
                  <a:gd name="T77" fmla="*/ 127 w 127"/>
                  <a:gd name="T78" fmla="*/ 227 h 227"/>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27" h="227">
                    <a:moveTo>
                      <a:pt x="44" y="0"/>
                    </a:moveTo>
                    <a:lnTo>
                      <a:pt x="127" y="0"/>
                    </a:lnTo>
                    <a:lnTo>
                      <a:pt x="111" y="33"/>
                    </a:lnTo>
                    <a:lnTo>
                      <a:pt x="101" y="61"/>
                    </a:lnTo>
                    <a:lnTo>
                      <a:pt x="93" y="98"/>
                    </a:lnTo>
                    <a:lnTo>
                      <a:pt x="90" y="122"/>
                    </a:lnTo>
                    <a:lnTo>
                      <a:pt x="90" y="153"/>
                    </a:lnTo>
                    <a:lnTo>
                      <a:pt x="90" y="171"/>
                    </a:lnTo>
                    <a:lnTo>
                      <a:pt x="92" y="191"/>
                    </a:lnTo>
                    <a:lnTo>
                      <a:pt x="95" y="208"/>
                    </a:lnTo>
                    <a:lnTo>
                      <a:pt x="98" y="227"/>
                    </a:lnTo>
                    <a:lnTo>
                      <a:pt x="7" y="227"/>
                    </a:lnTo>
                    <a:lnTo>
                      <a:pt x="4" y="212"/>
                    </a:lnTo>
                    <a:lnTo>
                      <a:pt x="2" y="194"/>
                    </a:lnTo>
                    <a:lnTo>
                      <a:pt x="2" y="177"/>
                    </a:lnTo>
                    <a:lnTo>
                      <a:pt x="0" y="157"/>
                    </a:lnTo>
                    <a:lnTo>
                      <a:pt x="2" y="139"/>
                    </a:lnTo>
                    <a:lnTo>
                      <a:pt x="3" y="125"/>
                    </a:lnTo>
                    <a:lnTo>
                      <a:pt x="4" y="108"/>
                    </a:lnTo>
                    <a:lnTo>
                      <a:pt x="9" y="91"/>
                    </a:lnTo>
                    <a:lnTo>
                      <a:pt x="13" y="73"/>
                    </a:lnTo>
                    <a:lnTo>
                      <a:pt x="19" y="50"/>
                    </a:lnTo>
                    <a:lnTo>
                      <a:pt x="27" y="34"/>
                    </a:lnTo>
                    <a:lnTo>
                      <a:pt x="36" y="15"/>
                    </a:lnTo>
                    <a:lnTo>
                      <a:pt x="44" y="0"/>
                    </a:lnTo>
                    <a:close/>
                  </a:path>
                </a:pathLst>
              </a:custGeom>
              <a:solidFill>
                <a:srgbClr val="5F5F5F"/>
              </a:solidFill>
              <a:ln w="3175">
                <a:solidFill>
                  <a:srgbClr val="000000"/>
                </a:solidFill>
                <a:round/>
                <a:headEnd/>
                <a:tailEnd/>
              </a:ln>
            </p:spPr>
            <p:txBody>
              <a:bodyPr/>
              <a:lstStyle/>
              <a:p>
                <a:endParaRPr lang="es-AR"/>
              </a:p>
            </p:txBody>
          </p:sp>
          <p:sp>
            <p:nvSpPr>
              <p:cNvPr id="32882" name="Forma libre 1943"/>
              <p:cNvSpPr>
                <a:spLocks/>
              </p:cNvSpPr>
              <p:nvPr/>
            </p:nvSpPr>
            <p:spPr bwMode="auto">
              <a:xfrm>
                <a:off x="3739" y="1785"/>
                <a:ext cx="106" cy="113"/>
              </a:xfrm>
              <a:custGeom>
                <a:avLst/>
                <a:gdLst>
                  <a:gd name="T0" fmla="*/ 0 w 213"/>
                  <a:gd name="T1" fmla="*/ 0 h 227"/>
                  <a:gd name="T2" fmla="*/ 0 w 213"/>
                  <a:gd name="T3" fmla="*/ 0 h 227"/>
                  <a:gd name="T4" fmla="*/ 0 w 213"/>
                  <a:gd name="T5" fmla="*/ 0 h 227"/>
                  <a:gd name="T6" fmla="*/ 0 w 213"/>
                  <a:gd name="T7" fmla="*/ 0 h 227"/>
                  <a:gd name="T8" fmla="*/ 0 w 213"/>
                  <a:gd name="T9" fmla="*/ 0 h 227"/>
                  <a:gd name="T10" fmla="*/ 0 w 213"/>
                  <a:gd name="T11" fmla="*/ 0 h 227"/>
                  <a:gd name="T12" fmla="*/ 0 w 213"/>
                  <a:gd name="T13" fmla="*/ 0 h 227"/>
                  <a:gd name="T14" fmla="*/ 0 w 213"/>
                  <a:gd name="T15" fmla="*/ 0 h 227"/>
                  <a:gd name="T16" fmla="*/ 0 w 213"/>
                  <a:gd name="T17" fmla="*/ 0 h 227"/>
                  <a:gd name="T18" fmla="*/ 0 w 213"/>
                  <a:gd name="T19" fmla="*/ 0 h 227"/>
                  <a:gd name="T20" fmla="*/ 0 w 213"/>
                  <a:gd name="T21" fmla="*/ 0 h 227"/>
                  <a:gd name="T22" fmla="*/ 0 w 213"/>
                  <a:gd name="T23" fmla="*/ 0 h 227"/>
                  <a:gd name="T24" fmla="*/ 0 w 213"/>
                  <a:gd name="T25" fmla="*/ 0 h 227"/>
                  <a:gd name="T26" fmla="*/ 0 w 213"/>
                  <a:gd name="T27" fmla="*/ 0 h 227"/>
                  <a:gd name="T28" fmla="*/ 0 w 213"/>
                  <a:gd name="T29" fmla="*/ 0 h 227"/>
                  <a:gd name="T30" fmla="*/ 0 w 213"/>
                  <a:gd name="T31" fmla="*/ 0 h 227"/>
                  <a:gd name="T32" fmla="*/ 0 w 213"/>
                  <a:gd name="T33" fmla="*/ 0 h 227"/>
                  <a:gd name="T34" fmla="*/ 0 w 213"/>
                  <a:gd name="T35" fmla="*/ 0 h 227"/>
                  <a:gd name="T36" fmla="*/ 0 w 213"/>
                  <a:gd name="T37" fmla="*/ 0 h 227"/>
                  <a:gd name="T38" fmla="*/ 0 w 213"/>
                  <a:gd name="T39" fmla="*/ 0 h 227"/>
                  <a:gd name="T40" fmla="*/ 0 w 213"/>
                  <a:gd name="T41" fmla="*/ 0 h 227"/>
                  <a:gd name="T42" fmla="*/ 0 w 213"/>
                  <a:gd name="T43" fmla="*/ 0 h 227"/>
                  <a:gd name="T44" fmla="*/ 0 w 213"/>
                  <a:gd name="T45" fmla="*/ 0 h 227"/>
                  <a:gd name="T46" fmla="*/ 0 w 213"/>
                  <a:gd name="T47" fmla="*/ 0 h 227"/>
                  <a:gd name="T48" fmla="*/ 0 w 213"/>
                  <a:gd name="T49" fmla="*/ 0 h 227"/>
                  <a:gd name="T50" fmla="*/ 0 w 213"/>
                  <a:gd name="T51" fmla="*/ 0 h 227"/>
                  <a:gd name="T52" fmla="*/ 0 w 213"/>
                  <a:gd name="T53" fmla="*/ 0 h 227"/>
                  <a:gd name="T54" fmla="*/ 0 w 213"/>
                  <a:gd name="T55" fmla="*/ 0 h 227"/>
                  <a:gd name="T56" fmla="*/ 0 w 213"/>
                  <a:gd name="T57" fmla="*/ 0 h 227"/>
                  <a:gd name="T58" fmla="*/ 0 w 213"/>
                  <a:gd name="T59" fmla="*/ 0 h 227"/>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213"/>
                  <a:gd name="T91" fmla="*/ 0 h 227"/>
                  <a:gd name="T92" fmla="*/ 213 w 213"/>
                  <a:gd name="T93" fmla="*/ 227 h 227"/>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213" h="227">
                    <a:moveTo>
                      <a:pt x="0" y="202"/>
                    </a:moveTo>
                    <a:lnTo>
                      <a:pt x="3" y="185"/>
                    </a:lnTo>
                    <a:lnTo>
                      <a:pt x="11" y="162"/>
                    </a:lnTo>
                    <a:lnTo>
                      <a:pt x="19" y="142"/>
                    </a:lnTo>
                    <a:lnTo>
                      <a:pt x="28" y="119"/>
                    </a:lnTo>
                    <a:lnTo>
                      <a:pt x="40" y="99"/>
                    </a:lnTo>
                    <a:lnTo>
                      <a:pt x="52" y="83"/>
                    </a:lnTo>
                    <a:lnTo>
                      <a:pt x="64" y="67"/>
                    </a:lnTo>
                    <a:lnTo>
                      <a:pt x="80" y="49"/>
                    </a:lnTo>
                    <a:lnTo>
                      <a:pt x="90" y="38"/>
                    </a:lnTo>
                    <a:lnTo>
                      <a:pt x="99" y="30"/>
                    </a:lnTo>
                    <a:lnTo>
                      <a:pt x="118" y="16"/>
                    </a:lnTo>
                    <a:lnTo>
                      <a:pt x="132" y="7"/>
                    </a:lnTo>
                    <a:lnTo>
                      <a:pt x="144" y="0"/>
                    </a:lnTo>
                    <a:lnTo>
                      <a:pt x="213" y="25"/>
                    </a:lnTo>
                    <a:lnTo>
                      <a:pt x="192" y="38"/>
                    </a:lnTo>
                    <a:lnTo>
                      <a:pt x="178" y="49"/>
                    </a:lnTo>
                    <a:lnTo>
                      <a:pt x="164" y="61"/>
                    </a:lnTo>
                    <a:lnTo>
                      <a:pt x="151" y="73"/>
                    </a:lnTo>
                    <a:lnTo>
                      <a:pt x="141" y="84"/>
                    </a:lnTo>
                    <a:lnTo>
                      <a:pt x="132" y="96"/>
                    </a:lnTo>
                    <a:lnTo>
                      <a:pt x="120" y="111"/>
                    </a:lnTo>
                    <a:lnTo>
                      <a:pt x="110" y="128"/>
                    </a:lnTo>
                    <a:lnTo>
                      <a:pt x="102" y="141"/>
                    </a:lnTo>
                    <a:lnTo>
                      <a:pt x="93" y="160"/>
                    </a:lnTo>
                    <a:lnTo>
                      <a:pt x="84" y="179"/>
                    </a:lnTo>
                    <a:lnTo>
                      <a:pt x="79" y="193"/>
                    </a:lnTo>
                    <a:lnTo>
                      <a:pt x="73" y="211"/>
                    </a:lnTo>
                    <a:lnTo>
                      <a:pt x="70" y="227"/>
                    </a:lnTo>
                    <a:lnTo>
                      <a:pt x="0" y="202"/>
                    </a:lnTo>
                    <a:close/>
                  </a:path>
                </a:pathLst>
              </a:custGeom>
              <a:solidFill>
                <a:srgbClr val="BFBFBF"/>
              </a:solidFill>
              <a:ln w="3175">
                <a:solidFill>
                  <a:srgbClr val="000000"/>
                </a:solidFill>
                <a:round/>
                <a:headEnd/>
                <a:tailEnd/>
              </a:ln>
            </p:spPr>
            <p:txBody>
              <a:bodyPr/>
              <a:lstStyle/>
              <a:p>
                <a:endParaRPr lang="es-AR"/>
              </a:p>
            </p:txBody>
          </p:sp>
        </p:grpSp>
        <p:grpSp>
          <p:nvGrpSpPr>
            <p:cNvPr id="32813" name="Grupo 1944"/>
            <p:cNvGrpSpPr>
              <a:grpSpLocks/>
            </p:cNvGrpSpPr>
            <p:nvPr/>
          </p:nvGrpSpPr>
          <p:grpSpPr bwMode="auto">
            <a:xfrm>
              <a:off x="1755" y="2203"/>
              <a:ext cx="254" cy="365"/>
              <a:chOff x="1755" y="2203"/>
              <a:chExt cx="254" cy="365"/>
            </a:xfrm>
          </p:grpSpPr>
          <p:grpSp>
            <p:nvGrpSpPr>
              <p:cNvPr id="32823" name="Grupo 1945"/>
              <p:cNvGrpSpPr>
                <a:grpSpLocks/>
              </p:cNvGrpSpPr>
              <p:nvPr/>
            </p:nvGrpSpPr>
            <p:grpSpPr bwMode="auto">
              <a:xfrm>
                <a:off x="1755" y="2217"/>
                <a:ext cx="254" cy="351"/>
                <a:chOff x="1755" y="2217"/>
                <a:chExt cx="254" cy="351"/>
              </a:xfrm>
            </p:grpSpPr>
            <p:grpSp>
              <p:nvGrpSpPr>
                <p:cNvPr id="32839" name="Grupo 1946"/>
                <p:cNvGrpSpPr>
                  <a:grpSpLocks/>
                </p:cNvGrpSpPr>
                <p:nvPr/>
              </p:nvGrpSpPr>
              <p:grpSpPr bwMode="auto">
                <a:xfrm>
                  <a:off x="1846" y="2424"/>
                  <a:ext cx="9" cy="45"/>
                  <a:chOff x="1846" y="2424"/>
                  <a:chExt cx="9" cy="45"/>
                </a:xfrm>
              </p:grpSpPr>
              <p:sp>
                <p:nvSpPr>
                  <p:cNvPr id="32873" name="Rectángulo 1947"/>
                  <p:cNvSpPr>
                    <a:spLocks noChangeArrowheads="1"/>
                  </p:cNvSpPr>
                  <p:nvPr/>
                </p:nvSpPr>
                <p:spPr bwMode="auto">
                  <a:xfrm>
                    <a:off x="1846" y="2424"/>
                    <a:ext cx="9" cy="45"/>
                  </a:xfrm>
                  <a:prstGeom prst="rect">
                    <a:avLst/>
                  </a:prstGeom>
                  <a:solidFill>
                    <a:srgbClr val="C0C0C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2874" name="Línea 1948"/>
                  <p:cNvSpPr>
                    <a:spLocks noChangeShapeType="1"/>
                  </p:cNvSpPr>
                  <p:nvPr/>
                </p:nvSpPr>
                <p:spPr bwMode="auto">
                  <a:xfrm>
                    <a:off x="1850" y="2424"/>
                    <a:ext cx="1" cy="41"/>
                  </a:xfrm>
                  <a:prstGeom prst="line">
                    <a:avLst/>
                  </a:prstGeom>
                  <a:noFill/>
                  <a:ln w="1588">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grpSp>
            <p:sp>
              <p:nvSpPr>
                <p:cNvPr id="32840" name="Rectángulo 1949"/>
                <p:cNvSpPr>
                  <a:spLocks noChangeArrowheads="1"/>
                </p:cNvSpPr>
                <p:nvPr/>
              </p:nvSpPr>
              <p:spPr bwMode="auto">
                <a:xfrm>
                  <a:off x="1807" y="2395"/>
                  <a:ext cx="29" cy="73"/>
                </a:xfrm>
                <a:prstGeom prst="rect">
                  <a:avLst/>
                </a:prstGeom>
                <a:solidFill>
                  <a:srgbClr val="C0C0C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2841" name="Forma libre 1950"/>
                <p:cNvSpPr>
                  <a:spLocks/>
                </p:cNvSpPr>
                <p:nvPr/>
              </p:nvSpPr>
              <p:spPr bwMode="auto">
                <a:xfrm>
                  <a:off x="1911" y="2410"/>
                  <a:ext cx="17" cy="15"/>
                </a:xfrm>
                <a:custGeom>
                  <a:avLst/>
                  <a:gdLst>
                    <a:gd name="T0" fmla="*/ 0 w 36"/>
                    <a:gd name="T1" fmla="*/ 0 h 30"/>
                    <a:gd name="T2" fmla="*/ 0 w 36"/>
                    <a:gd name="T3" fmla="*/ 1 h 30"/>
                    <a:gd name="T4" fmla="*/ 0 w 36"/>
                    <a:gd name="T5" fmla="*/ 1 h 30"/>
                    <a:gd name="T6" fmla="*/ 0 w 36"/>
                    <a:gd name="T7" fmla="*/ 1 h 30"/>
                    <a:gd name="T8" fmla="*/ 0 w 36"/>
                    <a:gd name="T9" fmla="*/ 0 h 30"/>
                    <a:gd name="T10" fmla="*/ 0 60000 65536"/>
                    <a:gd name="T11" fmla="*/ 0 60000 65536"/>
                    <a:gd name="T12" fmla="*/ 0 60000 65536"/>
                    <a:gd name="T13" fmla="*/ 0 60000 65536"/>
                    <a:gd name="T14" fmla="*/ 0 60000 65536"/>
                    <a:gd name="T15" fmla="*/ 0 w 36"/>
                    <a:gd name="T16" fmla="*/ 0 h 30"/>
                    <a:gd name="T17" fmla="*/ 36 w 36"/>
                    <a:gd name="T18" fmla="*/ 30 h 30"/>
                  </a:gdLst>
                  <a:ahLst/>
                  <a:cxnLst>
                    <a:cxn ang="T10">
                      <a:pos x="T0" y="T1"/>
                    </a:cxn>
                    <a:cxn ang="T11">
                      <a:pos x="T2" y="T3"/>
                    </a:cxn>
                    <a:cxn ang="T12">
                      <a:pos x="T4" y="T5"/>
                    </a:cxn>
                    <a:cxn ang="T13">
                      <a:pos x="T6" y="T7"/>
                    </a:cxn>
                    <a:cxn ang="T14">
                      <a:pos x="T8" y="T9"/>
                    </a:cxn>
                  </a:cxnLst>
                  <a:rect l="T15" t="T16" r="T17" b="T18"/>
                  <a:pathLst>
                    <a:path w="36" h="30">
                      <a:moveTo>
                        <a:pt x="0" y="0"/>
                      </a:moveTo>
                      <a:lnTo>
                        <a:pt x="0" y="30"/>
                      </a:lnTo>
                      <a:lnTo>
                        <a:pt x="36" y="30"/>
                      </a:lnTo>
                      <a:lnTo>
                        <a:pt x="36" y="6"/>
                      </a:lnTo>
                      <a:lnTo>
                        <a:pt x="0" y="0"/>
                      </a:lnTo>
                    </a:path>
                  </a:pathLst>
                </a:custGeom>
                <a:noFill/>
                <a:ln w="158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AR"/>
                </a:p>
              </p:txBody>
            </p:sp>
            <p:sp>
              <p:nvSpPr>
                <p:cNvPr id="32842" name="Forma libre 1951"/>
                <p:cNvSpPr>
                  <a:spLocks/>
                </p:cNvSpPr>
                <p:nvPr/>
              </p:nvSpPr>
              <p:spPr bwMode="auto">
                <a:xfrm>
                  <a:off x="1873" y="2383"/>
                  <a:ext cx="13" cy="13"/>
                </a:xfrm>
                <a:custGeom>
                  <a:avLst/>
                  <a:gdLst>
                    <a:gd name="T0" fmla="*/ 1 w 25"/>
                    <a:gd name="T1" fmla="*/ 0 h 27"/>
                    <a:gd name="T2" fmla="*/ 0 w 25"/>
                    <a:gd name="T3" fmla="*/ 0 h 27"/>
                    <a:gd name="T4" fmla="*/ 1 w 25"/>
                    <a:gd name="T5" fmla="*/ 0 h 27"/>
                    <a:gd name="T6" fmla="*/ 1 w 25"/>
                    <a:gd name="T7" fmla="*/ 0 h 27"/>
                    <a:gd name="T8" fmla="*/ 1 w 25"/>
                    <a:gd name="T9" fmla="*/ 0 h 27"/>
                    <a:gd name="T10" fmla="*/ 0 60000 65536"/>
                    <a:gd name="T11" fmla="*/ 0 60000 65536"/>
                    <a:gd name="T12" fmla="*/ 0 60000 65536"/>
                    <a:gd name="T13" fmla="*/ 0 60000 65536"/>
                    <a:gd name="T14" fmla="*/ 0 60000 65536"/>
                    <a:gd name="T15" fmla="*/ 0 w 25"/>
                    <a:gd name="T16" fmla="*/ 0 h 27"/>
                    <a:gd name="T17" fmla="*/ 25 w 25"/>
                    <a:gd name="T18" fmla="*/ 27 h 27"/>
                  </a:gdLst>
                  <a:ahLst/>
                  <a:cxnLst>
                    <a:cxn ang="T10">
                      <a:pos x="T0" y="T1"/>
                    </a:cxn>
                    <a:cxn ang="T11">
                      <a:pos x="T2" y="T3"/>
                    </a:cxn>
                    <a:cxn ang="T12">
                      <a:pos x="T4" y="T5"/>
                    </a:cxn>
                    <a:cxn ang="T13">
                      <a:pos x="T6" y="T7"/>
                    </a:cxn>
                    <a:cxn ang="T14">
                      <a:pos x="T8" y="T9"/>
                    </a:cxn>
                  </a:cxnLst>
                  <a:rect l="T15" t="T16" r="T17" b="T18"/>
                  <a:pathLst>
                    <a:path w="25" h="27">
                      <a:moveTo>
                        <a:pt x="13" y="0"/>
                      </a:moveTo>
                      <a:lnTo>
                        <a:pt x="0" y="27"/>
                      </a:lnTo>
                      <a:lnTo>
                        <a:pt x="18" y="24"/>
                      </a:lnTo>
                      <a:lnTo>
                        <a:pt x="25" y="6"/>
                      </a:lnTo>
                      <a:lnTo>
                        <a:pt x="13" y="0"/>
                      </a:lnTo>
                      <a:close/>
                    </a:path>
                  </a:pathLst>
                </a:custGeom>
                <a:solidFill>
                  <a:srgbClr val="C0C0C0"/>
                </a:solidFill>
                <a:ln w="1588">
                  <a:solidFill>
                    <a:srgbClr val="000000"/>
                  </a:solidFill>
                  <a:round/>
                  <a:headEnd/>
                  <a:tailEnd/>
                </a:ln>
              </p:spPr>
              <p:txBody>
                <a:bodyPr/>
                <a:lstStyle/>
                <a:p>
                  <a:endParaRPr lang="es-AR"/>
                </a:p>
              </p:txBody>
            </p:sp>
            <p:sp>
              <p:nvSpPr>
                <p:cNvPr id="32843" name="Forma libre 1952"/>
                <p:cNvSpPr>
                  <a:spLocks/>
                </p:cNvSpPr>
                <p:nvPr/>
              </p:nvSpPr>
              <p:spPr bwMode="auto">
                <a:xfrm>
                  <a:off x="1852" y="2474"/>
                  <a:ext cx="57" cy="4"/>
                </a:xfrm>
                <a:custGeom>
                  <a:avLst/>
                  <a:gdLst>
                    <a:gd name="T0" fmla="*/ 0 w 116"/>
                    <a:gd name="T1" fmla="*/ 0 h 9"/>
                    <a:gd name="T2" fmla="*/ 0 w 116"/>
                    <a:gd name="T3" fmla="*/ 0 h 9"/>
                    <a:gd name="T4" fmla="*/ 0 w 116"/>
                    <a:gd name="T5" fmla="*/ 0 h 9"/>
                    <a:gd name="T6" fmla="*/ 0 w 116"/>
                    <a:gd name="T7" fmla="*/ 0 h 9"/>
                    <a:gd name="T8" fmla="*/ 0 w 116"/>
                    <a:gd name="T9" fmla="*/ 0 h 9"/>
                    <a:gd name="T10" fmla="*/ 0 60000 65536"/>
                    <a:gd name="T11" fmla="*/ 0 60000 65536"/>
                    <a:gd name="T12" fmla="*/ 0 60000 65536"/>
                    <a:gd name="T13" fmla="*/ 0 60000 65536"/>
                    <a:gd name="T14" fmla="*/ 0 60000 65536"/>
                    <a:gd name="T15" fmla="*/ 0 w 116"/>
                    <a:gd name="T16" fmla="*/ 0 h 9"/>
                    <a:gd name="T17" fmla="*/ 116 w 116"/>
                    <a:gd name="T18" fmla="*/ 9 h 9"/>
                  </a:gdLst>
                  <a:ahLst/>
                  <a:cxnLst>
                    <a:cxn ang="T10">
                      <a:pos x="T0" y="T1"/>
                    </a:cxn>
                    <a:cxn ang="T11">
                      <a:pos x="T2" y="T3"/>
                    </a:cxn>
                    <a:cxn ang="T12">
                      <a:pos x="T4" y="T5"/>
                    </a:cxn>
                    <a:cxn ang="T13">
                      <a:pos x="T6" y="T7"/>
                    </a:cxn>
                    <a:cxn ang="T14">
                      <a:pos x="T8" y="T9"/>
                    </a:cxn>
                  </a:cxnLst>
                  <a:rect l="T15" t="T16" r="T17" b="T18"/>
                  <a:pathLst>
                    <a:path w="116" h="9">
                      <a:moveTo>
                        <a:pt x="0" y="0"/>
                      </a:moveTo>
                      <a:lnTo>
                        <a:pt x="116" y="0"/>
                      </a:lnTo>
                      <a:lnTo>
                        <a:pt x="116" y="9"/>
                      </a:lnTo>
                      <a:lnTo>
                        <a:pt x="2" y="9"/>
                      </a:lnTo>
                      <a:lnTo>
                        <a:pt x="0" y="0"/>
                      </a:lnTo>
                      <a:close/>
                    </a:path>
                  </a:pathLst>
                </a:custGeom>
                <a:solidFill>
                  <a:srgbClr val="808080"/>
                </a:solidFill>
                <a:ln w="1588">
                  <a:solidFill>
                    <a:srgbClr val="000000"/>
                  </a:solidFill>
                  <a:round/>
                  <a:headEnd/>
                  <a:tailEnd/>
                </a:ln>
              </p:spPr>
              <p:txBody>
                <a:bodyPr/>
                <a:lstStyle/>
                <a:p>
                  <a:endParaRPr lang="es-AR"/>
                </a:p>
              </p:txBody>
            </p:sp>
            <p:sp>
              <p:nvSpPr>
                <p:cNvPr id="32844" name="Forma libre 1953"/>
                <p:cNvSpPr>
                  <a:spLocks/>
                </p:cNvSpPr>
                <p:nvPr/>
              </p:nvSpPr>
              <p:spPr bwMode="auto">
                <a:xfrm>
                  <a:off x="1807" y="2295"/>
                  <a:ext cx="25" cy="29"/>
                </a:xfrm>
                <a:custGeom>
                  <a:avLst/>
                  <a:gdLst>
                    <a:gd name="T0" fmla="*/ 1 w 48"/>
                    <a:gd name="T1" fmla="*/ 0 h 58"/>
                    <a:gd name="T2" fmla="*/ 0 w 48"/>
                    <a:gd name="T3" fmla="*/ 1 h 58"/>
                    <a:gd name="T4" fmla="*/ 0 w 48"/>
                    <a:gd name="T5" fmla="*/ 1 h 58"/>
                    <a:gd name="T6" fmla="*/ 1 w 48"/>
                    <a:gd name="T7" fmla="*/ 1 h 58"/>
                    <a:gd name="T8" fmla="*/ 1 w 48"/>
                    <a:gd name="T9" fmla="*/ 0 h 58"/>
                    <a:gd name="T10" fmla="*/ 0 60000 65536"/>
                    <a:gd name="T11" fmla="*/ 0 60000 65536"/>
                    <a:gd name="T12" fmla="*/ 0 60000 65536"/>
                    <a:gd name="T13" fmla="*/ 0 60000 65536"/>
                    <a:gd name="T14" fmla="*/ 0 60000 65536"/>
                    <a:gd name="T15" fmla="*/ 0 w 48"/>
                    <a:gd name="T16" fmla="*/ 0 h 58"/>
                    <a:gd name="T17" fmla="*/ 48 w 48"/>
                    <a:gd name="T18" fmla="*/ 58 h 58"/>
                  </a:gdLst>
                  <a:ahLst/>
                  <a:cxnLst>
                    <a:cxn ang="T10">
                      <a:pos x="T0" y="T1"/>
                    </a:cxn>
                    <a:cxn ang="T11">
                      <a:pos x="T2" y="T3"/>
                    </a:cxn>
                    <a:cxn ang="T12">
                      <a:pos x="T4" y="T5"/>
                    </a:cxn>
                    <a:cxn ang="T13">
                      <a:pos x="T6" y="T7"/>
                    </a:cxn>
                    <a:cxn ang="T14">
                      <a:pos x="T8" y="T9"/>
                    </a:cxn>
                  </a:cxnLst>
                  <a:rect l="T15" t="T16" r="T17" b="T18"/>
                  <a:pathLst>
                    <a:path w="48" h="58">
                      <a:moveTo>
                        <a:pt x="45" y="0"/>
                      </a:moveTo>
                      <a:lnTo>
                        <a:pt x="0" y="42"/>
                      </a:lnTo>
                      <a:lnTo>
                        <a:pt x="0" y="58"/>
                      </a:lnTo>
                      <a:lnTo>
                        <a:pt x="48" y="20"/>
                      </a:lnTo>
                      <a:lnTo>
                        <a:pt x="45" y="0"/>
                      </a:lnTo>
                      <a:close/>
                    </a:path>
                  </a:pathLst>
                </a:custGeom>
                <a:solidFill>
                  <a:srgbClr val="C0C0C0"/>
                </a:solidFill>
                <a:ln w="1588">
                  <a:solidFill>
                    <a:srgbClr val="000000"/>
                  </a:solidFill>
                  <a:round/>
                  <a:headEnd/>
                  <a:tailEnd/>
                </a:ln>
              </p:spPr>
              <p:txBody>
                <a:bodyPr/>
                <a:lstStyle/>
                <a:p>
                  <a:endParaRPr lang="es-AR"/>
                </a:p>
              </p:txBody>
            </p:sp>
            <p:sp>
              <p:nvSpPr>
                <p:cNvPr id="32845" name="Forma libre 1954"/>
                <p:cNvSpPr>
                  <a:spLocks/>
                </p:cNvSpPr>
                <p:nvPr/>
              </p:nvSpPr>
              <p:spPr bwMode="auto">
                <a:xfrm>
                  <a:off x="1801" y="2217"/>
                  <a:ext cx="37" cy="251"/>
                </a:xfrm>
                <a:custGeom>
                  <a:avLst/>
                  <a:gdLst>
                    <a:gd name="T0" fmla="*/ 1 w 72"/>
                    <a:gd name="T1" fmla="*/ 0 h 501"/>
                    <a:gd name="T2" fmla="*/ 0 w 72"/>
                    <a:gd name="T3" fmla="*/ 1 h 501"/>
                    <a:gd name="T4" fmla="*/ 0 w 72"/>
                    <a:gd name="T5" fmla="*/ 1 h 501"/>
                    <a:gd name="T6" fmla="*/ 1 w 72"/>
                    <a:gd name="T7" fmla="*/ 1 h 501"/>
                    <a:gd name="T8" fmla="*/ 1 w 72"/>
                    <a:gd name="T9" fmla="*/ 1 h 501"/>
                    <a:gd name="T10" fmla="*/ 1 w 72"/>
                    <a:gd name="T11" fmla="*/ 1 h 501"/>
                    <a:gd name="T12" fmla="*/ 1 w 72"/>
                    <a:gd name="T13" fmla="*/ 0 h 501"/>
                    <a:gd name="T14" fmla="*/ 0 60000 65536"/>
                    <a:gd name="T15" fmla="*/ 0 60000 65536"/>
                    <a:gd name="T16" fmla="*/ 0 60000 65536"/>
                    <a:gd name="T17" fmla="*/ 0 60000 65536"/>
                    <a:gd name="T18" fmla="*/ 0 60000 65536"/>
                    <a:gd name="T19" fmla="*/ 0 60000 65536"/>
                    <a:gd name="T20" fmla="*/ 0 60000 65536"/>
                    <a:gd name="T21" fmla="*/ 0 w 72"/>
                    <a:gd name="T22" fmla="*/ 0 h 501"/>
                    <a:gd name="T23" fmla="*/ 72 w 72"/>
                    <a:gd name="T24" fmla="*/ 501 h 50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2" h="501">
                      <a:moveTo>
                        <a:pt x="72" y="0"/>
                      </a:moveTo>
                      <a:lnTo>
                        <a:pt x="0" y="29"/>
                      </a:lnTo>
                      <a:lnTo>
                        <a:pt x="0" y="501"/>
                      </a:lnTo>
                      <a:lnTo>
                        <a:pt x="13" y="501"/>
                      </a:lnTo>
                      <a:lnTo>
                        <a:pt x="13" y="72"/>
                      </a:lnTo>
                      <a:lnTo>
                        <a:pt x="72" y="47"/>
                      </a:lnTo>
                      <a:lnTo>
                        <a:pt x="72" y="0"/>
                      </a:lnTo>
                      <a:close/>
                    </a:path>
                  </a:pathLst>
                </a:custGeom>
                <a:solidFill>
                  <a:srgbClr val="9F9F9F"/>
                </a:solidFill>
                <a:ln w="1588">
                  <a:solidFill>
                    <a:srgbClr val="000000"/>
                  </a:solidFill>
                  <a:round/>
                  <a:headEnd/>
                  <a:tailEnd/>
                </a:ln>
              </p:spPr>
              <p:txBody>
                <a:bodyPr/>
                <a:lstStyle/>
                <a:p>
                  <a:endParaRPr lang="es-AR"/>
                </a:p>
              </p:txBody>
            </p:sp>
            <p:sp>
              <p:nvSpPr>
                <p:cNvPr id="32846" name="Forma libre 1955"/>
                <p:cNvSpPr>
                  <a:spLocks/>
                </p:cNvSpPr>
                <p:nvPr/>
              </p:nvSpPr>
              <p:spPr bwMode="auto">
                <a:xfrm>
                  <a:off x="1800" y="2468"/>
                  <a:ext cx="209" cy="55"/>
                </a:xfrm>
                <a:custGeom>
                  <a:avLst/>
                  <a:gdLst>
                    <a:gd name="T0" fmla="*/ 0 w 418"/>
                    <a:gd name="T1" fmla="*/ 1 h 110"/>
                    <a:gd name="T2" fmla="*/ 0 w 418"/>
                    <a:gd name="T3" fmla="*/ 0 h 110"/>
                    <a:gd name="T4" fmla="*/ 1 w 418"/>
                    <a:gd name="T5" fmla="*/ 0 h 110"/>
                    <a:gd name="T6" fmla="*/ 1 w 418"/>
                    <a:gd name="T7" fmla="*/ 1 h 110"/>
                    <a:gd name="T8" fmla="*/ 1 w 418"/>
                    <a:gd name="T9" fmla="*/ 1 h 110"/>
                    <a:gd name="T10" fmla="*/ 1 w 418"/>
                    <a:gd name="T11" fmla="*/ 1 h 110"/>
                    <a:gd name="T12" fmla="*/ 1 w 418"/>
                    <a:gd name="T13" fmla="*/ 1 h 110"/>
                    <a:gd name="T14" fmla="*/ 1 w 418"/>
                    <a:gd name="T15" fmla="*/ 1 h 110"/>
                    <a:gd name="T16" fmla="*/ 1 w 418"/>
                    <a:gd name="T17" fmla="*/ 1 h 110"/>
                    <a:gd name="T18" fmla="*/ 1 w 418"/>
                    <a:gd name="T19" fmla="*/ 1 h 110"/>
                    <a:gd name="T20" fmla="*/ 0 w 418"/>
                    <a:gd name="T21" fmla="*/ 1 h 11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418"/>
                    <a:gd name="T34" fmla="*/ 0 h 110"/>
                    <a:gd name="T35" fmla="*/ 418 w 418"/>
                    <a:gd name="T36" fmla="*/ 110 h 110"/>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418" h="110">
                      <a:moveTo>
                        <a:pt x="0" y="110"/>
                      </a:moveTo>
                      <a:lnTo>
                        <a:pt x="0" y="0"/>
                      </a:lnTo>
                      <a:lnTo>
                        <a:pt x="91" y="0"/>
                      </a:lnTo>
                      <a:lnTo>
                        <a:pt x="109" y="18"/>
                      </a:lnTo>
                      <a:lnTo>
                        <a:pt x="164" y="18"/>
                      </a:lnTo>
                      <a:lnTo>
                        <a:pt x="182" y="37"/>
                      </a:lnTo>
                      <a:lnTo>
                        <a:pt x="363" y="37"/>
                      </a:lnTo>
                      <a:lnTo>
                        <a:pt x="363" y="73"/>
                      </a:lnTo>
                      <a:lnTo>
                        <a:pt x="418" y="73"/>
                      </a:lnTo>
                      <a:lnTo>
                        <a:pt x="418" y="110"/>
                      </a:lnTo>
                      <a:lnTo>
                        <a:pt x="0" y="110"/>
                      </a:lnTo>
                      <a:close/>
                    </a:path>
                  </a:pathLst>
                </a:custGeom>
                <a:solidFill>
                  <a:srgbClr val="C0C0C0"/>
                </a:solidFill>
                <a:ln w="1588">
                  <a:solidFill>
                    <a:srgbClr val="000000"/>
                  </a:solidFill>
                  <a:round/>
                  <a:headEnd/>
                  <a:tailEnd/>
                </a:ln>
              </p:spPr>
              <p:txBody>
                <a:bodyPr/>
                <a:lstStyle/>
                <a:p>
                  <a:endParaRPr lang="es-AR"/>
                </a:p>
              </p:txBody>
            </p:sp>
            <p:sp>
              <p:nvSpPr>
                <p:cNvPr id="32847" name="Rectángulo 1956"/>
                <p:cNvSpPr>
                  <a:spLocks noChangeArrowheads="1"/>
                </p:cNvSpPr>
                <p:nvPr/>
              </p:nvSpPr>
              <p:spPr bwMode="auto">
                <a:xfrm>
                  <a:off x="1800" y="2504"/>
                  <a:ext cx="155" cy="19"/>
                </a:xfrm>
                <a:prstGeom prst="rect">
                  <a:avLst/>
                </a:prstGeom>
                <a:solidFill>
                  <a:srgbClr val="C0C0C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2848" name="Línea 1957"/>
                <p:cNvSpPr>
                  <a:spLocks noChangeShapeType="1"/>
                </p:cNvSpPr>
                <p:nvPr/>
              </p:nvSpPr>
              <p:spPr bwMode="auto">
                <a:xfrm>
                  <a:off x="1793" y="2392"/>
                  <a:ext cx="1" cy="32"/>
                </a:xfrm>
                <a:prstGeom prst="line">
                  <a:avLst/>
                </a:prstGeom>
                <a:noFill/>
                <a:ln w="1588">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849" name="Forma libre 1958"/>
                <p:cNvSpPr>
                  <a:spLocks/>
                </p:cNvSpPr>
                <p:nvPr/>
              </p:nvSpPr>
              <p:spPr bwMode="auto">
                <a:xfrm>
                  <a:off x="1787" y="2424"/>
                  <a:ext cx="14" cy="15"/>
                </a:xfrm>
                <a:custGeom>
                  <a:avLst/>
                  <a:gdLst>
                    <a:gd name="T0" fmla="*/ 0 w 28"/>
                    <a:gd name="T1" fmla="*/ 0 h 31"/>
                    <a:gd name="T2" fmla="*/ 0 w 28"/>
                    <a:gd name="T3" fmla="*/ 0 h 31"/>
                    <a:gd name="T4" fmla="*/ 1 w 28"/>
                    <a:gd name="T5" fmla="*/ 0 h 31"/>
                    <a:gd name="T6" fmla="*/ 1 w 28"/>
                    <a:gd name="T7" fmla="*/ 0 h 31"/>
                    <a:gd name="T8" fmla="*/ 1 w 28"/>
                    <a:gd name="T9" fmla="*/ 0 h 31"/>
                    <a:gd name="T10" fmla="*/ 1 w 28"/>
                    <a:gd name="T11" fmla="*/ 0 h 31"/>
                    <a:gd name="T12" fmla="*/ 0 w 28"/>
                    <a:gd name="T13" fmla="*/ 0 h 31"/>
                    <a:gd name="T14" fmla="*/ 0 60000 65536"/>
                    <a:gd name="T15" fmla="*/ 0 60000 65536"/>
                    <a:gd name="T16" fmla="*/ 0 60000 65536"/>
                    <a:gd name="T17" fmla="*/ 0 60000 65536"/>
                    <a:gd name="T18" fmla="*/ 0 60000 65536"/>
                    <a:gd name="T19" fmla="*/ 0 60000 65536"/>
                    <a:gd name="T20" fmla="*/ 0 60000 65536"/>
                    <a:gd name="T21" fmla="*/ 0 w 28"/>
                    <a:gd name="T22" fmla="*/ 0 h 31"/>
                    <a:gd name="T23" fmla="*/ 28 w 28"/>
                    <a:gd name="T24" fmla="*/ 31 h 31"/>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8" h="31">
                      <a:moveTo>
                        <a:pt x="0" y="31"/>
                      </a:moveTo>
                      <a:lnTo>
                        <a:pt x="0" y="0"/>
                      </a:lnTo>
                      <a:lnTo>
                        <a:pt x="28" y="0"/>
                      </a:lnTo>
                      <a:lnTo>
                        <a:pt x="28" y="10"/>
                      </a:lnTo>
                      <a:lnTo>
                        <a:pt x="9" y="10"/>
                      </a:lnTo>
                      <a:lnTo>
                        <a:pt x="9" y="31"/>
                      </a:lnTo>
                      <a:lnTo>
                        <a:pt x="0" y="31"/>
                      </a:lnTo>
                      <a:close/>
                    </a:path>
                  </a:pathLst>
                </a:custGeom>
                <a:solidFill>
                  <a:srgbClr val="C0C0C0"/>
                </a:solidFill>
                <a:ln w="1588">
                  <a:solidFill>
                    <a:srgbClr val="000000"/>
                  </a:solidFill>
                  <a:round/>
                  <a:headEnd/>
                  <a:tailEnd/>
                </a:ln>
              </p:spPr>
              <p:txBody>
                <a:bodyPr/>
                <a:lstStyle/>
                <a:p>
                  <a:endParaRPr lang="es-AR"/>
                </a:p>
              </p:txBody>
            </p:sp>
            <p:sp>
              <p:nvSpPr>
                <p:cNvPr id="32850" name="Forma libre 1959"/>
                <p:cNvSpPr>
                  <a:spLocks/>
                </p:cNvSpPr>
                <p:nvPr/>
              </p:nvSpPr>
              <p:spPr bwMode="auto">
                <a:xfrm>
                  <a:off x="1863" y="2412"/>
                  <a:ext cx="47" cy="66"/>
                </a:xfrm>
                <a:custGeom>
                  <a:avLst/>
                  <a:gdLst>
                    <a:gd name="T0" fmla="*/ 0 w 93"/>
                    <a:gd name="T1" fmla="*/ 0 h 132"/>
                    <a:gd name="T2" fmla="*/ 1 w 93"/>
                    <a:gd name="T3" fmla="*/ 1 h 132"/>
                    <a:gd name="T4" fmla="*/ 1 w 93"/>
                    <a:gd name="T5" fmla="*/ 1 h 132"/>
                    <a:gd name="T6" fmla="*/ 0 w 93"/>
                    <a:gd name="T7" fmla="*/ 1 h 132"/>
                    <a:gd name="T8" fmla="*/ 0 w 93"/>
                    <a:gd name="T9" fmla="*/ 0 h 132"/>
                    <a:gd name="T10" fmla="*/ 0 60000 65536"/>
                    <a:gd name="T11" fmla="*/ 0 60000 65536"/>
                    <a:gd name="T12" fmla="*/ 0 60000 65536"/>
                    <a:gd name="T13" fmla="*/ 0 60000 65536"/>
                    <a:gd name="T14" fmla="*/ 0 60000 65536"/>
                    <a:gd name="T15" fmla="*/ 0 w 93"/>
                    <a:gd name="T16" fmla="*/ 0 h 132"/>
                    <a:gd name="T17" fmla="*/ 93 w 93"/>
                    <a:gd name="T18" fmla="*/ 132 h 132"/>
                  </a:gdLst>
                  <a:ahLst/>
                  <a:cxnLst>
                    <a:cxn ang="T10">
                      <a:pos x="T0" y="T1"/>
                    </a:cxn>
                    <a:cxn ang="T11">
                      <a:pos x="T2" y="T3"/>
                    </a:cxn>
                    <a:cxn ang="T12">
                      <a:pos x="T4" y="T5"/>
                    </a:cxn>
                    <a:cxn ang="T13">
                      <a:pos x="T6" y="T7"/>
                    </a:cxn>
                    <a:cxn ang="T14">
                      <a:pos x="T8" y="T9"/>
                    </a:cxn>
                  </a:cxnLst>
                  <a:rect l="T15" t="T16" r="T17" b="T18"/>
                  <a:pathLst>
                    <a:path w="93" h="132">
                      <a:moveTo>
                        <a:pt x="0" y="0"/>
                      </a:moveTo>
                      <a:lnTo>
                        <a:pt x="93" y="132"/>
                      </a:lnTo>
                      <a:lnTo>
                        <a:pt x="80" y="129"/>
                      </a:lnTo>
                      <a:lnTo>
                        <a:pt x="0" y="19"/>
                      </a:lnTo>
                      <a:lnTo>
                        <a:pt x="0" y="0"/>
                      </a:lnTo>
                      <a:close/>
                    </a:path>
                  </a:pathLst>
                </a:custGeom>
                <a:solidFill>
                  <a:srgbClr val="9F9F9F"/>
                </a:solidFill>
                <a:ln w="1588">
                  <a:solidFill>
                    <a:srgbClr val="000000"/>
                  </a:solidFill>
                  <a:round/>
                  <a:headEnd/>
                  <a:tailEnd/>
                </a:ln>
              </p:spPr>
              <p:txBody>
                <a:bodyPr/>
                <a:lstStyle/>
                <a:p>
                  <a:endParaRPr lang="es-AR"/>
                </a:p>
              </p:txBody>
            </p:sp>
            <p:sp>
              <p:nvSpPr>
                <p:cNvPr id="32851" name="Forma libre 1960"/>
                <p:cNvSpPr>
                  <a:spLocks/>
                </p:cNvSpPr>
                <p:nvPr/>
              </p:nvSpPr>
              <p:spPr bwMode="auto">
                <a:xfrm>
                  <a:off x="1764" y="2450"/>
                  <a:ext cx="36" cy="73"/>
                </a:xfrm>
                <a:custGeom>
                  <a:avLst/>
                  <a:gdLst>
                    <a:gd name="T0" fmla="*/ 0 w 73"/>
                    <a:gd name="T1" fmla="*/ 0 h 145"/>
                    <a:gd name="T2" fmla="*/ 0 w 73"/>
                    <a:gd name="T3" fmla="*/ 1 h 145"/>
                    <a:gd name="T4" fmla="*/ 0 w 73"/>
                    <a:gd name="T5" fmla="*/ 1 h 145"/>
                    <a:gd name="T6" fmla="*/ 0 w 73"/>
                    <a:gd name="T7" fmla="*/ 1 h 145"/>
                    <a:gd name="T8" fmla="*/ 0 w 73"/>
                    <a:gd name="T9" fmla="*/ 1 h 145"/>
                    <a:gd name="T10" fmla="*/ 0 w 73"/>
                    <a:gd name="T11" fmla="*/ 0 h 145"/>
                    <a:gd name="T12" fmla="*/ 0 60000 65536"/>
                    <a:gd name="T13" fmla="*/ 0 60000 65536"/>
                    <a:gd name="T14" fmla="*/ 0 60000 65536"/>
                    <a:gd name="T15" fmla="*/ 0 60000 65536"/>
                    <a:gd name="T16" fmla="*/ 0 60000 65536"/>
                    <a:gd name="T17" fmla="*/ 0 60000 65536"/>
                    <a:gd name="T18" fmla="*/ 0 w 73"/>
                    <a:gd name="T19" fmla="*/ 0 h 145"/>
                    <a:gd name="T20" fmla="*/ 73 w 73"/>
                    <a:gd name="T21" fmla="*/ 145 h 145"/>
                  </a:gdLst>
                  <a:ahLst/>
                  <a:cxnLst>
                    <a:cxn ang="T12">
                      <a:pos x="T0" y="T1"/>
                    </a:cxn>
                    <a:cxn ang="T13">
                      <a:pos x="T2" y="T3"/>
                    </a:cxn>
                    <a:cxn ang="T14">
                      <a:pos x="T4" y="T5"/>
                    </a:cxn>
                    <a:cxn ang="T15">
                      <a:pos x="T6" y="T7"/>
                    </a:cxn>
                    <a:cxn ang="T16">
                      <a:pos x="T8" y="T9"/>
                    </a:cxn>
                    <a:cxn ang="T17">
                      <a:pos x="T10" y="T11"/>
                    </a:cxn>
                  </a:cxnLst>
                  <a:rect l="T18" t="T19" r="T20" b="T21"/>
                  <a:pathLst>
                    <a:path w="73" h="145">
                      <a:moveTo>
                        <a:pt x="55" y="0"/>
                      </a:moveTo>
                      <a:lnTo>
                        <a:pt x="0" y="53"/>
                      </a:lnTo>
                      <a:lnTo>
                        <a:pt x="0" y="145"/>
                      </a:lnTo>
                      <a:lnTo>
                        <a:pt x="73" y="145"/>
                      </a:lnTo>
                      <a:lnTo>
                        <a:pt x="73" y="35"/>
                      </a:lnTo>
                      <a:lnTo>
                        <a:pt x="55" y="0"/>
                      </a:lnTo>
                      <a:close/>
                    </a:path>
                  </a:pathLst>
                </a:custGeom>
                <a:solidFill>
                  <a:srgbClr val="C0C0C0"/>
                </a:solidFill>
                <a:ln w="1588">
                  <a:solidFill>
                    <a:srgbClr val="000000"/>
                  </a:solidFill>
                  <a:round/>
                  <a:headEnd/>
                  <a:tailEnd/>
                </a:ln>
              </p:spPr>
              <p:txBody>
                <a:bodyPr/>
                <a:lstStyle/>
                <a:p>
                  <a:endParaRPr lang="es-AR"/>
                </a:p>
              </p:txBody>
            </p:sp>
            <p:sp>
              <p:nvSpPr>
                <p:cNvPr id="32852" name="Rectángulo 1961"/>
                <p:cNvSpPr>
                  <a:spLocks noChangeArrowheads="1"/>
                </p:cNvSpPr>
                <p:nvPr/>
              </p:nvSpPr>
              <p:spPr bwMode="auto">
                <a:xfrm>
                  <a:off x="1755" y="2557"/>
                  <a:ext cx="254" cy="11"/>
                </a:xfrm>
                <a:prstGeom prst="rect">
                  <a:avLst/>
                </a:prstGeom>
                <a:solidFill>
                  <a:srgbClr val="9F9F9F"/>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2853" name="Rectángulo 1962"/>
                <p:cNvSpPr>
                  <a:spLocks noChangeArrowheads="1"/>
                </p:cNvSpPr>
                <p:nvPr/>
              </p:nvSpPr>
              <p:spPr bwMode="auto">
                <a:xfrm>
                  <a:off x="1755" y="2540"/>
                  <a:ext cx="254" cy="17"/>
                </a:xfrm>
                <a:prstGeom prst="rect">
                  <a:avLst/>
                </a:prstGeom>
                <a:solidFill>
                  <a:srgbClr val="9F9F9F"/>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2854" name="Rectángulo 1963"/>
                <p:cNvSpPr>
                  <a:spLocks noChangeArrowheads="1"/>
                </p:cNvSpPr>
                <p:nvPr/>
              </p:nvSpPr>
              <p:spPr bwMode="auto">
                <a:xfrm>
                  <a:off x="1755" y="2523"/>
                  <a:ext cx="254" cy="17"/>
                </a:xfrm>
                <a:prstGeom prst="rect">
                  <a:avLst/>
                </a:prstGeom>
                <a:solidFill>
                  <a:srgbClr val="9F9F9F"/>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2855" name="Rectángulo 1964"/>
                <p:cNvSpPr>
                  <a:spLocks noChangeArrowheads="1"/>
                </p:cNvSpPr>
                <p:nvPr/>
              </p:nvSpPr>
              <p:spPr bwMode="auto">
                <a:xfrm>
                  <a:off x="1974" y="2509"/>
                  <a:ext cx="28" cy="9"/>
                </a:xfrm>
                <a:prstGeom prst="rect">
                  <a:avLst/>
                </a:prstGeom>
                <a:solidFill>
                  <a:srgbClr val="9F9F9F"/>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2856" name="Elipse 1965"/>
                <p:cNvSpPr>
                  <a:spLocks noChangeArrowheads="1"/>
                </p:cNvSpPr>
                <p:nvPr/>
              </p:nvSpPr>
              <p:spPr bwMode="auto">
                <a:xfrm>
                  <a:off x="1781" y="2440"/>
                  <a:ext cx="20" cy="19"/>
                </a:xfrm>
                <a:prstGeom prst="ellipse">
                  <a:avLst/>
                </a:prstGeom>
                <a:solidFill>
                  <a:srgbClr val="9F9F9F"/>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2857" name="Rectángulo 1966"/>
                <p:cNvSpPr>
                  <a:spLocks noChangeArrowheads="1"/>
                </p:cNvSpPr>
                <p:nvPr/>
              </p:nvSpPr>
              <p:spPr bwMode="auto">
                <a:xfrm>
                  <a:off x="1846" y="2405"/>
                  <a:ext cx="17" cy="17"/>
                </a:xfrm>
                <a:prstGeom prst="rect">
                  <a:avLst/>
                </a:prstGeom>
                <a:solidFill>
                  <a:srgbClr val="80808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2858" name="Forma libre 1967"/>
                <p:cNvSpPr>
                  <a:spLocks/>
                </p:cNvSpPr>
                <p:nvPr/>
              </p:nvSpPr>
              <p:spPr bwMode="auto">
                <a:xfrm>
                  <a:off x="1837" y="2395"/>
                  <a:ext cx="72" cy="73"/>
                </a:xfrm>
                <a:custGeom>
                  <a:avLst/>
                  <a:gdLst>
                    <a:gd name="T0" fmla="*/ 0 w 145"/>
                    <a:gd name="T1" fmla="*/ 1 h 145"/>
                    <a:gd name="T2" fmla="*/ 0 w 145"/>
                    <a:gd name="T3" fmla="*/ 1 h 145"/>
                    <a:gd name="T4" fmla="*/ 0 w 145"/>
                    <a:gd name="T5" fmla="*/ 1 h 145"/>
                    <a:gd name="T6" fmla="*/ 0 w 145"/>
                    <a:gd name="T7" fmla="*/ 0 h 145"/>
                    <a:gd name="T8" fmla="*/ 0 w 145"/>
                    <a:gd name="T9" fmla="*/ 0 h 145"/>
                    <a:gd name="T10" fmla="*/ 0 w 145"/>
                    <a:gd name="T11" fmla="*/ 1 h 145"/>
                    <a:gd name="T12" fmla="*/ 0 w 145"/>
                    <a:gd name="T13" fmla="*/ 1 h 145"/>
                    <a:gd name="T14" fmla="*/ 0 60000 65536"/>
                    <a:gd name="T15" fmla="*/ 0 60000 65536"/>
                    <a:gd name="T16" fmla="*/ 0 60000 65536"/>
                    <a:gd name="T17" fmla="*/ 0 60000 65536"/>
                    <a:gd name="T18" fmla="*/ 0 60000 65536"/>
                    <a:gd name="T19" fmla="*/ 0 60000 65536"/>
                    <a:gd name="T20" fmla="*/ 0 60000 65536"/>
                    <a:gd name="T21" fmla="*/ 0 w 145"/>
                    <a:gd name="T22" fmla="*/ 0 h 145"/>
                    <a:gd name="T23" fmla="*/ 145 w 145"/>
                    <a:gd name="T24" fmla="*/ 145 h 14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45" h="145">
                      <a:moveTo>
                        <a:pt x="17" y="145"/>
                      </a:moveTo>
                      <a:lnTo>
                        <a:pt x="17" y="19"/>
                      </a:lnTo>
                      <a:lnTo>
                        <a:pt x="145" y="19"/>
                      </a:lnTo>
                      <a:lnTo>
                        <a:pt x="145" y="0"/>
                      </a:lnTo>
                      <a:lnTo>
                        <a:pt x="0" y="0"/>
                      </a:lnTo>
                      <a:lnTo>
                        <a:pt x="0" y="145"/>
                      </a:lnTo>
                      <a:lnTo>
                        <a:pt x="17" y="145"/>
                      </a:lnTo>
                      <a:close/>
                    </a:path>
                  </a:pathLst>
                </a:custGeom>
                <a:solidFill>
                  <a:srgbClr val="C0C0C0"/>
                </a:solidFill>
                <a:ln w="1588">
                  <a:solidFill>
                    <a:srgbClr val="000000"/>
                  </a:solidFill>
                  <a:round/>
                  <a:headEnd/>
                  <a:tailEnd/>
                </a:ln>
              </p:spPr>
              <p:txBody>
                <a:bodyPr/>
                <a:lstStyle/>
                <a:p>
                  <a:endParaRPr lang="es-AR"/>
                </a:p>
              </p:txBody>
            </p:sp>
            <p:grpSp>
              <p:nvGrpSpPr>
                <p:cNvPr id="32859" name="Grupo 1968"/>
                <p:cNvGrpSpPr>
                  <a:grpSpLocks/>
                </p:cNvGrpSpPr>
                <p:nvPr/>
              </p:nvGrpSpPr>
              <p:grpSpPr bwMode="auto">
                <a:xfrm>
                  <a:off x="1776" y="2326"/>
                  <a:ext cx="83" cy="75"/>
                  <a:chOff x="1776" y="2326"/>
                  <a:chExt cx="83" cy="75"/>
                </a:xfrm>
              </p:grpSpPr>
              <p:sp>
                <p:nvSpPr>
                  <p:cNvPr id="32871" name="Elipse 1969"/>
                  <p:cNvSpPr>
                    <a:spLocks noChangeArrowheads="1"/>
                  </p:cNvSpPr>
                  <p:nvPr/>
                </p:nvSpPr>
                <p:spPr bwMode="auto">
                  <a:xfrm>
                    <a:off x="1784" y="2326"/>
                    <a:ext cx="75" cy="75"/>
                  </a:xfrm>
                  <a:prstGeom prst="ellipse">
                    <a:avLst/>
                  </a:prstGeom>
                  <a:solidFill>
                    <a:srgbClr val="80808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32872" name="Elipse 1970"/>
                  <p:cNvSpPr>
                    <a:spLocks noChangeArrowheads="1"/>
                  </p:cNvSpPr>
                  <p:nvPr/>
                </p:nvSpPr>
                <p:spPr bwMode="auto">
                  <a:xfrm>
                    <a:off x="1776" y="2326"/>
                    <a:ext cx="76" cy="75"/>
                  </a:xfrm>
                  <a:prstGeom prst="ellipse">
                    <a:avLst/>
                  </a:prstGeom>
                  <a:solidFill>
                    <a:srgbClr val="C0C0C0"/>
                  </a:solidFill>
                  <a:ln w="1588">
                    <a:solidFill>
                      <a:srgbClr val="000000"/>
                    </a:solidFill>
                    <a:round/>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2860" name="Grupo 1971"/>
                <p:cNvGrpSpPr>
                  <a:grpSpLocks/>
                </p:cNvGrpSpPr>
                <p:nvPr/>
              </p:nvGrpSpPr>
              <p:grpSpPr bwMode="auto">
                <a:xfrm>
                  <a:off x="1809" y="2468"/>
                  <a:ext cx="28" cy="72"/>
                  <a:chOff x="1809" y="2468"/>
                  <a:chExt cx="28" cy="72"/>
                </a:xfrm>
              </p:grpSpPr>
              <p:sp>
                <p:nvSpPr>
                  <p:cNvPr id="32862" name="Rectángulo 1972"/>
                  <p:cNvSpPr>
                    <a:spLocks noChangeArrowheads="1"/>
                  </p:cNvSpPr>
                  <p:nvPr/>
                </p:nvSpPr>
                <p:spPr bwMode="auto">
                  <a:xfrm>
                    <a:off x="1809" y="2468"/>
                    <a:ext cx="28" cy="72"/>
                  </a:xfrm>
                  <a:prstGeom prst="rect">
                    <a:avLst/>
                  </a:prstGeom>
                  <a:solidFill>
                    <a:srgbClr val="C0C0C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nvGrpSpPr>
                  <p:cNvPr id="32863" name="Grupo 1973"/>
                  <p:cNvGrpSpPr>
                    <a:grpSpLocks/>
                  </p:cNvGrpSpPr>
                  <p:nvPr/>
                </p:nvGrpSpPr>
                <p:grpSpPr bwMode="auto">
                  <a:xfrm>
                    <a:off x="1809" y="2477"/>
                    <a:ext cx="28" cy="55"/>
                    <a:chOff x="1809" y="2477"/>
                    <a:chExt cx="28" cy="55"/>
                  </a:xfrm>
                </p:grpSpPr>
                <p:sp>
                  <p:nvSpPr>
                    <p:cNvPr id="32864" name="Línea 1974"/>
                    <p:cNvSpPr>
                      <a:spLocks noChangeShapeType="1"/>
                    </p:cNvSpPr>
                    <p:nvPr/>
                  </p:nvSpPr>
                  <p:spPr bwMode="auto">
                    <a:xfrm>
                      <a:off x="1809" y="2486"/>
                      <a:ext cx="28" cy="1"/>
                    </a:xfrm>
                    <a:prstGeom prst="line">
                      <a:avLst/>
                    </a:prstGeom>
                    <a:noFill/>
                    <a:ln w="1588">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865" name="Línea 1975"/>
                    <p:cNvSpPr>
                      <a:spLocks noChangeShapeType="1"/>
                    </p:cNvSpPr>
                    <p:nvPr/>
                  </p:nvSpPr>
                  <p:spPr bwMode="auto">
                    <a:xfrm>
                      <a:off x="1809" y="2514"/>
                      <a:ext cx="28" cy="1"/>
                    </a:xfrm>
                    <a:prstGeom prst="line">
                      <a:avLst/>
                    </a:prstGeom>
                    <a:noFill/>
                    <a:ln w="1588">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866" name="Línea 1976"/>
                    <p:cNvSpPr>
                      <a:spLocks noChangeShapeType="1"/>
                    </p:cNvSpPr>
                    <p:nvPr/>
                  </p:nvSpPr>
                  <p:spPr bwMode="auto">
                    <a:xfrm>
                      <a:off x="1809" y="2504"/>
                      <a:ext cx="28" cy="1"/>
                    </a:xfrm>
                    <a:prstGeom prst="line">
                      <a:avLst/>
                    </a:prstGeom>
                    <a:noFill/>
                    <a:ln w="1588">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867" name="Línea 1977"/>
                    <p:cNvSpPr>
                      <a:spLocks noChangeShapeType="1"/>
                    </p:cNvSpPr>
                    <p:nvPr/>
                  </p:nvSpPr>
                  <p:spPr bwMode="auto">
                    <a:xfrm>
                      <a:off x="1809" y="2495"/>
                      <a:ext cx="28" cy="1"/>
                    </a:xfrm>
                    <a:prstGeom prst="line">
                      <a:avLst/>
                    </a:prstGeom>
                    <a:noFill/>
                    <a:ln w="1588">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868" name="Línea 1978"/>
                    <p:cNvSpPr>
                      <a:spLocks noChangeShapeType="1"/>
                    </p:cNvSpPr>
                    <p:nvPr/>
                  </p:nvSpPr>
                  <p:spPr bwMode="auto">
                    <a:xfrm>
                      <a:off x="1809" y="2477"/>
                      <a:ext cx="28" cy="1"/>
                    </a:xfrm>
                    <a:prstGeom prst="line">
                      <a:avLst/>
                    </a:prstGeom>
                    <a:noFill/>
                    <a:ln w="1588">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869" name="Línea 1979"/>
                    <p:cNvSpPr>
                      <a:spLocks noChangeShapeType="1"/>
                    </p:cNvSpPr>
                    <p:nvPr/>
                  </p:nvSpPr>
                  <p:spPr bwMode="auto">
                    <a:xfrm>
                      <a:off x="1809" y="2523"/>
                      <a:ext cx="28" cy="1"/>
                    </a:xfrm>
                    <a:prstGeom prst="line">
                      <a:avLst/>
                    </a:prstGeom>
                    <a:noFill/>
                    <a:ln w="1588">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870" name="Línea 1980"/>
                    <p:cNvSpPr>
                      <a:spLocks noChangeShapeType="1"/>
                    </p:cNvSpPr>
                    <p:nvPr/>
                  </p:nvSpPr>
                  <p:spPr bwMode="auto">
                    <a:xfrm>
                      <a:off x="1809" y="2531"/>
                      <a:ext cx="28" cy="1"/>
                    </a:xfrm>
                    <a:prstGeom prst="line">
                      <a:avLst/>
                    </a:prstGeom>
                    <a:noFill/>
                    <a:ln w="1588">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grpSp>
            </p:grpSp>
            <p:sp>
              <p:nvSpPr>
                <p:cNvPr id="32861" name="Rectángulo 1981"/>
                <p:cNvSpPr>
                  <a:spLocks noChangeArrowheads="1"/>
                </p:cNvSpPr>
                <p:nvPr/>
              </p:nvSpPr>
              <p:spPr bwMode="auto">
                <a:xfrm>
                  <a:off x="1982" y="2486"/>
                  <a:ext cx="9" cy="18"/>
                </a:xfrm>
                <a:prstGeom prst="rect">
                  <a:avLst/>
                </a:prstGeom>
                <a:solidFill>
                  <a:srgbClr val="C0C0C0"/>
                </a:solidFill>
                <a:ln w="1588">
                  <a:solidFill>
                    <a:srgbClr val="000000"/>
                  </a:solidFill>
                  <a:miter lim="800000"/>
                  <a:headEnd/>
                  <a:tailEnd/>
                </a:ln>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32824" name="Grupo 1982"/>
              <p:cNvGrpSpPr>
                <a:grpSpLocks/>
              </p:cNvGrpSpPr>
              <p:nvPr/>
            </p:nvGrpSpPr>
            <p:grpSpPr bwMode="auto">
              <a:xfrm>
                <a:off x="1907" y="2285"/>
                <a:ext cx="45" cy="51"/>
                <a:chOff x="1907" y="2285"/>
                <a:chExt cx="45" cy="51"/>
              </a:xfrm>
            </p:grpSpPr>
            <p:sp>
              <p:nvSpPr>
                <p:cNvPr id="32837" name="Forma libre 1983"/>
                <p:cNvSpPr>
                  <a:spLocks/>
                </p:cNvSpPr>
                <p:nvPr/>
              </p:nvSpPr>
              <p:spPr bwMode="auto">
                <a:xfrm>
                  <a:off x="1932" y="2300"/>
                  <a:ext cx="20" cy="36"/>
                </a:xfrm>
                <a:custGeom>
                  <a:avLst/>
                  <a:gdLst>
                    <a:gd name="T0" fmla="*/ 1 w 40"/>
                    <a:gd name="T1" fmla="*/ 0 h 71"/>
                    <a:gd name="T2" fmla="*/ 0 w 40"/>
                    <a:gd name="T3" fmla="*/ 1 h 71"/>
                    <a:gd name="T4" fmla="*/ 1 w 40"/>
                    <a:gd name="T5" fmla="*/ 1 h 71"/>
                    <a:gd name="T6" fmla="*/ 1 w 40"/>
                    <a:gd name="T7" fmla="*/ 1 h 71"/>
                    <a:gd name="T8" fmla="*/ 1 w 40"/>
                    <a:gd name="T9" fmla="*/ 0 h 71"/>
                    <a:gd name="T10" fmla="*/ 0 60000 65536"/>
                    <a:gd name="T11" fmla="*/ 0 60000 65536"/>
                    <a:gd name="T12" fmla="*/ 0 60000 65536"/>
                    <a:gd name="T13" fmla="*/ 0 60000 65536"/>
                    <a:gd name="T14" fmla="*/ 0 60000 65536"/>
                    <a:gd name="T15" fmla="*/ 0 w 40"/>
                    <a:gd name="T16" fmla="*/ 0 h 71"/>
                    <a:gd name="T17" fmla="*/ 40 w 40"/>
                    <a:gd name="T18" fmla="*/ 71 h 71"/>
                  </a:gdLst>
                  <a:ahLst/>
                  <a:cxnLst>
                    <a:cxn ang="T10">
                      <a:pos x="T0" y="T1"/>
                    </a:cxn>
                    <a:cxn ang="T11">
                      <a:pos x="T2" y="T3"/>
                    </a:cxn>
                    <a:cxn ang="T12">
                      <a:pos x="T4" y="T5"/>
                    </a:cxn>
                    <a:cxn ang="T13">
                      <a:pos x="T6" y="T7"/>
                    </a:cxn>
                    <a:cxn ang="T14">
                      <a:pos x="T8" y="T9"/>
                    </a:cxn>
                  </a:cxnLst>
                  <a:rect l="T15" t="T16" r="T17" b="T18"/>
                  <a:pathLst>
                    <a:path w="40" h="71">
                      <a:moveTo>
                        <a:pt x="34" y="0"/>
                      </a:moveTo>
                      <a:lnTo>
                        <a:pt x="0" y="59"/>
                      </a:lnTo>
                      <a:lnTo>
                        <a:pt x="6" y="71"/>
                      </a:lnTo>
                      <a:lnTo>
                        <a:pt x="40" y="3"/>
                      </a:lnTo>
                      <a:lnTo>
                        <a:pt x="34" y="0"/>
                      </a:lnTo>
                      <a:close/>
                    </a:path>
                  </a:pathLst>
                </a:custGeom>
                <a:solidFill>
                  <a:srgbClr val="BFBFDF"/>
                </a:solidFill>
                <a:ln w="1588">
                  <a:solidFill>
                    <a:srgbClr val="000000"/>
                  </a:solidFill>
                  <a:round/>
                  <a:headEnd/>
                  <a:tailEnd/>
                </a:ln>
              </p:spPr>
              <p:txBody>
                <a:bodyPr/>
                <a:lstStyle/>
                <a:p>
                  <a:endParaRPr lang="es-AR"/>
                </a:p>
              </p:txBody>
            </p:sp>
            <p:sp>
              <p:nvSpPr>
                <p:cNvPr id="32838" name="Forma libre 1984"/>
                <p:cNvSpPr>
                  <a:spLocks/>
                </p:cNvSpPr>
                <p:nvPr/>
              </p:nvSpPr>
              <p:spPr bwMode="auto">
                <a:xfrm>
                  <a:off x="1907" y="2285"/>
                  <a:ext cx="40" cy="10"/>
                </a:xfrm>
                <a:custGeom>
                  <a:avLst/>
                  <a:gdLst>
                    <a:gd name="T0" fmla="*/ 1 w 80"/>
                    <a:gd name="T1" fmla="*/ 0 h 21"/>
                    <a:gd name="T2" fmla="*/ 0 w 80"/>
                    <a:gd name="T3" fmla="*/ 0 h 21"/>
                    <a:gd name="T4" fmla="*/ 1 w 80"/>
                    <a:gd name="T5" fmla="*/ 0 h 21"/>
                    <a:gd name="T6" fmla="*/ 1 w 80"/>
                    <a:gd name="T7" fmla="*/ 0 h 21"/>
                    <a:gd name="T8" fmla="*/ 1 w 80"/>
                    <a:gd name="T9" fmla="*/ 0 h 21"/>
                    <a:gd name="T10" fmla="*/ 0 60000 65536"/>
                    <a:gd name="T11" fmla="*/ 0 60000 65536"/>
                    <a:gd name="T12" fmla="*/ 0 60000 65536"/>
                    <a:gd name="T13" fmla="*/ 0 60000 65536"/>
                    <a:gd name="T14" fmla="*/ 0 60000 65536"/>
                    <a:gd name="T15" fmla="*/ 0 w 80"/>
                    <a:gd name="T16" fmla="*/ 0 h 21"/>
                    <a:gd name="T17" fmla="*/ 80 w 80"/>
                    <a:gd name="T18" fmla="*/ 21 h 21"/>
                  </a:gdLst>
                  <a:ahLst/>
                  <a:cxnLst>
                    <a:cxn ang="T10">
                      <a:pos x="T0" y="T1"/>
                    </a:cxn>
                    <a:cxn ang="T11">
                      <a:pos x="T2" y="T3"/>
                    </a:cxn>
                    <a:cxn ang="T12">
                      <a:pos x="T4" y="T5"/>
                    </a:cxn>
                    <a:cxn ang="T13">
                      <a:pos x="T6" y="T7"/>
                    </a:cxn>
                    <a:cxn ang="T14">
                      <a:pos x="T8" y="T9"/>
                    </a:cxn>
                  </a:cxnLst>
                  <a:rect l="T15" t="T16" r="T17" b="T18"/>
                  <a:pathLst>
                    <a:path w="80" h="21">
                      <a:moveTo>
                        <a:pt x="77" y="0"/>
                      </a:moveTo>
                      <a:lnTo>
                        <a:pt x="0" y="12"/>
                      </a:lnTo>
                      <a:lnTo>
                        <a:pt x="10" y="21"/>
                      </a:lnTo>
                      <a:lnTo>
                        <a:pt x="80" y="8"/>
                      </a:lnTo>
                      <a:lnTo>
                        <a:pt x="77" y="0"/>
                      </a:lnTo>
                      <a:close/>
                    </a:path>
                  </a:pathLst>
                </a:custGeom>
                <a:solidFill>
                  <a:srgbClr val="BFBFDF"/>
                </a:solidFill>
                <a:ln w="1588">
                  <a:solidFill>
                    <a:srgbClr val="000000"/>
                  </a:solidFill>
                  <a:round/>
                  <a:headEnd/>
                  <a:tailEnd/>
                </a:ln>
              </p:spPr>
              <p:txBody>
                <a:bodyPr/>
                <a:lstStyle/>
                <a:p>
                  <a:endParaRPr lang="es-AR"/>
                </a:p>
              </p:txBody>
            </p:sp>
          </p:grpSp>
          <p:grpSp>
            <p:nvGrpSpPr>
              <p:cNvPr id="32825" name="Grupo 1985"/>
              <p:cNvGrpSpPr>
                <a:grpSpLocks/>
              </p:cNvGrpSpPr>
              <p:nvPr/>
            </p:nvGrpSpPr>
            <p:grpSpPr bwMode="auto">
              <a:xfrm>
                <a:off x="1816" y="2203"/>
                <a:ext cx="149" cy="235"/>
                <a:chOff x="1816" y="2203"/>
                <a:chExt cx="149" cy="235"/>
              </a:xfrm>
            </p:grpSpPr>
            <p:sp>
              <p:nvSpPr>
                <p:cNvPr id="32835" name="Forma libre 1986"/>
                <p:cNvSpPr>
                  <a:spLocks/>
                </p:cNvSpPr>
                <p:nvPr/>
              </p:nvSpPr>
              <p:spPr bwMode="auto">
                <a:xfrm>
                  <a:off x="1816" y="2204"/>
                  <a:ext cx="149" cy="234"/>
                </a:xfrm>
                <a:custGeom>
                  <a:avLst/>
                  <a:gdLst>
                    <a:gd name="T0" fmla="*/ 0 w 299"/>
                    <a:gd name="T1" fmla="*/ 1 h 468"/>
                    <a:gd name="T2" fmla="*/ 0 w 299"/>
                    <a:gd name="T3" fmla="*/ 1 h 468"/>
                    <a:gd name="T4" fmla="*/ 0 w 299"/>
                    <a:gd name="T5" fmla="*/ 1 h 468"/>
                    <a:gd name="T6" fmla="*/ 0 w 299"/>
                    <a:gd name="T7" fmla="*/ 1 h 468"/>
                    <a:gd name="T8" fmla="*/ 0 w 299"/>
                    <a:gd name="T9" fmla="*/ 1 h 468"/>
                    <a:gd name="T10" fmla="*/ 0 w 299"/>
                    <a:gd name="T11" fmla="*/ 1 h 468"/>
                    <a:gd name="T12" fmla="*/ 0 w 299"/>
                    <a:gd name="T13" fmla="*/ 1 h 468"/>
                    <a:gd name="T14" fmla="*/ 0 w 299"/>
                    <a:gd name="T15" fmla="*/ 1 h 468"/>
                    <a:gd name="T16" fmla="*/ 0 w 299"/>
                    <a:gd name="T17" fmla="*/ 1 h 468"/>
                    <a:gd name="T18" fmla="*/ 0 w 299"/>
                    <a:gd name="T19" fmla="*/ 1 h 468"/>
                    <a:gd name="T20" fmla="*/ 0 w 299"/>
                    <a:gd name="T21" fmla="*/ 1 h 468"/>
                    <a:gd name="T22" fmla="*/ 0 w 299"/>
                    <a:gd name="T23" fmla="*/ 1 h 468"/>
                    <a:gd name="T24" fmla="*/ 0 w 299"/>
                    <a:gd name="T25" fmla="*/ 1 h 468"/>
                    <a:gd name="T26" fmla="*/ 0 w 299"/>
                    <a:gd name="T27" fmla="*/ 1 h 468"/>
                    <a:gd name="T28" fmla="*/ 0 w 299"/>
                    <a:gd name="T29" fmla="*/ 1 h 468"/>
                    <a:gd name="T30" fmla="*/ 0 w 299"/>
                    <a:gd name="T31" fmla="*/ 1 h 468"/>
                    <a:gd name="T32" fmla="*/ 0 w 299"/>
                    <a:gd name="T33" fmla="*/ 1 h 468"/>
                    <a:gd name="T34" fmla="*/ 0 w 299"/>
                    <a:gd name="T35" fmla="*/ 1 h 468"/>
                    <a:gd name="T36" fmla="*/ 0 w 299"/>
                    <a:gd name="T37" fmla="*/ 1 h 468"/>
                    <a:gd name="T38" fmla="*/ 0 w 299"/>
                    <a:gd name="T39" fmla="*/ 1 h 468"/>
                    <a:gd name="T40" fmla="*/ 0 w 299"/>
                    <a:gd name="T41" fmla="*/ 1 h 468"/>
                    <a:gd name="T42" fmla="*/ 0 w 299"/>
                    <a:gd name="T43" fmla="*/ 0 h 468"/>
                    <a:gd name="T44" fmla="*/ 0 w 299"/>
                    <a:gd name="T45" fmla="*/ 1 h 468"/>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299"/>
                    <a:gd name="T70" fmla="*/ 0 h 468"/>
                    <a:gd name="T71" fmla="*/ 299 w 299"/>
                    <a:gd name="T72" fmla="*/ 468 h 468"/>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299" h="468">
                      <a:moveTo>
                        <a:pt x="11" y="17"/>
                      </a:moveTo>
                      <a:lnTo>
                        <a:pt x="6" y="30"/>
                      </a:lnTo>
                      <a:lnTo>
                        <a:pt x="2" y="48"/>
                      </a:lnTo>
                      <a:lnTo>
                        <a:pt x="0" y="66"/>
                      </a:lnTo>
                      <a:lnTo>
                        <a:pt x="0" y="84"/>
                      </a:lnTo>
                      <a:lnTo>
                        <a:pt x="5" y="107"/>
                      </a:lnTo>
                      <a:lnTo>
                        <a:pt x="8" y="137"/>
                      </a:lnTo>
                      <a:lnTo>
                        <a:pt x="15" y="170"/>
                      </a:lnTo>
                      <a:lnTo>
                        <a:pt x="27" y="208"/>
                      </a:lnTo>
                      <a:lnTo>
                        <a:pt x="43" y="244"/>
                      </a:lnTo>
                      <a:lnTo>
                        <a:pt x="71" y="287"/>
                      </a:lnTo>
                      <a:lnTo>
                        <a:pt x="98" y="328"/>
                      </a:lnTo>
                      <a:lnTo>
                        <a:pt x="120" y="355"/>
                      </a:lnTo>
                      <a:lnTo>
                        <a:pt x="153" y="388"/>
                      </a:lnTo>
                      <a:lnTo>
                        <a:pt x="185" y="416"/>
                      </a:lnTo>
                      <a:lnTo>
                        <a:pt x="215" y="437"/>
                      </a:lnTo>
                      <a:lnTo>
                        <a:pt x="237" y="450"/>
                      </a:lnTo>
                      <a:lnTo>
                        <a:pt x="257" y="460"/>
                      </a:lnTo>
                      <a:lnTo>
                        <a:pt x="275" y="468"/>
                      </a:lnTo>
                      <a:lnTo>
                        <a:pt x="288" y="468"/>
                      </a:lnTo>
                      <a:lnTo>
                        <a:pt x="299" y="462"/>
                      </a:lnTo>
                      <a:lnTo>
                        <a:pt x="21" y="0"/>
                      </a:lnTo>
                      <a:lnTo>
                        <a:pt x="11" y="17"/>
                      </a:lnTo>
                      <a:close/>
                    </a:path>
                  </a:pathLst>
                </a:custGeom>
                <a:solidFill>
                  <a:srgbClr val="808080"/>
                </a:solidFill>
                <a:ln w="1588">
                  <a:solidFill>
                    <a:srgbClr val="000000"/>
                  </a:solidFill>
                  <a:round/>
                  <a:headEnd/>
                  <a:tailEnd/>
                </a:ln>
              </p:spPr>
              <p:txBody>
                <a:bodyPr/>
                <a:lstStyle/>
                <a:p>
                  <a:endParaRPr lang="es-AR"/>
                </a:p>
              </p:txBody>
            </p:sp>
            <p:sp>
              <p:nvSpPr>
                <p:cNvPr id="32836" name="Forma libre 1987"/>
                <p:cNvSpPr>
                  <a:spLocks/>
                </p:cNvSpPr>
                <p:nvPr/>
              </p:nvSpPr>
              <p:spPr bwMode="auto">
                <a:xfrm>
                  <a:off x="1825" y="2203"/>
                  <a:ext cx="140" cy="232"/>
                </a:xfrm>
                <a:custGeom>
                  <a:avLst/>
                  <a:gdLst>
                    <a:gd name="T0" fmla="*/ 0 w 281"/>
                    <a:gd name="T1" fmla="*/ 0 h 463"/>
                    <a:gd name="T2" fmla="*/ 0 w 281"/>
                    <a:gd name="T3" fmla="*/ 1 h 463"/>
                    <a:gd name="T4" fmla="*/ 0 w 281"/>
                    <a:gd name="T5" fmla="*/ 1 h 463"/>
                    <a:gd name="T6" fmla="*/ 0 w 281"/>
                    <a:gd name="T7" fmla="*/ 1 h 463"/>
                    <a:gd name="T8" fmla="*/ 0 w 281"/>
                    <a:gd name="T9" fmla="*/ 1 h 463"/>
                    <a:gd name="T10" fmla="*/ 0 w 281"/>
                    <a:gd name="T11" fmla="*/ 1 h 463"/>
                    <a:gd name="T12" fmla="*/ 0 w 281"/>
                    <a:gd name="T13" fmla="*/ 1 h 463"/>
                    <a:gd name="T14" fmla="*/ 0 w 281"/>
                    <a:gd name="T15" fmla="*/ 1 h 463"/>
                    <a:gd name="T16" fmla="*/ 0 w 281"/>
                    <a:gd name="T17" fmla="*/ 1 h 463"/>
                    <a:gd name="T18" fmla="*/ 0 w 281"/>
                    <a:gd name="T19" fmla="*/ 1 h 463"/>
                    <a:gd name="T20" fmla="*/ 0 w 281"/>
                    <a:gd name="T21" fmla="*/ 1 h 463"/>
                    <a:gd name="T22" fmla="*/ 0 w 281"/>
                    <a:gd name="T23" fmla="*/ 1 h 463"/>
                    <a:gd name="T24" fmla="*/ 0 w 281"/>
                    <a:gd name="T25" fmla="*/ 1 h 463"/>
                    <a:gd name="T26" fmla="*/ 0 w 281"/>
                    <a:gd name="T27" fmla="*/ 1 h 463"/>
                    <a:gd name="T28" fmla="*/ 0 w 281"/>
                    <a:gd name="T29" fmla="*/ 1 h 463"/>
                    <a:gd name="T30" fmla="*/ 0 w 281"/>
                    <a:gd name="T31" fmla="*/ 1 h 463"/>
                    <a:gd name="T32" fmla="*/ 0 w 281"/>
                    <a:gd name="T33" fmla="*/ 1 h 463"/>
                    <a:gd name="T34" fmla="*/ 0 w 281"/>
                    <a:gd name="T35" fmla="*/ 1 h 463"/>
                    <a:gd name="T36" fmla="*/ 0 w 281"/>
                    <a:gd name="T37" fmla="*/ 1 h 463"/>
                    <a:gd name="T38" fmla="*/ 0 w 281"/>
                    <a:gd name="T39" fmla="*/ 1 h 463"/>
                    <a:gd name="T40" fmla="*/ 0 w 281"/>
                    <a:gd name="T41" fmla="*/ 1 h 463"/>
                    <a:gd name="T42" fmla="*/ 0 w 281"/>
                    <a:gd name="T43" fmla="*/ 1 h 463"/>
                    <a:gd name="T44" fmla="*/ 0 w 281"/>
                    <a:gd name="T45" fmla="*/ 1 h 463"/>
                    <a:gd name="T46" fmla="*/ 0 w 281"/>
                    <a:gd name="T47" fmla="*/ 1 h 463"/>
                    <a:gd name="T48" fmla="*/ 0 w 281"/>
                    <a:gd name="T49" fmla="*/ 1 h 463"/>
                    <a:gd name="T50" fmla="*/ 0 w 281"/>
                    <a:gd name="T51" fmla="*/ 1 h 463"/>
                    <a:gd name="T52" fmla="*/ 0 w 281"/>
                    <a:gd name="T53" fmla="*/ 1 h 463"/>
                    <a:gd name="T54" fmla="*/ 0 w 281"/>
                    <a:gd name="T55" fmla="*/ 1 h 463"/>
                    <a:gd name="T56" fmla="*/ 0 w 281"/>
                    <a:gd name="T57" fmla="*/ 1 h 463"/>
                    <a:gd name="T58" fmla="*/ 0 w 281"/>
                    <a:gd name="T59" fmla="*/ 1 h 463"/>
                    <a:gd name="T60" fmla="*/ 0 w 281"/>
                    <a:gd name="T61" fmla="*/ 1 h 463"/>
                    <a:gd name="T62" fmla="*/ 0 w 281"/>
                    <a:gd name="T63" fmla="*/ 1 h 463"/>
                    <a:gd name="T64" fmla="*/ 0 w 281"/>
                    <a:gd name="T65" fmla="*/ 1 h 463"/>
                    <a:gd name="T66" fmla="*/ 0 w 281"/>
                    <a:gd name="T67" fmla="*/ 1 h 463"/>
                    <a:gd name="T68" fmla="*/ 0 w 281"/>
                    <a:gd name="T69" fmla="*/ 1 h 463"/>
                    <a:gd name="T70" fmla="*/ 0 w 281"/>
                    <a:gd name="T71" fmla="*/ 1 h 463"/>
                    <a:gd name="T72" fmla="*/ 0 w 281"/>
                    <a:gd name="T73" fmla="*/ 1 h 463"/>
                    <a:gd name="T74" fmla="*/ 0 w 281"/>
                    <a:gd name="T75" fmla="*/ 1 h 463"/>
                    <a:gd name="T76" fmla="*/ 0 w 281"/>
                    <a:gd name="T77" fmla="*/ 1 h 463"/>
                    <a:gd name="T78" fmla="*/ 0 w 281"/>
                    <a:gd name="T79" fmla="*/ 1 h 463"/>
                    <a:gd name="T80" fmla="*/ 0 w 281"/>
                    <a:gd name="T81" fmla="*/ 1 h 463"/>
                    <a:gd name="T82" fmla="*/ 0 w 281"/>
                    <a:gd name="T83" fmla="*/ 1 h 463"/>
                    <a:gd name="T84" fmla="*/ 0 w 281"/>
                    <a:gd name="T85" fmla="*/ 1 h 463"/>
                    <a:gd name="T86" fmla="*/ 0 w 281"/>
                    <a:gd name="T87" fmla="*/ 1 h 463"/>
                    <a:gd name="T88" fmla="*/ 0 w 281"/>
                    <a:gd name="T89" fmla="*/ 0 h 463"/>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281"/>
                    <a:gd name="T136" fmla="*/ 0 h 463"/>
                    <a:gd name="T137" fmla="*/ 281 w 281"/>
                    <a:gd name="T138" fmla="*/ 463 h 463"/>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281" h="463">
                      <a:moveTo>
                        <a:pt x="3" y="0"/>
                      </a:moveTo>
                      <a:lnTo>
                        <a:pt x="0" y="9"/>
                      </a:lnTo>
                      <a:lnTo>
                        <a:pt x="0" y="30"/>
                      </a:lnTo>
                      <a:lnTo>
                        <a:pt x="2" y="53"/>
                      </a:lnTo>
                      <a:lnTo>
                        <a:pt x="5" y="73"/>
                      </a:lnTo>
                      <a:lnTo>
                        <a:pt x="7" y="98"/>
                      </a:lnTo>
                      <a:lnTo>
                        <a:pt x="12" y="128"/>
                      </a:lnTo>
                      <a:lnTo>
                        <a:pt x="19" y="157"/>
                      </a:lnTo>
                      <a:lnTo>
                        <a:pt x="33" y="196"/>
                      </a:lnTo>
                      <a:lnTo>
                        <a:pt x="53" y="240"/>
                      </a:lnTo>
                      <a:lnTo>
                        <a:pt x="75" y="277"/>
                      </a:lnTo>
                      <a:lnTo>
                        <a:pt x="102" y="316"/>
                      </a:lnTo>
                      <a:lnTo>
                        <a:pt x="127" y="346"/>
                      </a:lnTo>
                      <a:lnTo>
                        <a:pt x="146" y="365"/>
                      </a:lnTo>
                      <a:lnTo>
                        <a:pt x="166" y="383"/>
                      </a:lnTo>
                      <a:lnTo>
                        <a:pt x="185" y="402"/>
                      </a:lnTo>
                      <a:lnTo>
                        <a:pt x="205" y="420"/>
                      </a:lnTo>
                      <a:lnTo>
                        <a:pt x="220" y="432"/>
                      </a:lnTo>
                      <a:lnTo>
                        <a:pt x="236" y="441"/>
                      </a:lnTo>
                      <a:lnTo>
                        <a:pt x="254" y="451"/>
                      </a:lnTo>
                      <a:lnTo>
                        <a:pt x="269" y="460"/>
                      </a:lnTo>
                      <a:lnTo>
                        <a:pt x="278" y="463"/>
                      </a:lnTo>
                      <a:lnTo>
                        <a:pt x="281" y="456"/>
                      </a:lnTo>
                      <a:lnTo>
                        <a:pt x="281" y="447"/>
                      </a:lnTo>
                      <a:lnTo>
                        <a:pt x="278" y="436"/>
                      </a:lnTo>
                      <a:lnTo>
                        <a:pt x="273" y="417"/>
                      </a:lnTo>
                      <a:lnTo>
                        <a:pt x="269" y="392"/>
                      </a:lnTo>
                      <a:lnTo>
                        <a:pt x="265" y="368"/>
                      </a:lnTo>
                      <a:lnTo>
                        <a:pt x="257" y="340"/>
                      </a:lnTo>
                      <a:lnTo>
                        <a:pt x="248" y="312"/>
                      </a:lnTo>
                      <a:lnTo>
                        <a:pt x="238" y="288"/>
                      </a:lnTo>
                      <a:lnTo>
                        <a:pt x="229" y="269"/>
                      </a:lnTo>
                      <a:lnTo>
                        <a:pt x="216" y="242"/>
                      </a:lnTo>
                      <a:lnTo>
                        <a:pt x="204" y="218"/>
                      </a:lnTo>
                      <a:lnTo>
                        <a:pt x="188" y="193"/>
                      </a:lnTo>
                      <a:lnTo>
                        <a:pt x="164" y="162"/>
                      </a:lnTo>
                      <a:lnTo>
                        <a:pt x="146" y="138"/>
                      </a:lnTo>
                      <a:lnTo>
                        <a:pt x="123" y="107"/>
                      </a:lnTo>
                      <a:lnTo>
                        <a:pt x="99" y="85"/>
                      </a:lnTo>
                      <a:lnTo>
                        <a:pt x="77" y="62"/>
                      </a:lnTo>
                      <a:lnTo>
                        <a:pt x="59" y="46"/>
                      </a:lnTo>
                      <a:lnTo>
                        <a:pt x="41" y="28"/>
                      </a:lnTo>
                      <a:lnTo>
                        <a:pt x="28" y="16"/>
                      </a:lnTo>
                      <a:lnTo>
                        <a:pt x="13" y="4"/>
                      </a:lnTo>
                      <a:lnTo>
                        <a:pt x="3" y="0"/>
                      </a:lnTo>
                      <a:close/>
                    </a:path>
                  </a:pathLst>
                </a:custGeom>
                <a:solidFill>
                  <a:srgbClr val="C0C0C0"/>
                </a:solidFill>
                <a:ln w="1588">
                  <a:solidFill>
                    <a:srgbClr val="000000"/>
                  </a:solidFill>
                  <a:round/>
                  <a:headEnd/>
                  <a:tailEnd/>
                </a:ln>
              </p:spPr>
              <p:txBody>
                <a:bodyPr/>
                <a:lstStyle/>
                <a:p>
                  <a:endParaRPr lang="es-AR"/>
                </a:p>
              </p:txBody>
            </p:sp>
          </p:grpSp>
          <p:grpSp>
            <p:nvGrpSpPr>
              <p:cNvPr id="32826" name="Grupo 1988"/>
              <p:cNvGrpSpPr>
                <a:grpSpLocks/>
              </p:cNvGrpSpPr>
              <p:nvPr/>
            </p:nvGrpSpPr>
            <p:grpSpPr bwMode="auto">
              <a:xfrm>
                <a:off x="1830" y="2262"/>
                <a:ext cx="144" cy="152"/>
                <a:chOff x="1830" y="2262"/>
                <a:chExt cx="144" cy="152"/>
              </a:xfrm>
            </p:grpSpPr>
            <p:sp>
              <p:nvSpPr>
                <p:cNvPr id="32833" name="Forma libre 1989"/>
                <p:cNvSpPr>
                  <a:spLocks/>
                </p:cNvSpPr>
                <p:nvPr/>
              </p:nvSpPr>
              <p:spPr bwMode="auto">
                <a:xfrm>
                  <a:off x="1830" y="2262"/>
                  <a:ext cx="138" cy="10"/>
                </a:xfrm>
                <a:custGeom>
                  <a:avLst/>
                  <a:gdLst>
                    <a:gd name="T0" fmla="*/ 0 w 277"/>
                    <a:gd name="T1" fmla="*/ 0 h 21"/>
                    <a:gd name="T2" fmla="*/ 0 w 277"/>
                    <a:gd name="T3" fmla="*/ 0 h 21"/>
                    <a:gd name="T4" fmla="*/ 0 w 277"/>
                    <a:gd name="T5" fmla="*/ 0 h 21"/>
                    <a:gd name="T6" fmla="*/ 0 w 277"/>
                    <a:gd name="T7" fmla="*/ 0 h 21"/>
                    <a:gd name="T8" fmla="*/ 0 w 277"/>
                    <a:gd name="T9" fmla="*/ 0 h 21"/>
                    <a:gd name="T10" fmla="*/ 0 60000 65536"/>
                    <a:gd name="T11" fmla="*/ 0 60000 65536"/>
                    <a:gd name="T12" fmla="*/ 0 60000 65536"/>
                    <a:gd name="T13" fmla="*/ 0 60000 65536"/>
                    <a:gd name="T14" fmla="*/ 0 60000 65536"/>
                    <a:gd name="T15" fmla="*/ 0 w 277"/>
                    <a:gd name="T16" fmla="*/ 0 h 21"/>
                    <a:gd name="T17" fmla="*/ 277 w 277"/>
                    <a:gd name="T18" fmla="*/ 21 h 21"/>
                  </a:gdLst>
                  <a:ahLst/>
                  <a:cxnLst>
                    <a:cxn ang="T10">
                      <a:pos x="T0" y="T1"/>
                    </a:cxn>
                    <a:cxn ang="T11">
                      <a:pos x="T2" y="T3"/>
                    </a:cxn>
                    <a:cxn ang="T12">
                      <a:pos x="T4" y="T5"/>
                    </a:cxn>
                    <a:cxn ang="T13">
                      <a:pos x="T6" y="T7"/>
                    </a:cxn>
                    <a:cxn ang="T14">
                      <a:pos x="T8" y="T9"/>
                    </a:cxn>
                  </a:cxnLst>
                  <a:rect l="T15" t="T16" r="T17" b="T18"/>
                  <a:pathLst>
                    <a:path w="277" h="21">
                      <a:moveTo>
                        <a:pt x="0" y="0"/>
                      </a:moveTo>
                      <a:lnTo>
                        <a:pt x="277" y="12"/>
                      </a:lnTo>
                      <a:lnTo>
                        <a:pt x="274" y="21"/>
                      </a:lnTo>
                      <a:lnTo>
                        <a:pt x="2" y="11"/>
                      </a:lnTo>
                      <a:lnTo>
                        <a:pt x="0" y="0"/>
                      </a:lnTo>
                      <a:close/>
                    </a:path>
                  </a:pathLst>
                </a:custGeom>
                <a:solidFill>
                  <a:srgbClr val="DFDFFF"/>
                </a:solidFill>
                <a:ln w="1588">
                  <a:solidFill>
                    <a:srgbClr val="000000"/>
                  </a:solidFill>
                  <a:round/>
                  <a:headEnd/>
                  <a:tailEnd/>
                </a:ln>
              </p:spPr>
              <p:txBody>
                <a:bodyPr/>
                <a:lstStyle/>
                <a:p>
                  <a:endParaRPr lang="es-AR"/>
                </a:p>
              </p:txBody>
            </p:sp>
            <p:sp>
              <p:nvSpPr>
                <p:cNvPr id="32834" name="Forma libre 1990"/>
                <p:cNvSpPr>
                  <a:spLocks/>
                </p:cNvSpPr>
                <p:nvPr/>
              </p:nvSpPr>
              <p:spPr bwMode="auto">
                <a:xfrm>
                  <a:off x="1925" y="2293"/>
                  <a:ext cx="49" cy="121"/>
                </a:xfrm>
                <a:custGeom>
                  <a:avLst/>
                  <a:gdLst>
                    <a:gd name="T0" fmla="*/ 0 w 99"/>
                    <a:gd name="T1" fmla="*/ 1 h 242"/>
                    <a:gd name="T2" fmla="*/ 0 w 99"/>
                    <a:gd name="T3" fmla="*/ 1 h 242"/>
                    <a:gd name="T4" fmla="*/ 0 w 99"/>
                    <a:gd name="T5" fmla="*/ 1 h 242"/>
                    <a:gd name="T6" fmla="*/ 0 w 99"/>
                    <a:gd name="T7" fmla="*/ 0 h 242"/>
                    <a:gd name="T8" fmla="*/ 0 w 99"/>
                    <a:gd name="T9" fmla="*/ 1 h 242"/>
                    <a:gd name="T10" fmla="*/ 0 60000 65536"/>
                    <a:gd name="T11" fmla="*/ 0 60000 65536"/>
                    <a:gd name="T12" fmla="*/ 0 60000 65536"/>
                    <a:gd name="T13" fmla="*/ 0 60000 65536"/>
                    <a:gd name="T14" fmla="*/ 0 60000 65536"/>
                    <a:gd name="T15" fmla="*/ 0 w 99"/>
                    <a:gd name="T16" fmla="*/ 0 h 242"/>
                    <a:gd name="T17" fmla="*/ 99 w 99"/>
                    <a:gd name="T18" fmla="*/ 242 h 242"/>
                  </a:gdLst>
                  <a:ahLst/>
                  <a:cxnLst>
                    <a:cxn ang="T10">
                      <a:pos x="T0" y="T1"/>
                    </a:cxn>
                    <a:cxn ang="T11">
                      <a:pos x="T2" y="T3"/>
                    </a:cxn>
                    <a:cxn ang="T12">
                      <a:pos x="T4" y="T5"/>
                    </a:cxn>
                    <a:cxn ang="T13">
                      <a:pos x="T6" y="T7"/>
                    </a:cxn>
                    <a:cxn ang="T14">
                      <a:pos x="T8" y="T9"/>
                    </a:cxn>
                  </a:cxnLst>
                  <a:rect l="T15" t="T16" r="T17" b="T18"/>
                  <a:pathLst>
                    <a:path w="99" h="242">
                      <a:moveTo>
                        <a:pt x="87" y="5"/>
                      </a:moveTo>
                      <a:lnTo>
                        <a:pt x="0" y="236"/>
                      </a:lnTo>
                      <a:lnTo>
                        <a:pt x="8" y="242"/>
                      </a:lnTo>
                      <a:lnTo>
                        <a:pt x="99" y="0"/>
                      </a:lnTo>
                      <a:lnTo>
                        <a:pt x="87" y="5"/>
                      </a:lnTo>
                      <a:close/>
                    </a:path>
                  </a:pathLst>
                </a:custGeom>
                <a:solidFill>
                  <a:srgbClr val="DFDFFF"/>
                </a:solidFill>
                <a:ln w="1588">
                  <a:solidFill>
                    <a:srgbClr val="000000"/>
                  </a:solidFill>
                  <a:round/>
                  <a:headEnd/>
                  <a:tailEnd/>
                </a:ln>
              </p:spPr>
              <p:txBody>
                <a:bodyPr/>
                <a:lstStyle/>
                <a:p>
                  <a:endParaRPr lang="es-AR"/>
                </a:p>
              </p:txBody>
            </p:sp>
          </p:grpSp>
          <p:grpSp>
            <p:nvGrpSpPr>
              <p:cNvPr id="32827" name="Grupo 1991"/>
              <p:cNvGrpSpPr>
                <a:grpSpLocks/>
              </p:cNvGrpSpPr>
              <p:nvPr/>
            </p:nvGrpSpPr>
            <p:grpSpPr bwMode="auto">
              <a:xfrm>
                <a:off x="1942" y="2265"/>
                <a:ext cx="57" cy="38"/>
                <a:chOff x="1942" y="2265"/>
                <a:chExt cx="57" cy="38"/>
              </a:xfrm>
            </p:grpSpPr>
            <p:sp>
              <p:nvSpPr>
                <p:cNvPr id="32828" name="Forma libre 1992"/>
                <p:cNvSpPr>
                  <a:spLocks/>
                </p:cNvSpPr>
                <p:nvPr/>
              </p:nvSpPr>
              <p:spPr bwMode="auto">
                <a:xfrm>
                  <a:off x="1942" y="2269"/>
                  <a:ext cx="40" cy="34"/>
                </a:xfrm>
                <a:custGeom>
                  <a:avLst/>
                  <a:gdLst>
                    <a:gd name="T0" fmla="*/ 0 w 81"/>
                    <a:gd name="T1" fmla="*/ 0 h 67"/>
                    <a:gd name="T2" fmla="*/ 0 w 81"/>
                    <a:gd name="T3" fmla="*/ 1 h 67"/>
                    <a:gd name="T4" fmla="*/ 0 w 81"/>
                    <a:gd name="T5" fmla="*/ 1 h 67"/>
                    <a:gd name="T6" fmla="*/ 0 w 81"/>
                    <a:gd name="T7" fmla="*/ 1 h 67"/>
                    <a:gd name="T8" fmla="*/ 0 w 81"/>
                    <a:gd name="T9" fmla="*/ 1 h 67"/>
                    <a:gd name="T10" fmla="*/ 0 w 81"/>
                    <a:gd name="T11" fmla="*/ 1 h 67"/>
                    <a:gd name="T12" fmla="*/ 0 w 81"/>
                    <a:gd name="T13" fmla="*/ 1 h 67"/>
                    <a:gd name="T14" fmla="*/ 0 w 81"/>
                    <a:gd name="T15" fmla="*/ 1 h 67"/>
                    <a:gd name="T16" fmla="*/ 0 w 81"/>
                    <a:gd name="T17" fmla="*/ 1 h 67"/>
                    <a:gd name="T18" fmla="*/ 0 w 81"/>
                    <a:gd name="T19" fmla="*/ 1 h 67"/>
                    <a:gd name="T20" fmla="*/ 0 w 81"/>
                    <a:gd name="T21" fmla="*/ 1 h 67"/>
                    <a:gd name="T22" fmla="*/ 0 w 81"/>
                    <a:gd name="T23" fmla="*/ 1 h 67"/>
                    <a:gd name="T24" fmla="*/ 0 w 81"/>
                    <a:gd name="T25" fmla="*/ 1 h 67"/>
                    <a:gd name="T26" fmla="*/ 0 w 81"/>
                    <a:gd name="T27" fmla="*/ 1 h 67"/>
                    <a:gd name="T28" fmla="*/ 0 w 81"/>
                    <a:gd name="T29" fmla="*/ 0 h 67"/>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81"/>
                    <a:gd name="T46" fmla="*/ 0 h 67"/>
                    <a:gd name="T47" fmla="*/ 81 w 81"/>
                    <a:gd name="T48" fmla="*/ 67 h 67"/>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81" h="67">
                      <a:moveTo>
                        <a:pt x="60" y="0"/>
                      </a:moveTo>
                      <a:lnTo>
                        <a:pt x="4" y="21"/>
                      </a:lnTo>
                      <a:lnTo>
                        <a:pt x="1" y="24"/>
                      </a:lnTo>
                      <a:lnTo>
                        <a:pt x="0" y="31"/>
                      </a:lnTo>
                      <a:lnTo>
                        <a:pt x="1" y="40"/>
                      </a:lnTo>
                      <a:lnTo>
                        <a:pt x="1" y="46"/>
                      </a:lnTo>
                      <a:lnTo>
                        <a:pt x="5" y="55"/>
                      </a:lnTo>
                      <a:lnTo>
                        <a:pt x="11" y="61"/>
                      </a:lnTo>
                      <a:lnTo>
                        <a:pt x="19" y="65"/>
                      </a:lnTo>
                      <a:lnTo>
                        <a:pt x="23" y="67"/>
                      </a:lnTo>
                      <a:lnTo>
                        <a:pt x="28" y="67"/>
                      </a:lnTo>
                      <a:lnTo>
                        <a:pt x="81" y="42"/>
                      </a:lnTo>
                      <a:lnTo>
                        <a:pt x="70" y="33"/>
                      </a:lnTo>
                      <a:lnTo>
                        <a:pt x="65" y="25"/>
                      </a:lnTo>
                      <a:lnTo>
                        <a:pt x="60" y="0"/>
                      </a:lnTo>
                      <a:close/>
                    </a:path>
                  </a:pathLst>
                </a:custGeom>
                <a:solidFill>
                  <a:srgbClr val="BFBFDF"/>
                </a:solidFill>
                <a:ln w="1588">
                  <a:solidFill>
                    <a:srgbClr val="000000"/>
                  </a:solidFill>
                  <a:round/>
                  <a:headEnd/>
                  <a:tailEnd/>
                </a:ln>
              </p:spPr>
              <p:txBody>
                <a:bodyPr/>
                <a:lstStyle/>
                <a:p>
                  <a:endParaRPr lang="es-AR"/>
                </a:p>
              </p:txBody>
            </p:sp>
            <p:sp>
              <p:nvSpPr>
                <p:cNvPr id="32829" name="Forma libre 1993"/>
                <p:cNvSpPr>
                  <a:spLocks/>
                </p:cNvSpPr>
                <p:nvPr/>
              </p:nvSpPr>
              <p:spPr bwMode="auto">
                <a:xfrm>
                  <a:off x="1965" y="2265"/>
                  <a:ext cx="23" cy="31"/>
                </a:xfrm>
                <a:custGeom>
                  <a:avLst/>
                  <a:gdLst>
                    <a:gd name="T0" fmla="*/ 1 w 46"/>
                    <a:gd name="T1" fmla="*/ 1 h 62"/>
                    <a:gd name="T2" fmla="*/ 1 w 46"/>
                    <a:gd name="T3" fmla="*/ 1 h 62"/>
                    <a:gd name="T4" fmla="*/ 1 w 46"/>
                    <a:gd name="T5" fmla="*/ 1 h 62"/>
                    <a:gd name="T6" fmla="*/ 1 w 46"/>
                    <a:gd name="T7" fmla="*/ 0 h 62"/>
                    <a:gd name="T8" fmla="*/ 1 w 46"/>
                    <a:gd name="T9" fmla="*/ 1 h 62"/>
                    <a:gd name="T10" fmla="*/ 1 w 46"/>
                    <a:gd name="T11" fmla="*/ 1 h 62"/>
                    <a:gd name="T12" fmla="*/ 1 w 46"/>
                    <a:gd name="T13" fmla="*/ 1 h 62"/>
                    <a:gd name="T14" fmla="*/ 0 w 46"/>
                    <a:gd name="T15" fmla="*/ 1 h 62"/>
                    <a:gd name="T16" fmla="*/ 0 w 46"/>
                    <a:gd name="T17" fmla="*/ 1 h 62"/>
                    <a:gd name="T18" fmla="*/ 1 w 46"/>
                    <a:gd name="T19" fmla="*/ 1 h 62"/>
                    <a:gd name="T20" fmla="*/ 1 w 46"/>
                    <a:gd name="T21" fmla="*/ 1 h 62"/>
                    <a:gd name="T22" fmla="*/ 1 w 46"/>
                    <a:gd name="T23" fmla="*/ 1 h 62"/>
                    <a:gd name="T24" fmla="*/ 1 w 46"/>
                    <a:gd name="T25" fmla="*/ 1 h 62"/>
                    <a:gd name="T26" fmla="*/ 1 w 46"/>
                    <a:gd name="T27" fmla="*/ 1 h 62"/>
                    <a:gd name="T28" fmla="*/ 1 w 46"/>
                    <a:gd name="T29" fmla="*/ 1 h 62"/>
                    <a:gd name="T30" fmla="*/ 1 w 46"/>
                    <a:gd name="T31" fmla="*/ 1 h 62"/>
                    <a:gd name="T32" fmla="*/ 1 w 46"/>
                    <a:gd name="T33" fmla="*/ 1 h 62"/>
                    <a:gd name="T34" fmla="*/ 1 w 46"/>
                    <a:gd name="T35" fmla="*/ 1 h 62"/>
                    <a:gd name="T36" fmla="*/ 1 w 46"/>
                    <a:gd name="T37" fmla="*/ 1 h 62"/>
                    <a:gd name="T38" fmla="*/ 1 w 46"/>
                    <a:gd name="T39" fmla="*/ 1 h 62"/>
                    <a:gd name="T40" fmla="*/ 1 w 46"/>
                    <a:gd name="T41" fmla="*/ 1 h 62"/>
                    <a:gd name="T42" fmla="*/ 1 w 46"/>
                    <a:gd name="T43" fmla="*/ 1 h 62"/>
                    <a:gd name="T44" fmla="*/ 1 w 46"/>
                    <a:gd name="T45" fmla="*/ 1 h 62"/>
                    <a:gd name="T46" fmla="*/ 1 w 46"/>
                    <a:gd name="T47" fmla="*/ 1 h 62"/>
                    <a:gd name="T48" fmla="*/ 1 w 46"/>
                    <a:gd name="T49" fmla="*/ 1 h 62"/>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46"/>
                    <a:gd name="T76" fmla="*/ 0 h 62"/>
                    <a:gd name="T77" fmla="*/ 46 w 46"/>
                    <a:gd name="T78" fmla="*/ 62 h 62"/>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46" h="62">
                      <a:moveTo>
                        <a:pt x="26" y="9"/>
                      </a:moveTo>
                      <a:lnTo>
                        <a:pt x="23" y="6"/>
                      </a:lnTo>
                      <a:lnTo>
                        <a:pt x="19" y="3"/>
                      </a:lnTo>
                      <a:lnTo>
                        <a:pt x="12" y="0"/>
                      </a:lnTo>
                      <a:lnTo>
                        <a:pt x="7" y="2"/>
                      </a:lnTo>
                      <a:lnTo>
                        <a:pt x="4" y="5"/>
                      </a:lnTo>
                      <a:lnTo>
                        <a:pt x="1" y="9"/>
                      </a:lnTo>
                      <a:lnTo>
                        <a:pt x="0" y="18"/>
                      </a:lnTo>
                      <a:lnTo>
                        <a:pt x="0" y="21"/>
                      </a:lnTo>
                      <a:lnTo>
                        <a:pt x="1" y="27"/>
                      </a:lnTo>
                      <a:lnTo>
                        <a:pt x="3" y="36"/>
                      </a:lnTo>
                      <a:lnTo>
                        <a:pt x="6" y="42"/>
                      </a:lnTo>
                      <a:lnTo>
                        <a:pt x="10" y="48"/>
                      </a:lnTo>
                      <a:lnTo>
                        <a:pt x="15" y="54"/>
                      </a:lnTo>
                      <a:lnTo>
                        <a:pt x="19" y="58"/>
                      </a:lnTo>
                      <a:lnTo>
                        <a:pt x="25" y="61"/>
                      </a:lnTo>
                      <a:lnTo>
                        <a:pt x="31" y="62"/>
                      </a:lnTo>
                      <a:lnTo>
                        <a:pt x="37" y="62"/>
                      </a:lnTo>
                      <a:lnTo>
                        <a:pt x="43" y="59"/>
                      </a:lnTo>
                      <a:lnTo>
                        <a:pt x="44" y="55"/>
                      </a:lnTo>
                      <a:lnTo>
                        <a:pt x="46" y="48"/>
                      </a:lnTo>
                      <a:lnTo>
                        <a:pt x="44" y="40"/>
                      </a:lnTo>
                      <a:lnTo>
                        <a:pt x="40" y="30"/>
                      </a:lnTo>
                      <a:lnTo>
                        <a:pt x="32" y="18"/>
                      </a:lnTo>
                      <a:lnTo>
                        <a:pt x="26" y="9"/>
                      </a:lnTo>
                      <a:close/>
                    </a:path>
                  </a:pathLst>
                </a:custGeom>
                <a:solidFill>
                  <a:srgbClr val="C0C0C0"/>
                </a:solidFill>
                <a:ln w="1588">
                  <a:solidFill>
                    <a:srgbClr val="000000"/>
                  </a:solidFill>
                  <a:round/>
                  <a:headEnd/>
                  <a:tailEnd/>
                </a:ln>
              </p:spPr>
              <p:txBody>
                <a:bodyPr/>
                <a:lstStyle/>
                <a:p>
                  <a:endParaRPr lang="es-AR"/>
                </a:p>
              </p:txBody>
            </p:sp>
            <p:sp>
              <p:nvSpPr>
                <p:cNvPr id="32830" name="Forma libre 1994"/>
                <p:cNvSpPr>
                  <a:spLocks/>
                </p:cNvSpPr>
                <p:nvPr/>
              </p:nvSpPr>
              <p:spPr bwMode="auto">
                <a:xfrm>
                  <a:off x="1972" y="2267"/>
                  <a:ext cx="27" cy="22"/>
                </a:xfrm>
                <a:custGeom>
                  <a:avLst/>
                  <a:gdLst>
                    <a:gd name="T0" fmla="*/ 0 w 55"/>
                    <a:gd name="T1" fmla="*/ 1 h 43"/>
                    <a:gd name="T2" fmla="*/ 0 w 55"/>
                    <a:gd name="T3" fmla="*/ 0 h 43"/>
                    <a:gd name="T4" fmla="*/ 0 w 55"/>
                    <a:gd name="T5" fmla="*/ 0 h 43"/>
                    <a:gd name="T6" fmla="*/ 0 w 55"/>
                    <a:gd name="T7" fmla="*/ 0 h 43"/>
                    <a:gd name="T8" fmla="*/ 0 w 55"/>
                    <a:gd name="T9" fmla="*/ 1 h 43"/>
                    <a:gd name="T10" fmla="*/ 0 w 55"/>
                    <a:gd name="T11" fmla="*/ 1 h 43"/>
                    <a:gd name="T12" fmla="*/ 0 w 55"/>
                    <a:gd name="T13" fmla="*/ 1 h 43"/>
                    <a:gd name="T14" fmla="*/ 0 w 55"/>
                    <a:gd name="T15" fmla="*/ 1 h 43"/>
                    <a:gd name="T16" fmla="*/ 0 w 55"/>
                    <a:gd name="T17" fmla="*/ 1 h 43"/>
                    <a:gd name="T18" fmla="*/ 0 w 55"/>
                    <a:gd name="T19" fmla="*/ 1 h 43"/>
                    <a:gd name="T20" fmla="*/ 0 w 55"/>
                    <a:gd name="T21" fmla="*/ 1 h 43"/>
                    <a:gd name="T22" fmla="*/ 0 w 55"/>
                    <a:gd name="T23" fmla="*/ 1 h 43"/>
                    <a:gd name="T24" fmla="*/ 0 w 55"/>
                    <a:gd name="T25" fmla="*/ 1 h 43"/>
                    <a:gd name="T26" fmla="*/ 0 w 55"/>
                    <a:gd name="T27" fmla="*/ 1 h 43"/>
                    <a:gd name="T28" fmla="*/ 0 w 55"/>
                    <a:gd name="T29" fmla="*/ 1 h 43"/>
                    <a:gd name="T30" fmla="*/ 0 w 55"/>
                    <a:gd name="T31" fmla="*/ 1 h 4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55"/>
                    <a:gd name="T49" fmla="*/ 0 h 43"/>
                    <a:gd name="T50" fmla="*/ 55 w 55"/>
                    <a:gd name="T51" fmla="*/ 43 h 43"/>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55" h="43">
                      <a:moveTo>
                        <a:pt x="3" y="8"/>
                      </a:moveTo>
                      <a:lnTo>
                        <a:pt x="39" y="0"/>
                      </a:lnTo>
                      <a:lnTo>
                        <a:pt x="47" y="0"/>
                      </a:lnTo>
                      <a:lnTo>
                        <a:pt x="52" y="0"/>
                      </a:lnTo>
                      <a:lnTo>
                        <a:pt x="55" y="3"/>
                      </a:lnTo>
                      <a:lnTo>
                        <a:pt x="55" y="7"/>
                      </a:lnTo>
                      <a:lnTo>
                        <a:pt x="52" y="14"/>
                      </a:lnTo>
                      <a:lnTo>
                        <a:pt x="21" y="43"/>
                      </a:lnTo>
                      <a:lnTo>
                        <a:pt x="16" y="43"/>
                      </a:lnTo>
                      <a:lnTo>
                        <a:pt x="10" y="41"/>
                      </a:lnTo>
                      <a:lnTo>
                        <a:pt x="6" y="37"/>
                      </a:lnTo>
                      <a:lnTo>
                        <a:pt x="2" y="31"/>
                      </a:lnTo>
                      <a:lnTo>
                        <a:pt x="0" y="26"/>
                      </a:lnTo>
                      <a:lnTo>
                        <a:pt x="0" y="19"/>
                      </a:lnTo>
                      <a:lnTo>
                        <a:pt x="2" y="13"/>
                      </a:lnTo>
                      <a:lnTo>
                        <a:pt x="3" y="8"/>
                      </a:lnTo>
                      <a:close/>
                    </a:path>
                  </a:pathLst>
                </a:custGeom>
                <a:solidFill>
                  <a:srgbClr val="9F9FBF"/>
                </a:solidFill>
                <a:ln w="1588">
                  <a:solidFill>
                    <a:srgbClr val="000000"/>
                  </a:solidFill>
                  <a:round/>
                  <a:headEnd/>
                  <a:tailEnd/>
                </a:ln>
              </p:spPr>
              <p:txBody>
                <a:bodyPr/>
                <a:lstStyle/>
                <a:p>
                  <a:endParaRPr lang="es-AR"/>
                </a:p>
              </p:txBody>
            </p:sp>
            <p:sp>
              <p:nvSpPr>
                <p:cNvPr id="32831" name="Forma libre 1995"/>
                <p:cNvSpPr>
                  <a:spLocks/>
                </p:cNvSpPr>
                <p:nvPr/>
              </p:nvSpPr>
              <p:spPr bwMode="auto">
                <a:xfrm>
                  <a:off x="1951" y="2278"/>
                  <a:ext cx="11" cy="22"/>
                </a:xfrm>
                <a:custGeom>
                  <a:avLst/>
                  <a:gdLst>
                    <a:gd name="T0" fmla="*/ 0 w 24"/>
                    <a:gd name="T1" fmla="*/ 0 h 45"/>
                    <a:gd name="T2" fmla="*/ 0 w 24"/>
                    <a:gd name="T3" fmla="*/ 0 h 45"/>
                    <a:gd name="T4" fmla="*/ 0 w 24"/>
                    <a:gd name="T5" fmla="*/ 0 h 45"/>
                    <a:gd name="T6" fmla="*/ 0 w 24"/>
                    <a:gd name="T7" fmla="*/ 0 h 45"/>
                    <a:gd name="T8" fmla="*/ 0 w 24"/>
                    <a:gd name="T9" fmla="*/ 0 h 45"/>
                    <a:gd name="T10" fmla="*/ 0 w 24"/>
                    <a:gd name="T11" fmla="*/ 0 h 45"/>
                    <a:gd name="T12" fmla="*/ 0 w 24"/>
                    <a:gd name="T13" fmla="*/ 0 h 45"/>
                    <a:gd name="T14" fmla="*/ 0 w 24"/>
                    <a:gd name="T15" fmla="*/ 0 h 45"/>
                    <a:gd name="T16" fmla="*/ 0 w 24"/>
                    <a:gd name="T17" fmla="*/ 0 h 45"/>
                    <a:gd name="T18" fmla="*/ 0 w 24"/>
                    <a:gd name="T19" fmla="*/ 0 h 4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4"/>
                    <a:gd name="T31" fmla="*/ 0 h 45"/>
                    <a:gd name="T32" fmla="*/ 24 w 24"/>
                    <a:gd name="T33" fmla="*/ 45 h 4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4" h="45">
                      <a:moveTo>
                        <a:pt x="2" y="0"/>
                      </a:moveTo>
                      <a:lnTo>
                        <a:pt x="0" y="8"/>
                      </a:lnTo>
                      <a:lnTo>
                        <a:pt x="0" y="14"/>
                      </a:lnTo>
                      <a:lnTo>
                        <a:pt x="2" y="23"/>
                      </a:lnTo>
                      <a:lnTo>
                        <a:pt x="3" y="29"/>
                      </a:lnTo>
                      <a:lnTo>
                        <a:pt x="9" y="36"/>
                      </a:lnTo>
                      <a:lnTo>
                        <a:pt x="14" y="39"/>
                      </a:lnTo>
                      <a:lnTo>
                        <a:pt x="17" y="42"/>
                      </a:lnTo>
                      <a:lnTo>
                        <a:pt x="19" y="43"/>
                      </a:lnTo>
                      <a:lnTo>
                        <a:pt x="24" y="45"/>
                      </a:lnTo>
                    </a:path>
                  </a:pathLst>
                </a:custGeom>
                <a:noFill/>
                <a:ln w="158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AR"/>
                </a:p>
              </p:txBody>
            </p:sp>
            <p:sp>
              <p:nvSpPr>
                <p:cNvPr id="32832" name="Forma libre 1996"/>
                <p:cNvSpPr>
                  <a:spLocks/>
                </p:cNvSpPr>
                <p:nvPr/>
              </p:nvSpPr>
              <p:spPr bwMode="auto">
                <a:xfrm>
                  <a:off x="1958" y="2275"/>
                  <a:ext cx="12" cy="22"/>
                </a:xfrm>
                <a:custGeom>
                  <a:avLst/>
                  <a:gdLst>
                    <a:gd name="T0" fmla="*/ 1 w 24"/>
                    <a:gd name="T1" fmla="*/ 0 h 45"/>
                    <a:gd name="T2" fmla="*/ 0 w 24"/>
                    <a:gd name="T3" fmla="*/ 0 h 45"/>
                    <a:gd name="T4" fmla="*/ 0 w 24"/>
                    <a:gd name="T5" fmla="*/ 0 h 45"/>
                    <a:gd name="T6" fmla="*/ 1 w 24"/>
                    <a:gd name="T7" fmla="*/ 0 h 45"/>
                    <a:gd name="T8" fmla="*/ 1 w 24"/>
                    <a:gd name="T9" fmla="*/ 0 h 45"/>
                    <a:gd name="T10" fmla="*/ 1 w 24"/>
                    <a:gd name="T11" fmla="*/ 0 h 45"/>
                    <a:gd name="T12" fmla="*/ 1 w 24"/>
                    <a:gd name="T13" fmla="*/ 0 h 45"/>
                    <a:gd name="T14" fmla="*/ 1 w 24"/>
                    <a:gd name="T15" fmla="*/ 0 h 45"/>
                    <a:gd name="T16" fmla="*/ 1 w 24"/>
                    <a:gd name="T17" fmla="*/ 0 h 45"/>
                    <a:gd name="T18" fmla="*/ 1 w 24"/>
                    <a:gd name="T19" fmla="*/ 0 h 45"/>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4"/>
                    <a:gd name="T31" fmla="*/ 0 h 45"/>
                    <a:gd name="T32" fmla="*/ 24 w 24"/>
                    <a:gd name="T33" fmla="*/ 45 h 45"/>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4" h="45">
                      <a:moveTo>
                        <a:pt x="2" y="0"/>
                      </a:moveTo>
                      <a:lnTo>
                        <a:pt x="0" y="8"/>
                      </a:lnTo>
                      <a:lnTo>
                        <a:pt x="0" y="14"/>
                      </a:lnTo>
                      <a:lnTo>
                        <a:pt x="2" y="23"/>
                      </a:lnTo>
                      <a:lnTo>
                        <a:pt x="3" y="29"/>
                      </a:lnTo>
                      <a:lnTo>
                        <a:pt x="9" y="35"/>
                      </a:lnTo>
                      <a:lnTo>
                        <a:pt x="13" y="39"/>
                      </a:lnTo>
                      <a:lnTo>
                        <a:pt x="16" y="42"/>
                      </a:lnTo>
                      <a:lnTo>
                        <a:pt x="19" y="43"/>
                      </a:lnTo>
                      <a:lnTo>
                        <a:pt x="24" y="45"/>
                      </a:lnTo>
                    </a:path>
                  </a:pathLst>
                </a:custGeom>
                <a:noFill/>
                <a:ln w="1588">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p>
                  <a:endParaRPr lang="es-AR"/>
                </a:p>
              </p:txBody>
            </p:sp>
          </p:grpSp>
        </p:grpSp>
        <p:sp>
          <p:nvSpPr>
            <p:cNvPr id="32814" name="Línea 1997"/>
            <p:cNvSpPr>
              <a:spLocks noChangeShapeType="1"/>
            </p:cNvSpPr>
            <p:nvPr/>
          </p:nvSpPr>
          <p:spPr bwMode="auto">
            <a:xfrm>
              <a:off x="1611" y="1453"/>
              <a:ext cx="679" cy="32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815" name="Línea 1998"/>
            <p:cNvSpPr>
              <a:spLocks noChangeShapeType="1"/>
            </p:cNvSpPr>
            <p:nvPr/>
          </p:nvSpPr>
          <p:spPr bwMode="auto">
            <a:xfrm flipV="1">
              <a:off x="1717" y="2557"/>
              <a:ext cx="142" cy="17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816" name="Línea 1999"/>
            <p:cNvSpPr>
              <a:spLocks noChangeShapeType="1"/>
            </p:cNvSpPr>
            <p:nvPr/>
          </p:nvSpPr>
          <p:spPr bwMode="auto">
            <a:xfrm flipH="1">
              <a:off x="2816" y="1311"/>
              <a:ext cx="815" cy="53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817" name="Línea 2000"/>
            <p:cNvSpPr>
              <a:spLocks noChangeShapeType="1"/>
            </p:cNvSpPr>
            <p:nvPr/>
          </p:nvSpPr>
          <p:spPr bwMode="auto">
            <a:xfrm flipH="1">
              <a:off x="4022" y="1275"/>
              <a:ext cx="567" cy="46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818" name="Línea 2001"/>
            <p:cNvSpPr>
              <a:spLocks noChangeShapeType="1"/>
            </p:cNvSpPr>
            <p:nvPr/>
          </p:nvSpPr>
          <p:spPr bwMode="auto">
            <a:xfrm flipH="1" flipV="1">
              <a:off x="3597" y="2664"/>
              <a:ext cx="214" cy="89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sp>
          <p:nvSpPr>
            <p:cNvPr id="32819" name="Rectángulo 2002"/>
            <p:cNvSpPr>
              <a:spLocks noChangeArrowheads="1"/>
            </p:cNvSpPr>
            <p:nvPr/>
          </p:nvSpPr>
          <p:spPr bwMode="auto">
            <a:xfrm>
              <a:off x="3136" y="3195"/>
              <a:ext cx="619"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0"/>
                </a:spcBef>
                <a:buClrTx/>
                <a:buFontTx/>
                <a:buNone/>
              </a:pPr>
              <a:r>
                <a:rPr lang="es-ES_tradnl" altLang="es-AR" sz="1200">
                  <a:solidFill>
                    <a:srgbClr val="000000"/>
                  </a:solidFill>
                </a:rPr>
                <a:t>Sucursal N° 2</a:t>
              </a:r>
              <a:endParaRPr lang="es-ES_tradnl" altLang="es-AR" sz="1200"/>
            </a:p>
          </p:txBody>
        </p:sp>
        <p:sp>
          <p:nvSpPr>
            <p:cNvPr id="32820" name="Rectángulo 2003"/>
            <p:cNvSpPr>
              <a:spLocks noChangeArrowheads="1"/>
            </p:cNvSpPr>
            <p:nvPr/>
          </p:nvSpPr>
          <p:spPr bwMode="auto">
            <a:xfrm>
              <a:off x="1056" y="3052"/>
              <a:ext cx="619"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0"/>
                </a:spcBef>
                <a:buClrTx/>
                <a:buFontTx/>
                <a:buNone/>
              </a:pPr>
              <a:r>
                <a:rPr lang="es-ES_tradnl" altLang="es-AR" sz="1200">
                  <a:solidFill>
                    <a:srgbClr val="000000"/>
                  </a:solidFill>
                </a:rPr>
                <a:t>Sucursal N° 1</a:t>
              </a:r>
              <a:endParaRPr lang="es-ES_tradnl" altLang="es-AR" sz="1200"/>
            </a:p>
          </p:txBody>
        </p:sp>
        <p:sp>
          <p:nvSpPr>
            <p:cNvPr id="32821" name="Rectángulo 2004"/>
            <p:cNvSpPr>
              <a:spLocks noChangeArrowheads="1"/>
            </p:cNvSpPr>
            <p:nvPr/>
          </p:nvSpPr>
          <p:spPr bwMode="auto">
            <a:xfrm>
              <a:off x="4224" y="3293"/>
              <a:ext cx="619" cy="1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0"/>
                </a:spcBef>
                <a:buClrTx/>
                <a:buFontTx/>
                <a:buNone/>
              </a:pPr>
              <a:r>
                <a:rPr lang="es-ES_tradnl" altLang="es-AR" sz="1200">
                  <a:solidFill>
                    <a:srgbClr val="000000"/>
                  </a:solidFill>
                </a:rPr>
                <a:t>Sucursal N° 3</a:t>
              </a:r>
              <a:endParaRPr lang="es-ES_tradnl" altLang="es-AR" sz="1200"/>
            </a:p>
          </p:txBody>
        </p:sp>
        <p:sp>
          <p:nvSpPr>
            <p:cNvPr id="32822" name="Línea 2005"/>
            <p:cNvSpPr>
              <a:spLocks noChangeShapeType="1"/>
            </p:cNvSpPr>
            <p:nvPr/>
          </p:nvSpPr>
          <p:spPr bwMode="auto">
            <a:xfrm flipH="1" flipV="1">
              <a:off x="3703" y="2522"/>
              <a:ext cx="323" cy="43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s-AR"/>
            </a:p>
          </p:txBody>
        </p:sp>
      </p:grpSp>
      <p:sp>
        <p:nvSpPr>
          <p:cNvPr id="32772" name="Rectángulo 2006"/>
          <p:cNvSpPr>
            <a:spLocks noChangeArrowheads="1"/>
          </p:cNvSpPr>
          <p:nvPr/>
        </p:nvSpPr>
        <p:spPr bwMode="auto">
          <a:xfrm>
            <a:off x="1028700" y="342900"/>
            <a:ext cx="7885113" cy="110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r>
              <a:rPr lang="es-ES" altLang="es-AR" sz="4200"/>
              <a:t>Estructuras de las redes WAN</a:t>
            </a:r>
          </a:p>
        </p:txBody>
      </p:sp>
    </p:spTree>
  </p:cSld>
  <p:clrMapOvr>
    <a:masterClrMapping/>
  </p:clrMapOvr>
  <p:transition spd="slow">
    <p:random/>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6 Marcador de número de diapositiva"/>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0"/>
              </a:spcBef>
              <a:buClrTx/>
              <a:buFontTx/>
              <a:buNone/>
            </a:pPr>
            <a:fld id="{F2D1A822-34E0-4C73-A4A7-15A3E9ECE746}" type="slidenum">
              <a:rPr lang="es-ES" altLang="es-AR" sz="1200" smtClean="0"/>
              <a:pPr>
                <a:spcBef>
                  <a:spcPct val="0"/>
                </a:spcBef>
                <a:buClrTx/>
                <a:buFontTx/>
                <a:buNone/>
              </a:pPr>
              <a:t>25</a:t>
            </a:fld>
            <a:endParaRPr lang="es-ES" altLang="es-AR" sz="1200" smtClean="0"/>
          </a:p>
        </p:txBody>
      </p:sp>
      <p:sp>
        <p:nvSpPr>
          <p:cNvPr id="34819" name="Rectángulo 2"/>
          <p:cNvSpPr>
            <a:spLocks noGrp="1" noChangeArrowheads="1"/>
          </p:cNvSpPr>
          <p:nvPr>
            <p:ph type="title"/>
          </p:nvPr>
        </p:nvSpPr>
        <p:spPr/>
        <p:txBody>
          <a:bodyPr lIns="92075" tIns="46038" rIns="92075" bIns="46038"/>
          <a:lstStyle/>
          <a:p>
            <a:pPr eaLnBrk="1" hangingPunct="1"/>
            <a:r>
              <a:rPr lang="es-ES" altLang="es-AR" smtClean="0">
                <a:solidFill>
                  <a:schemeClr val="tx1"/>
                </a:solidFill>
              </a:rPr>
              <a:t>Redes WAN</a:t>
            </a:r>
          </a:p>
        </p:txBody>
      </p:sp>
      <p:sp>
        <p:nvSpPr>
          <p:cNvPr id="34820" name="Rectángulo 3"/>
          <p:cNvSpPr>
            <a:spLocks noGrp="1" noChangeArrowheads="1"/>
          </p:cNvSpPr>
          <p:nvPr>
            <p:ph type="body" sz="half" idx="1"/>
          </p:nvPr>
        </p:nvSpPr>
        <p:spPr>
          <a:xfrm>
            <a:off x="762000" y="1676400"/>
            <a:ext cx="4876800" cy="4191000"/>
          </a:xfrm>
        </p:spPr>
        <p:txBody>
          <a:bodyPr lIns="92075" tIns="46038" rIns="92075" bIns="46038"/>
          <a:lstStyle/>
          <a:p>
            <a:pPr eaLnBrk="1" hangingPunct="1">
              <a:buClr>
                <a:schemeClr val="hlink"/>
              </a:buClr>
              <a:buSzPct val="150000"/>
            </a:pPr>
            <a:r>
              <a:rPr lang="es-ES" altLang="es-AR" sz="2400" smtClean="0"/>
              <a:t>Con canales dedicados</a:t>
            </a:r>
          </a:p>
          <a:p>
            <a:pPr eaLnBrk="1" hangingPunct="1">
              <a:buClr>
                <a:schemeClr val="hlink"/>
              </a:buClr>
              <a:buSzPct val="150000"/>
            </a:pPr>
            <a:r>
              <a:rPr lang="es-ES" altLang="es-AR" sz="2400" smtClean="0"/>
              <a:t>Con canales compartidos</a:t>
            </a:r>
          </a:p>
          <a:p>
            <a:pPr eaLnBrk="1" hangingPunct="1">
              <a:buClr>
                <a:schemeClr val="hlink"/>
              </a:buClr>
              <a:buSzPct val="150000"/>
            </a:pPr>
            <a:endParaRPr lang="es-ES" altLang="es-AR" sz="2400" smtClean="0"/>
          </a:p>
          <a:p>
            <a:pPr eaLnBrk="1" hangingPunct="1">
              <a:buClr>
                <a:schemeClr val="hlink"/>
              </a:buClr>
              <a:buSzPct val="150000"/>
            </a:pPr>
            <a:r>
              <a:rPr lang="es-ES" altLang="es-AR" sz="2400" smtClean="0"/>
              <a:t>De acceso público</a:t>
            </a:r>
          </a:p>
          <a:p>
            <a:pPr eaLnBrk="1" hangingPunct="1">
              <a:buClr>
                <a:schemeClr val="hlink"/>
              </a:buClr>
              <a:buSzPct val="150000"/>
            </a:pPr>
            <a:r>
              <a:rPr lang="es-ES" altLang="es-AR" sz="2400" smtClean="0"/>
              <a:t>De acceso restringido</a:t>
            </a:r>
          </a:p>
          <a:p>
            <a:pPr eaLnBrk="1" hangingPunct="1">
              <a:buClr>
                <a:schemeClr val="hlink"/>
              </a:buClr>
              <a:buSzPct val="150000"/>
              <a:buFont typeface="Monotype Sorts"/>
              <a:buChar char=" "/>
            </a:pPr>
            <a:endParaRPr lang="es-ES" altLang="es-AR" sz="3200" smtClean="0"/>
          </a:p>
        </p:txBody>
      </p:sp>
      <p:grpSp>
        <p:nvGrpSpPr>
          <p:cNvPr id="34821" name="Grupo 4"/>
          <p:cNvGrpSpPr>
            <a:grpSpLocks/>
          </p:cNvGrpSpPr>
          <p:nvPr/>
        </p:nvGrpSpPr>
        <p:grpSpPr bwMode="auto">
          <a:xfrm>
            <a:off x="4772025" y="487363"/>
            <a:ext cx="4905375" cy="5913437"/>
            <a:chOff x="2738" y="307"/>
            <a:chExt cx="3090" cy="3725"/>
          </a:xfrm>
        </p:grpSpPr>
        <p:graphicFrame>
          <p:nvGraphicFramePr>
            <p:cNvPr id="34822" name="Objeto 5"/>
            <p:cNvGraphicFramePr>
              <a:graphicFrameLocks/>
            </p:cNvGraphicFramePr>
            <p:nvPr/>
          </p:nvGraphicFramePr>
          <p:xfrm>
            <a:off x="3315" y="307"/>
            <a:ext cx="975" cy="845"/>
          </p:xfrm>
          <a:graphic>
            <a:graphicData uri="http://schemas.openxmlformats.org/presentationml/2006/ole">
              <mc:AlternateContent xmlns:mc="http://schemas.openxmlformats.org/markup-compatibility/2006">
                <mc:Choice xmlns:v="urn:schemas-microsoft-com:vml" Requires="v">
                  <p:oleObj spid="_x0000_s34847" name="Imagen" r:id="rId4" imgW="1002920" imgH="869684" progId="">
                    <p:embed/>
                  </p:oleObj>
                </mc:Choice>
                <mc:Fallback>
                  <p:oleObj name="Imagen" r:id="rId4" imgW="1002920" imgH="869684" progId="">
                    <p:embed/>
                    <p:pic>
                      <p:nvPicPr>
                        <p:cNvPr id="0" name="Objeto 5"/>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15" y="307"/>
                          <a:ext cx="975" cy="8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4823" name="Objeto 6"/>
            <p:cNvGraphicFramePr>
              <a:graphicFrameLocks/>
            </p:cNvGraphicFramePr>
            <p:nvPr/>
          </p:nvGraphicFramePr>
          <p:xfrm>
            <a:off x="3526" y="1035"/>
            <a:ext cx="1129" cy="1397"/>
          </p:xfrm>
          <a:graphic>
            <a:graphicData uri="http://schemas.openxmlformats.org/presentationml/2006/ole">
              <mc:AlternateContent xmlns:mc="http://schemas.openxmlformats.org/markup-compatibility/2006">
                <mc:Choice xmlns:v="urn:schemas-microsoft-com:vml" Requires="v">
                  <p:oleObj spid="_x0000_s34848" name="Imagen" r:id="rId6" imgW="2827338" imgH="3497263" progId="">
                    <p:embed/>
                  </p:oleObj>
                </mc:Choice>
                <mc:Fallback>
                  <p:oleObj name="Imagen" r:id="rId6" imgW="2827338" imgH="3497263" progId="">
                    <p:embed/>
                    <p:pic>
                      <p:nvPicPr>
                        <p:cNvPr id="0" name="Objeto 6"/>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26" y="1035"/>
                          <a:ext cx="1129" cy="13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4824" name="Objeto 7"/>
            <p:cNvGraphicFramePr>
              <a:graphicFrameLocks/>
            </p:cNvGraphicFramePr>
            <p:nvPr/>
          </p:nvGraphicFramePr>
          <p:xfrm>
            <a:off x="2785" y="3045"/>
            <a:ext cx="1534" cy="795"/>
          </p:xfrm>
          <a:graphic>
            <a:graphicData uri="http://schemas.openxmlformats.org/presentationml/2006/ole">
              <mc:AlternateContent xmlns:mc="http://schemas.openxmlformats.org/markup-compatibility/2006">
                <mc:Choice xmlns:v="urn:schemas-microsoft-com:vml" Requires="v">
                  <p:oleObj spid="_x0000_s34849" name="Imagen" r:id="rId8" imgW="5807075" imgH="3009900" progId="">
                    <p:embed/>
                  </p:oleObj>
                </mc:Choice>
                <mc:Fallback>
                  <p:oleObj name="Imagen" r:id="rId8" imgW="5807075" imgH="3009900" progId="">
                    <p:embed/>
                    <p:pic>
                      <p:nvPicPr>
                        <p:cNvPr id="0" name="Objeto 7"/>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785" y="3045"/>
                          <a:ext cx="1534" cy="7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4825" name="Objeto 8"/>
            <p:cNvGraphicFramePr>
              <a:graphicFrameLocks/>
            </p:cNvGraphicFramePr>
            <p:nvPr/>
          </p:nvGraphicFramePr>
          <p:xfrm>
            <a:off x="2738" y="2611"/>
            <a:ext cx="975" cy="845"/>
          </p:xfrm>
          <a:graphic>
            <a:graphicData uri="http://schemas.openxmlformats.org/presentationml/2006/ole">
              <mc:AlternateContent xmlns:mc="http://schemas.openxmlformats.org/markup-compatibility/2006">
                <mc:Choice xmlns:v="urn:schemas-microsoft-com:vml" Requires="v">
                  <p:oleObj spid="_x0000_s34850" name="Imagen" r:id="rId10" imgW="1002920" imgH="869684" progId="">
                    <p:embed/>
                  </p:oleObj>
                </mc:Choice>
                <mc:Fallback>
                  <p:oleObj name="Imagen" r:id="rId10" imgW="1002920" imgH="869684" progId="">
                    <p:embed/>
                    <p:pic>
                      <p:nvPicPr>
                        <p:cNvPr id="0" name="Objeto 8"/>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38" y="2611"/>
                          <a:ext cx="975" cy="8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4826" name="Objeto 9"/>
            <p:cNvGraphicFramePr>
              <a:graphicFrameLocks/>
            </p:cNvGraphicFramePr>
            <p:nvPr/>
          </p:nvGraphicFramePr>
          <p:xfrm>
            <a:off x="4932" y="2706"/>
            <a:ext cx="876" cy="1326"/>
          </p:xfrm>
          <a:graphic>
            <a:graphicData uri="http://schemas.openxmlformats.org/presentationml/2006/ole">
              <mc:AlternateContent xmlns:mc="http://schemas.openxmlformats.org/markup-compatibility/2006">
                <mc:Choice xmlns:v="urn:schemas-microsoft-com:vml" Requires="v">
                  <p:oleObj spid="_x0000_s34851" name="Imagen" r:id="rId11" imgW="2332038" imgH="3527425" progId="">
                    <p:embed/>
                  </p:oleObj>
                </mc:Choice>
                <mc:Fallback>
                  <p:oleObj name="Imagen" r:id="rId11" imgW="2332038" imgH="3527425" progId="">
                    <p:embed/>
                    <p:pic>
                      <p:nvPicPr>
                        <p:cNvPr id="0" name="Objeto 9"/>
                        <p:cNvPicPr>
                          <a:picLocks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932" y="2706"/>
                          <a:ext cx="876" cy="13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4827" name="Objeto 10"/>
            <p:cNvGraphicFramePr>
              <a:graphicFrameLocks/>
            </p:cNvGraphicFramePr>
            <p:nvPr/>
          </p:nvGraphicFramePr>
          <p:xfrm>
            <a:off x="4853" y="1843"/>
            <a:ext cx="975" cy="845"/>
          </p:xfrm>
          <a:graphic>
            <a:graphicData uri="http://schemas.openxmlformats.org/presentationml/2006/ole">
              <mc:AlternateContent xmlns:mc="http://schemas.openxmlformats.org/markup-compatibility/2006">
                <mc:Choice xmlns:v="urn:schemas-microsoft-com:vml" Requires="v">
                  <p:oleObj spid="_x0000_s34852" name="Imagen" r:id="rId13" imgW="1002920" imgH="869684" progId="">
                    <p:embed/>
                  </p:oleObj>
                </mc:Choice>
                <mc:Fallback>
                  <p:oleObj name="Imagen" r:id="rId13" imgW="1002920" imgH="869684" progId="">
                    <p:embed/>
                    <p:pic>
                      <p:nvPicPr>
                        <p:cNvPr id="0" name="Objeto 10"/>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53" y="1843"/>
                          <a:ext cx="975" cy="8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4828" name="Elipse 11"/>
            <p:cNvSpPr>
              <a:spLocks noChangeArrowheads="1"/>
            </p:cNvSpPr>
            <p:nvPr/>
          </p:nvSpPr>
          <p:spPr bwMode="auto">
            <a:xfrm>
              <a:off x="2928" y="928"/>
              <a:ext cx="2672" cy="2800"/>
            </a:xfrm>
            <a:prstGeom prst="ellipse">
              <a:avLst/>
            </a:prstGeom>
            <a:noFill/>
            <a:ln w="50800">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spTree>
  </p:cSld>
  <p:clrMapOvr>
    <a:masterClrMapping/>
  </p:clrMapOvr>
  <p:transition spd="slow">
    <p:random/>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6 Marcador de número de diapositiva"/>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0"/>
              </a:spcBef>
              <a:buClrTx/>
              <a:buFontTx/>
              <a:buNone/>
            </a:pPr>
            <a:fld id="{A8628C76-EF7A-4A47-A169-B55D6A312749}" type="slidenum">
              <a:rPr lang="es-ES" altLang="es-AR" sz="1200" smtClean="0"/>
              <a:pPr>
                <a:spcBef>
                  <a:spcPct val="0"/>
                </a:spcBef>
                <a:buClrTx/>
                <a:buFontTx/>
                <a:buNone/>
              </a:pPr>
              <a:t>26</a:t>
            </a:fld>
            <a:endParaRPr lang="es-ES" altLang="es-AR" sz="1200" smtClean="0"/>
          </a:p>
        </p:txBody>
      </p:sp>
      <p:sp>
        <p:nvSpPr>
          <p:cNvPr id="36867" name="Rectángulo 2"/>
          <p:cNvSpPr>
            <a:spLocks noGrp="1" noChangeArrowheads="1"/>
          </p:cNvSpPr>
          <p:nvPr>
            <p:ph type="title"/>
          </p:nvPr>
        </p:nvSpPr>
        <p:spPr/>
        <p:txBody>
          <a:bodyPr lIns="92075" tIns="46038" rIns="92075" bIns="46038"/>
          <a:lstStyle/>
          <a:p>
            <a:pPr eaLnBrk="1" hangingPunct="1"/>
            <a:r>
              <a:rPr lang="es-ES" altLang="es-AR" smtClean="0">
                <a:solidFill>
                  <a:schemeClr val="tx1"/>
                </a:solidFill>
              </a:rPr>
              <a:t>Redes WAN</a:t>
            </a:r>
          </a:p>
        </p:txBody>
      </p:sp>
      <p:sp>
        <p:nvSpPr>
          <p:cNvPr id="36868" name="Rectángulo 3"/>
          <p:cNvSpPr>
            <a:spLocks noGrp="1" noChangeArrowheads="1"/>
          </p:cNvSpPr>
          <p:nvPr>
            <p:ph type="body" sz="half" idx="1"/>
          </p:nvPr>
        </p:nvSpPr>
        <p:spPr>
          <a:xfrm>
            <a:off x="319088" y="1681163"/>
            <a:ext cx="4800600" cy="3505200"/>
          </a:xfrm>
        </p:spPr>
        <p:txBody>
          <a:bodyPr lIns="92075" tIns="46038" rIns="92075" bIns="46038"/>
          <a:lstStyle/>
          <a:p>
            <a:pPr eaLnBrk="1" hangingPunct="1">
              <a:buClr>
                <a:schemeClr val="hlink"/>
              </a:buClr>
              <a:buSzPct val="95000"/>
              <a:buFont typeface="Monotype Sorts"/>
              <a:buNone/>
            </a:pPr>
            <a:r>
              <a:rPr lang="es-ES" altLang="es-AR" sz="2400" b="1" u="sng" smtClean="0"/>
              <a:t>Dispositivos de Conexión</a:t>
            </a:r>
          </a:p>
          <a:p>
            <a:pPr eaLnBrk="1" hangingPunct="1">
              <a:buClr>
                <a:schemeClr val="hlink"/>
              </a:buClr>
              <a:buSzPct val="95000"/>
              <a:buFont typeface="Monotype Sorts"/>
              <a:buChar char="+"/>
            </a:pPr>
            <a:endParaRPr lang="es-ES" altLang="es-AR" sz="2400" b="1" smtClean="0"/>
          </a:p>
          <a:p>
            <a:pPr eaLnBrk="1" hangingPunct="1">
              <a:buClr>
                <a:schemeClr val="hlink"/>
              </a:buClr>
              <a:buSzPct val="150000"/>
              <a:buFont typeface="Wingdings" panose="05000000000000000000" pitchFamily="2" charset="2"/>
              <a:buChar char=":"/>
            </a:pPr>
            <a:r>
              <a:rPr lang="es-ES" altLang="es-AR" sz="2400" b="1" smtClean="0"/>
              <a:t>  Bridges</a:t>
            </a:r>
          </a:p>
          <a:p>
            <a:pPr eaLnBrk="1" hangingPunct="1">
              <a:buClr>
                <a:schemeClr val="hlink"/>
              </a:buClr>
              <a:buSzPct val="150000"/>
              <a:buFont typeface="Wingdings" panose="05000000000000000000" pitchFamily="2" charset="2"/>
              <a:buChar char=":"/>
            </a:pPr>
            <a:r>
              <a:rPr lang="es-ES" altLang="es-AR" sz="2400" b="1" smtClean="0"/>
              <a:t>  Routers</a:t>
            </a:r>
          </a:p>
          <a:p>
            <a:pPr eaLnBrk="1" hangingPunct="1">
              <a:buClr>
                <a:schemeClr val="hlink"/>
              </a:buClr>
              <a:buSzPct val="150000"/>
              <a:buFont typeface="Wingdings" panose="05000000000000000000" pitchFamily="2" charset="2"/>
              <a:buChar char=":"/>
            </a:pPr>
            <a:r>
              <a:rPr lang="es-ES" altLang="es-AR" sz="2400" b="1" smtClean="0"/>
              <a:t> Gateways</a:t>
            </a:r>
          </a:p>
          <a:p>
            <a:pPr eaLnBrk="1" hangingPunct="1">
              <a:buClr>
                <a:schemeClr val="hlink"/>
              </a:buClr>
              <a:buSzPct val="150000"/>
              <a:buFont typeface="Wingdings" panose="05000000000000000000" pitchFamily="2" charset="2"/>
              <a:buChar char=":"/>
            </a:pPr>
            <a:r>
              <a:rPr lang="es-ES" altLang="es-AR" sz="2400" b="1" smtClean="0"/>
              <a:t>  Multiplexores</a:t>
            </a:r>
            <a:endParaRPr lang="es-ES" altLang="es-AR" sz="3200" b="1" smtClean="0"/>
          </a:p>
        </p:txBody>
      </p:sp>
      <p:graphicFrame>
        <p:nvGraphicFramePr>
          <p:cNvPr id="36869" name="Objeto 4"/>
          <p:cNvGraphicFramePr>
            <a:graphicFrameLocks noGrp="1"/>
          </p:cNvGraphicFramePr>
          <p:nvPr>
            <p:ph type="clipArt" sz="half" idx="2"/>
          </p:nvPr>
        </p:nvGraphicFramePr>
        <p:xfrm>
          <a:off x="5262563" y="487363"/>
          <a:ext cx="1547812" cy="1341437"/>
        </p:xfrm>
        <a:graphic>
          <a:graphicData uri="http://schemas.openxmlformats.org/presentationml/2006/ole">
            <mc:AlternateContent xmlns:mc="http://schemas.openxmlformats.org/markup-compatibility/2006">
              <mc:Choice xmlns:v="urn:schemas-microsoft-com:vml" Requires="v">
                <p:oleObj spid="_x0000_s36894" name="Imagen" r:id="rId4" imgW="1002920" imgH="869684" progId="">
                  <p:embed/>
                </p:oleObj>
              </mc:Choice>
              <mc:Fallback>
                <p:oleObj name="Imagen" r:id="rId4" imgW="1002920" imgH="869684" progId="">
                  <p:embed/>
                  <p:pic>
                    <p:nvPicPr>
                      <p:cNvPr id="0" name="Objeto 4"/>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62563" y="487363"/>
                        <a:ext cx="1547812" cy="1341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870" name="Objeto 5"/>
          <p:cNvGraphicFramePr>
            <a:graphicFrameLocks/>
          </p:cNvGraphicFramePr>
          <p:nvPr/>
        </p:nvGraphicFramePr>
        <p:xfrm>
          <a:off x="5597525" y="1643063"/>
          <a:ext cx="1792288" cy="2217737"/>
        </p:xfrm>
        <a:graphic>
          <a:graphicData uri="http://schemas.openxmlformats.org/presentationml/2006/ole">
            <mc:AlternateContent xmlns:mc="http://schemas.openxmlformats.org/markup-compatibility/2006">
              <mc:Choice xmlns:v="urn:schemas-microsoft-com:vml" Requires="v">
                <p:oleObj spid="_x0000_s36895" name="Imagen" r:id="rId6" imgW="2827338" imgH="3497263" progId="">
                  <p:embed/>
                </p:oleObj>
              </mc:Choice>
              <mc:Fallback>
                <p:oleObj name="Imagen" r:id="rId6" imgW="2827338" imgH="3497263" progId="">
                  <p:embed/>
                  <p:pic>
                    <p:nvPicPr>
                      <p:cNvPr id="0" name="Objeto 5"/>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597525" y="1643063"/>
                        <a:ext cx="1792288" cy="2217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871" name="Objeto 6"/>
          <p:cNvGraphicFramePr>
            <a:graphicFrameLocks/>
          </p:cNvGraphicFramePr>
          <p:nvPr/>
        </p:nvGraphicFramePr>
        <p:xfrm>
          <a:off x="4421188" y="4833938"/>
          <a:ext cx="2435225" cy="1262062"/>
        </p:xfrm>
        <a:graphic>
          <a:graphicData uri="http://schemas.openxmlformats.org/presentationml/2006/ole">
            <mc:AlternateContent xmlns:mc="http://schemas.openxmlformats.org/markup-compatibility/2006">
              <mc:Choice xmlns:v="urn:schemas-microsoft-com:vml" Requires="v">
                <p:oleObj spid="_x0000_s36896" name="Imagen" r:id="rId8" imgW="5807075" imgH="3009900" progId="">
                  <p:embed/>
                </p:oleObj>
              </mc:Choice>
              <mc:Fallback>
                <p:oleObj name="Imagen" r:id="rId8" imgW="5807075" imgH="3009900" progId="">
                  <p:embed/>
                  <p:pic>
                    <p:nvPicPr>
                      <p:cNvPr id="0" name="Objeto 6"/>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421188" y="4833938"/>
                        <a:ext cx="2435225" cy="1262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872" name="Objeto 7"/>
          <p:cNvGraphicFramePr>
            <a:graphicFrameLocks/>
          </p:cNvGraphicFramePr>
          <p:nvPr/>
        </p:nvGraphicFramePr>
        <p:xfrm>
          <a:off x="4346575" y="4144963"/>
          <a:ext cx="1547813" cy="1341437"/>
        </p:xfrm>
        <a:graphic>
          <a:graphicData uri="http://schemas.openxmlformats.org/presentationml/2006/ole">
            <mc:AlternateContent xmlns:mc="http://schemas.openxmlformats.org/markup-compatibility/2006">
              <mc:Choice xmlns:v="urn:schemas-microsoft-com:vml" Requires="v">
                <p:oleObj spid="_x0000_s36897" name="Imagen" r:id="rId10" imgW="1002920" imgH="869684" progId="">
                  <p:embed/>
                </p:oleObj>
              </mc:Choice>
              <mc:Fallback>
                <p:oleObj name="Imagen" r:id="rId10" imgW="1002920" imgH="869684" progId="">
                  <p:embed/>
                  <p:pic>
                    <p:nvPicPr>
                      <p:cNvPr id="0" name="Objeto 7"/>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46575" y="4144963"/>
                        <a:ext cx="1547813" cy="1341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873" name="Objeto 8"/>
          <p:cNvGraphicFramePr>
            <a:graphicFrameLocks/>
          </p:cNvGraphicFramePr>
          <p:nvPr/>
        </p:nvGraphicFramePr>
        <p:xfrm>
          <a:off x="7829550" y="4295775"/>
          <a:ext cx="1390650" cy="2105025"/>
        </p:xfrm>
        <a:graphic>
          <a:graphicData uri="http://schemas.openxmlformats.org/presentationml/2006/ole">
            <mc:AlternateContent xmlns:mc="http://schemas.openxmlformats.org/markup-compatibility/2006">
              <mc:Choice xmlns:v="urn:schemas-microsoft-com:vml" Requires="v">
                <p:oleObj spid="_x0000_s36898" name="Imagen" r:id="rId11" imgW="2332038" imgH="3527425" progId="">
                  <p:embed/>
                </p:oleObj>
              </mc:Choice>
              <mc:Fallback>
                <p:oleObj name="Imagen" r:id="rId11" imgW="2332038" imgH="3527425" progId="">
                  <p:embed/>
                  <p:pic>
                    <p:nvPicPr>
                      <p:cNvPr id="0" name="Objeto 8"/>
                      <p:cNvPicPr>
                        <a:picLocks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829550" y="4295775"/>
                        <a:ext cx="1390650" cy="2105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874" name="Objeto 9"/>
          <p:cNvGraphicFramePr>
            <a:graphicFrameLocks/>
          </p:cNvGraphicFramePr>
          <p:nvPr/>
        </p:nvGraphicFramePr>
        <p:xfrm>
          <a:off x="7704138" y="2925763"/>
          <a:ext cx="1547812" cy="1341437"/>
        </p:xfrm>
        <a:graphic>
          <a:graphicData uri="http://schemas.openxmlformats.org/presentationml/2006/ole">
            <mc:AlternateContent xmlns:mc="http://schemas.openxmlformats.org/markup-compatibility/2006">
              <mc:Choice xmlns:v="urn:schemas-microsoft-com:vml" Requires="v">
                <p:oleObj spid="_x0000_s36899" name="Imagen" r:id="rId13" imgW="1002920" imgH="869684" progId="">
                  <p:embed/>
                </p:oleObj>
              </mc:Choice>
              <mc:Fallback>
                <p:oleObj name="Imagen" r:id="rId13" imgW="1002920" imgH="869684" progId="">
                  <p:embed/>
                  <p:pic>
                    <p:nvPicPr>
                      <p:cNvPr id="0" name="Objeto 9"/>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704138" y="2925763"/>
                        <a:ext cx="1547812" cy="1341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6875" name="Elipse 10"/>
          <p:cNvSpPr>
            <a:spLocks noChangeArrowheads="1"/>
          </p:cNvSpPr>
          <p:nvPr/>
        </p:nvSpPr>
        <p:spPr bwMode="auto">
          <a:xfrm>
            <a:off x="4648200" y="1473200"/>
            <a:ext cx="4241800" cy="4445000"/>
          </a:xfrm>
          <a:prstGeom prst="ellipse">
            <a:avLst/>
          </a:prstGeom>
          <a:noFill/>
          <a:ln w="50800">
            <a:solidFill>
              <a:schemeClr val="accent2"/>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Tree>
  </p:cSld>
  <p:clrMapOvr>
    <a:masterClrMapping/>
  </p:clrMapOvr>
  <p:transition spd="slow">
    <p:random/>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6 Marcador de número de diapositiva"/>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0"/>
              </a:spcBef>
              <a:buClrTx/>
              <a:buFontTx/>
              <a:buNone/>
            </a:pPr>
            <a:fld id="{55CD99D2-2ED5-4D43-BAA3-B9182D49D742}" type="slidenum">
              <a:rPr lang="es-ES" altLang="es-AR" sz="1200" smtClean="0"/>
              <a:pPr>
                <a:spcBef>
                  <a:spcPct val="0"/>
                </a:spcBef>
                <a:buClrTx/>
                <a:buFontTx/>
                <a:buNone/>
              </a:pPr>
              <a:t>27</a:t>
            </a:fld>
            <a:endParaRPr lang="es-ES" altLang="es-AR" sz="1200" smtClean="0"/>
          </a:p>
        </p:txBody>
      </p:sp>
      <p:sp>
        <p:nvSpPr>
          <p:cNvPr id="38915" name="Rectángulo 2"/>
          <p:cNvSpPr>
            <a:spLocks noGrp="1" noChangeArrowheads="1"/>
          </p:cNvSpPr>
          <p:nvPr>
            <p:ph type="title"/>
          </p:nvPr>
        </p:nvSpPr>
        <p:spPr/>
        <p:txBody>
          <a:bodyPr lIns="92075" tIns="46038" rIns="92075" bIns="46038"/>
          <a:lstStyle/>
          <a:p>
            <a:pPr algn="ctr" eaLnBrk="1" hangingPunct="1"/>
            <a:r>
              <a:rPr lang="es-ES" altLang="es-AR" u="sng" smtClean="0">
                <a:solidFill>
                  <a:schemeClr val="tx1"/>
                </a:solidFill>
              </a:rPr>
              <a:t>WLAN - Concepto</a:t>
            </a:r>
            <a:endParaRPr lang="es-ES" altLang="es-AR" smtClean="0">
              <a:solidFill>
                <a:schemeClr val="tx1"/>
              </a:solidFill>
            </a:endParaRPr>
          </a:p>
        </p:txBody>
      </p:sp>
      <p:sp>
        <p:nvSpPr>
          <p:cNvPr id="38916" name="Rectángulo 3"/>
          <p:cNvSpPr>
            <a:spLocks noGrp="1" noChangeArrowheads="1"/>
          </p:cNvSpPr>
          <p:nvPr>
            <p:ph type="body" sz="half" idx="1"/>
          </p:nvPr>
        </p:nvSpPr>
        <p:spPr>
          <a:xfrm>
            <a:off x="762000" y="1676400"/>
            <a:ext cx="8686800" cy="3505200"/>
          </a:xfrm>
        </p:spPr>
        <p:txBody>
          <a:bodyPr lIns="92075" tIns="46038" rIns="92075" bIns="46038"/>
          <a:lstStyle/>
          <a:p>
            <a:pPr algn="just" eaLnBrk="1" hangingPunct="1">
              <a:spcBef>
                <a:spcPts val="500"/>
              </a:spcBef>
              <a:spcAft>
                <a:spcPts val="500"/>
              </a:spcAft>
            </a:pPr>
            <a:r>
              <a:rPr lang="es-ES" altLang="es-AR" sz="2400" smtClean="0">
                <a:latin typeface="Verdana" panose="020B0604030504040204" pitchFamily="34" charset="0"/>
                <a:ea typeface="Arial Unicode MS" pitchFamily="34" charset="-128"/>
              </a:rPr>
              <a:t>WLAN son las siglas en inglés de Wireless Local Area Network.</a:t>
            </a:r>
          </a:p>
          <a:p>
            <a:pPr algn="just" eaLnBrk="1" hangingPunct="1">
              <a:spcBef>
                <a:spcPts val="500"/>
              </a:spcBef>
              <a:spcAft>
                <a:spcPts val="500"/>
              </a:spcAft>
            </a:pPr>
            <a:r>
              <a:rPr lang="es-ES" altLang="es-AR" sz="2400" smtClean="0">
                <a:latin typeface="Verdana" panose="020B0604030504040204" pitchFamily="34" charset="0"/>
                <a:ea typeface="Arial Unicode MS" pitchFamily="34" charset="-128"/>
              </a:rPr>
              <a:t>Sistema de comunicación de datos flexible muy utilizado como alternativa a la LAN cableada o como una extensión de ésta. </a:t>
            </a:r>
          </a:p>
          <a:p>
            <a:pPr algn="just" eaLnBrk="1" hangingPunct="1">
              <a:spcBef>
                <a:spcPts val="500"/>
              </a:spcBef>
              <a:spcAft>
                <a:spcPts val="500"/>
              </a:spcAft>
            </a:pPr>
            <a:r>
              <a:rPr lang="es-ES" altLang="es-AR" sz="2400" smtClean="0">
                <a:latin typeface="Verdana" panose="020B0604030504040204" pitchFamily="34" charset="0"/>
                <a:ea typeface="Arial Unicode MS" pitchFamily="34" charset="-128"/>
              </a:rPr>
              <a:t>Utiliza tecnología de radio frecuencia que permite mayor movilidad a los usuarios al minimizarse las conexiones cableadas.</a:t>
            </a:r>
          </a:p>
        </p:txBody>
      </p:sp>
    </p:spTree>
  </p:cSld>
  <p:clrMapOvr>
    <a:masterClrMapping/>
  </p:clrMapOvr>
  <p:transition spd="slow">
    <p:random/>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6 Marcador de número de diapositiva"/>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0"/>
              </a:spcBef>
              <a:buClrTx/>
              <a:buFontTx/>
              <a:buNone/>
            </a:pPr>
            <a:fld id="{BCA8804B-68AD-4798-9E05-69D634ACB829}" type="slidenum">
              <a:rPr lang="es-ES" altLang="es-AR" sz="1200" smtClean="0"/>
              <a:pPr>
                <a:spcBef>
                  <a:spcPct val="0"/>
                </a:spcBef>
                <a:buClrTx/>
                <a:buFontTx/>
                <a:buNone/>
              </a:pPr>
              <a:t>28</a:t>
            </a:fld>
            <a:endParaRPr lang="es-ES" altLang="es-AR" sz="1200" smtClean="0"/>
          </a:p>
        </p:txBody>
      </p:sp>
      <p:sp>
        <p:nvSpPr>
          <p:cNvPr id="39939" name="Rectángulo 2"/>
          <p:cNvSpPr>
            <a:spLocks noGrp="1" noChangeArrowheads="1"/>
          </p:cNvSpPr>
          <p:nvPr>
            <p:ph type="title"/>
          </p:nvPr>
        </p:nvSpPr>
        <p:spPr>
          <a:xfrm>
            <a:off x="908050" y="76200"/>
            <a:ext cx="8420100" cy="1104900"/>
          </a:xfrm>
        </p:spPr>
        <p:txBody>
          <a:bodyPr lIns="92075" tIns="46038" rIns="92075" bIns="46038"/>
          <a:lstStyle/>
          <a:p>
            <a:pPr algn="ctr" eaLnBrk="1" hangingPunct="1"/>
            <a:r>
              <a:rPr lang="es-ES" altLang="es-AR" u="sng" smtClean="0">
                <a:solidFill>
                  <a:schemeClr val="tx1"/>
                </a:solidFill>
              </a:rPr>
              <a:t>WLAN - Ventajas</a:t>
            </a:r>
            <a:endParaRPr lang="es-ES" altLang="es-AR" smtClean="0">
              <a:solidFill>
                <a:schemeClr val="tx1"/>
              </a:solidFill>
            </a:endParaRPr>
          </a:p>
        </p:txBody>
      </p:sp>
      <p:sp>
        <p:nvSpPr>
          <p:cNvPr id="39940" name="Rectángulo 3"/>
          <p:cNvSpPr>
            <a:spLocks noGrp="1" noChangeArrowheads="1"/>
          </p:cNvSpPr>
          <p:nvPr>
            <p:ph type="body" sz="half" idx="1"/>
          </p:nvPr>
        </p:nvSpPr>
        <p:spPr>
          <a:xfrm>
            <a:off x="762000" y="1652588"/>
            <a:ext cx="8686800" cy="3505200"/>
          </a:xfrm>
        </p:spPr>
        <p:txBody>
          <a:bodyPr lIns="92075" tIns="46038" rIns="92075" bIns="46038"/>
          <a:lstStyle/>
          <a:p>
            <a:pPr algn="just" eaLnBrk="1" hangingPunct="1">
              <a:spcBef>
                <a:spcPts val="500"/>
              </a:spcBef>
              <a:spcAft>
                <a:spcPts val="500"/>
              </a:spcAft>
            </a:pPr>
            <a:r>
              <a:rPr lang="es-ES" altLang="es-AR" sz="2400" smtClean="0">
                <a:latin typeface="Verdana" panose="020B0604030504040204" pitchFamily="34" charset="0"/>
                <a:ea typeface="Arial Unicode MS" pitchFamily="34" charset="-128"/>
              </a:rPr>
              <a:t>Movilidad: Información en tiempo real en cualquier lugar de la organización para todo usuario de la red. </a:t>
            </a:r>
          </a:p>
          <a:p>
            <a:pPr algn="just" eaLnBrk="1" hangingPunct="1">
              <a:spcBef>
                <a:spcPts val="500"/>
              </a:spcBef>
              <a:spcAft>
                <a:spcPts val="500"/>
              </a:spcAft>
            </a:pPr>
            <a:r>
              <a:rPr lang="es-ES" altLang="es-AR" sz="2400" smtClean="0">
                <a:latin typeface="Verdana" panose="020B0604030504040204" pitchFamily="34" charset="0"/>
              </a:rPr>
              <a:t>Facilidad de instalación: Evita obras para tirar cable por muros y techos. </a:t>
            </a:r>
          </a:p>
          <a:p>
            <a:pPr eaLnBrk="1" hangingPunct="1"/>
            <a:r>
              <a:rPr lang="es-ES" altLang="es-AR" sz="2400" smtClean="0">
                <a:latin typeface="Verdana" panose="020B0604030504040204" pitchFamily="34" charset="0"/>
              </a:rPr>
              <a:t>Flexibilidad: Permite llegar donde el cable no puede. </a:t>
            </a:r>
          </a:p>
          <a:p>
            <a:pPr eaLnBrk="1" hangingPunct="1"/>
            <a:r>
              <a:rPr lang="es-ES" altLang="es-AR" sz="2400" smtClean="0">
                <a:latin typeface="Verdana" panose="020B0604030504040204" pitchFamily="34" charset="0"/>
              </a:rPr>
              <a:t>Reducción de costos ante cambio frecuentes o entoros dinámicos. </a:t>
            </a:r>
          </a:p>
          <a:p>
            <a:pPr eaLnBrk="1" hangingPunct="1"/>
            <a:r>
              <a:rPr lang="es-ES" altLang="es-AR" sz="2400" smtClean="0">
                <a:latin typeface="Verdana" panose="020B0604030504040204" pitchFamily="34" charset="0"/>
              </a:rPr>
              <a:t>Escalabilidad: El cambio de topología de red es sencillo y trata igual pequeñas y grandes redes.</a:t>
            </a:r>
            <a:endParaRPr lang="es-ES" altLang="es-AR" sz="2400" smtClean="0">
              <a:latin typeface="Verdana" panose="020B0604030504040204" pitchFamily="34" charset="0"/>
              <a:ea typeface="Arial Unicode MS" pitchFamily="34" charset="-128"/>
            </a:endParaRPr>
          </a:p>
        </p:txBody>
      </p:sp>
    </p:spTree>
  </p:cSld>
  <p:clrMapOvr>
    <a:masterClrMapping/>
  </p:clrMapOvr>
  <p:transition spd="slow">
    <p:random/>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6 Marcador de número de diapositiva"/>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0"/>
              </a:spcBef>
              <a:buClrTx/>
              <a:buFontTx/>
              <a:buNone/>
            </a:pPr>
            <a:fld id="{D7F7F72B-DD56-480D-A5F6-6003C6B7F2A3}" type="slidenum">
              <a:rPr lang="es-ES" altLang="es-AR" sz="1200" smtClean="0"/>
              <a:pPr>
                <a:spcBef>
                  <a:spcPct val="0"/>
                </a:spcBef>
                <a:buClrTx/>
                <a:buFontTx/>
                <a:buNone/>
              </a:pPr>
              <a:t>29</a:t>
            </a:fld>
            <a:endParaRPr lang="es-ES" altLang="es-AR" sz="1200" smtClean="0"/>
          </a:p>
        </p:txBody>
      </p:sp>
      <p:sp>
        <p:nvSpPr>
          <p:cNvPr id="40963" name="Rectángulo 2"/>
          <p:cNvSpPr>
            <a:spLocks noGrp="1" noChangeArrowheads="1"/>
          </p:cNvSpPr>
          <p:nvPr>
            <p:ph type="title"/>
          </p:nvPr>
        </p:nvSpPr>
        <p:spPr>
          <a:xfrm>
            <a:off x="908050" y="-152400"/>
            <a:ext cx="8420100" cy="1104900"/>
          </a:xfrm>
        </p:spPr>
        <p:txBody>
          <a:bodyPr lIns="92075" tIns="46038" rIns="92075" bIns="46038"/>
          <a:lstStyle/>
          <a:p>
            <a:pPr algn="ctr" eaLnBrk="1" hangingPunct="1"/>
            <a:r>
              <a:rPr lang="es-ES" altLang="es-AR" u="sng" smtClean="0">
                <a:solidFill>
                  <a:schemeClr val="tx1"/>
                </a:solidFill>
              </a:rPr>
              <a:t>WLAN</a:t>
            </a:r>
            <a:endParaRPr lang="es-ES" altLang="es-AR" smtClean="0">
              <a:solidFill>
                <a:schemeClr val="tx1"/>
              </a:solidFill>
            </a:endParaRPr>
          </a:p>
        </p:txBody>
      </p:sp>
      <p:sp>
        <p:nvSpPr>
          <p:cNvPr id="40964" name="Rectángulo 3"/>
          <p:cNvSpPr>
            <a:spLocks noGrp="1" noChangeArrowheads="1"/>
          </p:cNvSpPr>
          <p:nvPr>
            <p:ph type="body" sz="half" idx="1"/>
          </p:nvPr>
        </p:nvSpPr>
        <p:spPr>
          <a:xfrm>
            <a:off x="838200" y="1652588"/>
            <a:ext cx="8686800" cy="3505200"/>
          </a:xfrm>
        </p:spPr>
        <p:txBody>
          <a:bodyPr lIns="92075" tIns="46038" rIns="92075" bIns="46038"/>
          <a:lstStyle/>
          <a:p>
            <a:pPr algn="ctr" eaLnBrk="1" hangingPunct="1">
              <a:buFont typeface="Wingdings" panose="05000000000000000000" pitchFamily="2" charset="2"/>
              <a:buNone/>
            </a:pPr>
            <a:r>
              <a:rPr lang="es-ES" altLang="es-AR" sz="2400" b="1" u="sng" smtClean="0"/>
              <a:t>Bluetooth</a:t>
            </a:r>
            <a:r>
              <a:rPr lang="es-ES" altLang="es-AR" sz="2000" u="sng" smtClean="0"/>
              <a:t> </a:t>
            </a:r>
          </a:p>
          <a:p>
            <a:pPr algn="ctr" eaLnBrk="1" hangingPunct="1">
              <a:buFont typeface="Wingdings" panose="05000000000000000000" pitchFamily="2" charset="2"/>
              <a:buNone/>
            </a:pPr>
            <a:endParaRPr lang="es-ES" altLang="es-AR" sz="2000" u="sng" smtClean="0"/>
          </a:p>
          <a:p>
            <a:pPr algn="just" eaLnBrk="1" hangingPunct="1"/>
            <a:r>
              <a:rPr lang="es-ES" altLang="es-AR" sz="2000" b="1" smtClean="0"/>
              <a:t>Es un estándar. La idea de Bluetooth es ser barato, consumir poca batería y alcanzar un máximo de 10 metros, para sustituir los cables que conectan teléfonos móviles, PDAs u ordenadores entre sí o con todo tipo de periféricos. </a:t>
            </a:r>
          </a:p>
          <a:p>
            <a:pPr algn="just" eaLnBrk="1" hangingPunct="1"/>
            <a:r>
              <a:rPr lang="es-ES" altLang="es-AR" sz="2000" b="1" smtClean="0"/>
              <a:t>También se usa en redes de área local (LANs), y en ´manos libres´ de automoviles. Bluetooth utiliza la banda 2.45 GHz del espectro radiofónico, que es abierta (no necesita licencia) y por tanto está muy saturada; para evitar interferencias usa técnicas especiales. </a:t>
            </a:r>
          </a:p>
          <a:p>
            <a:pPr algn="just" eaLnBrk="1" hangingPunct="1"/>
            <a:r>
              <a:rPr lang="es-ES" altLang="es-AR" sz="2000" b="1" smtClean="0"/>
              <a:t>Se conocen fallos de seguridad que podrían servir para robar datos. </a:t>
            </a:r>
            <a:endParaRPr lang="es-ES" altLang="es-AR" sz="2000" smtClean="0">
              <a:ea typeface="Arial Unicode MS" pitchFamily="34" charset="-128"/>
            </a:endParaRPr>
          </a:p>
        </p:txBody>
      </p:sp>
    </p:spTree>
  </p:cSld>
  <p:clrMapOvr>
    <a:masterClrMapping/>
  </p:clrMapOvr>
  <p:transition spd="slow">
    <p:random/>
  </p:transition>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5 Marcador de número de diapositiva"/>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0"/>
              </a:spcBef>
              <a:buClrTx/>
              <a:buFontTx/>
              <a:buNone/>
            </a:pPr>
            <a:fld id="{7CC6BC61-BDE9-4A8C-AD80-9DE107AD3EE1}" type="slidenum">
              <a:rPr lang="es-ES" altLang="es-AR" sz="1200" smtClean="0"/>
              <a:pPr>
                <a:spcBef>
                  <a:spcPct val="0"/>
                </a:spcBef>
                <a:buClrTx/>
                <a:buFontTx/>
                <a:buNone/>
              </a:pPr>
              <a:t>3</a:t>
            </a:fld>
            <a:endParaRPr lang="es-ES" altLang="es-AR" sz="1200" smtClean="0"/>
          </a:p>
        </p:txBody>
      </p:sp>
      <p:sp>
        <p:nvSpPr>
          <p:cNvPr id="522242" name="Rectángulo 2"/>
          <p:cNvSpPr>
            <a:spLocks noGrp="1" noChangeArrowheads="1"/>
          </p:cNvSpPr>
          <p:nvPr>
            <p:ph type="title"/>
          </p:nvPr>
        </p:nvSpPr>
        <p:spPr>
          <a:xfrm>
            <a:off x="742950" y="304800"/>
            <a:ext cx="8420100" cy="1143000"/>
          </a:xfrm>
        </p:spPr>
        <p:txBody>
          <a:bodyPr lIns="92075" tIns="46038" rIns="92075" bIns="46038"/>
          <a:lstStyle/>
          <a:p>
            <a:pPr algn="ctr" eaLnBrk="1" hangingPunct="1"/>
            <a:r>
              <a:rPr lang="es-ES_tradnl" altLang="es-AR" sz="3400" smtClean="0">
                <a:solidFill>
                  <a:srgbClr val="000080"/>
                </a:solidFill>
              </a:rPr>
              <a:t>Estructuras de Procesamiento de Información</a:t>
            </a:r>
            <a:endParaRPr lang="es-ES_tradnl" altLang="es-AR" smtClean="0"/>
          </a:p>
        </p:txBody>
      </p:sp>
      <p:grpSp>
        <p:nvGrpSpPr>
          <p:cNvPr id="11268" name="Grupo 3"/>
          <p:cNvGrpSpPr>
            <a:grpSpLocks/>
          </p:cNvGrpSpPr>
          <p:nvPr/>
        </p:nvGrpSpPr>
        <p:grpSpPr bwMode="auto">
          <a:xfrm>
            <a:off x="895350" y="1981200"/>
            <a:ext cx="3219450" cy="3883025"/>
            <a:chOff x="564" y="1248"/>
            <a:chExt cx="2028" cy="2446"/>
          </a:xfrm>
        </p:grpSpPr>
        <p:grpSp>
          <p:nvGrpSpPr>
            <p:cNvPr id="11283" name="Grupo 4"/>
            <p:cNvGrpSpPr>
              <a:grpSpLocks/>
            </p:cNvGrpSpPr>
            <p:nvPr/>
          </p:nvGrpSpPr>
          <p:grpSpPr bwMode="auto">
            <a:xfrm>
              <a:off x="564" y="1248"/>
              <a:ext cx="2028" cy="1872"/>
              <a:chOff x="208" y="1248"/>
              <a:chExt cx="2028" cy="1872"/>
            </a:xfrm>
          </p:grpSpPr>
          <p:graphicFrame>
            <p:nvGraphicFramePr>
              <p:cNvPr id="11286" name="Objeto 5"/>
              <p:cNvGraphicFramePr>
                <a:graphicFrameLocks/>
              </p:cNvGraphicFramePr>
              <p:nvPr/>
            </p:nvGraphicFramePr>
            <p:xfrm>
              <a:off x="393" y="1248"/>
              <a:ext cx="718" cy="1004"/>
            </p:xfrm>
            <a:graphic>
              <a:graphicData uri="http://schemas.openxmlformats.org/presentationml/2006/ole">
                <mc:AlternateContent xmlns:mc="http://schemas.openxmlformats.org/markup-compatibility/2006">
                  <mc:Choice xmlns:v="urn:schemas-microsoft-com:vml" Requires="v">
                    <p:oleObj spid="_x0000_s11303" name="Imagen" r:id="rId3" imgW="2735263" imgH="3825875" progId="">
                      <p:embed/>
                    </p:oleObj>
                  </mc:Choice>
                  <mc:Fallback>
                    <p:oleObj name="Imagen" r:id="rId3" imgW="2735263" imgH="3825875" progId="">
                      <p:embed/>
                      <p:pic>
                        <p:nvPicPr>
                          <p:cNvPr id="0" name="Objeto 5"/>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3" y="1248"/>
                            <a:ext cx="718" cy="10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11287" name="Imagen 6" descr="PC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768" y="1290"/>
                <a:ext cx="468" cy="3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88" name="Imagen 7" descr="PC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768" y="1962"/>
                <a:ext cx="468" cy="3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89" name="Imagen 8" descr="PC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768" y="2730"/>
                <a:ext cx="468" cy="3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90" name="Imagen 9" descr="PC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40" y="2730"/>
                <a:ext cx="468" cy="3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91" name="Imagen 10" descr="PC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08" y="2730"/>
                <a:ext cx="468" cy="3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92" name="Línea 11"/>
              <p:cNvSpPr>
                <a:spLocks noChangeShapeType="1"/>
              </p:cNvSpPr>
              <p:nvPr/>
            </p:nvSpPr>
            <p:spPr bwMode="auto">
              <a:xfrm flipV="1">
                <a:off x="468" y="2256"/>
                <a:ext cx="208" cy="48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s-AR"/>
              </a:p>
            </p:txBody>
          </p:sp>
          <p:sp>
            <p:nvSpPr>
              <p:cNvPr id="11293" name="Línea 12"/>
              <p:cNvSpPr>
                <a:spLocks noChangeShapeType="1"/>
              </p:cNvSpPr>
              <p:nvPr/>
            </p:nvSpPr>
            <p:spPr bwMode="auto">
              <a:xfrm flipH="1" flipV="1">
                <a:off x="936" y="2256"/>
                <a:ext cx="312" cy="48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s-AR"/>
              </a:p>
            </p:txBody>
          </p:sp>
          <p:sp>
            <p:nvSpPr>
              <p:cNvPr id="11294" name="Línea 13"/>
              <p:cNvSpPr>
                <a:spLocks noChangeShapeType="1"/>
              </p:cNvSpPr>
              <p:nvPr/>
            </p:nvSpPr>
            <p:spPr bwMode="auto">
              <a:xfrm flipH="1" flipV="1">
                <a:off x="1092" y="2256"/>
                <a:ext cx="832" cy="48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s-AR"/>
              </a:p>
            </p:txBody>
          </p:sp>
          <p:sp>
            <p:nvSpPr>
              <p:cNvPr id="11295" name="Línea 14"/>
              <p:cNvSpPr>
                <a:spLocks noChangeShapeType="1"/>
              </p:cNvSpPr>
              <p:nvPr/>
            </p:nvSpPr>
            <p:spPr bwMode="auto">
              <a:xfrm flipH="1" flipV="1">
                <a:off x="1092" y="1920"/>
                <a:ext cx="884" cy="4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s-AR"/>
              </a:p>
            </p:txBody>
          </p:sp>
          <p:sp>
            <p:nvSpPr>
              <p:cNvPr id="11296" name="Línea 15"/>
              <p:cNvSpPr>
                <a:spLocks noChangeShapeType="1"/>
              </p:cNvSpPr>
              <p:nvPr/>
            </p:nvSpPr>
            <p:spPr bwMode="auto">
              <a:xfrm flipH="1">
                <a:off x="1092" y="1440"/>
                <a:ext cx="728" cy="28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s-AR"/>
              </a:p>
            </p:txBody>
          </p:sp>
        </p:grpSp>
        <p:sp>
          <p:nvSpPr>
            <p:cNvPr id="11284" name="Cuadro de texto 16"/>
            <p:cNvSpPr txBox="1">
              <a:spLocks noChangeArrowheads="1"/>
            </p:cNvSpPr>
            <p:nvPr/>
          </p:nvSpPr>
          <p:spPr bwMode="auto">
            <a:xfrm>
              <a:off x="816" y="3195"/>
              <a:ext cx="1502"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r>
                <a:rPr lang="es-ES_tradnl" altLang="es-AR" sz="1800">
                  <a:solidFill>
                    <a:srgbClr val="0000FF"/>
                  </a:solidFill>
                </a:rPr>
                <a:t>Centralizada</a:t>
              </a:r>
            </a:p>
          </p:txBody>
        </p:sp>
        <p:sp>
          <p:nvSpPr>
            <p:cNvPr id="11285" name="Cuadro de texto 17"/>
            <p:cNvSpPr txBox="1">
              <a:spLocks noChangeArrowheads="1"/>
            </p:cNvSpPr>
            <p:nvPr/>
          </p:nvSpPr>
          <p:spPr bwMode="auto">
            <a:xfrm>
              <a:off x="1008" y="3482"/>
              <a:ext cx="121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r>
                <a:rPr lang="es-ES_tradnl" altLang="es-AR" sz="1600"/>
                <a:t>Terminales “bobas”</a:t>
              </a:r>
              <a:endParaRPr lang="es-ES_tradnl" altLang="es-AR" sz="2400"/>
            </a:p>
          </p:txBody>
        </p:sp>
      </p:grpSp>
      <p:grpSp>
        <p:nvGrpSpPr>
          <p:cNvPr id="11269" name="Grupo 18"/>
          <p:cNvGrpSpPr>
            <a:grpSpLocks/>
          </p:cNvGrpSpPr>
          <p:nvPr/>
        </p:nvGrpSpPr>
        <p:grpSpPr bwMode="auto">
          <a:xfrm>
            <a:off x="5486400" y="1905000"/>
            <a:ext cx="3783013" cy="3959225"/>
            <a:chOff x="3389" y="1200"/>
            <a:chExt cx="2383" cy="2494"/>
          </a:xfrm>
        </p:grpSpPr>
        <p:pic>
          <p:nvPicPr>
            <p:cNvPr id="11270" name="Imagen 19" descr="PC"/>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89" y="1248"/>
              <a:ext cx="563" cy="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1" name="Imagen 20" descr="PC"/>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57" y="2400"/>
              <a:ext cx="563" cy="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2" name="Imagen 21" descr="PC3"/>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536" y="2496"/>
              <a:ext cx="533" cy="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1273" name="Objeto 22"/>
            <p:cNvGraphicFramePr>
              <a:graphicFrameLocks/>
            </p:cNvGraphicFramePr>
            <p:nvPr/>
          </p:nvGraphicFramePr>
          <p:xfrm>
            <a:off x="4732" y="1200"/>
            <a:ext cx="676" cy="716"/>
          </p:xfrm>
          <a:graphic>
            <a:graphicData uri="http://schemas.openxmlformats.org/presentationml/2006/ole">
              <mc:AlternateContent xmlns:mc="http://schemas.openxmlformats.org/markup-compatibility/2006">
                <mc:Choice xmlns:v="urn:schemas-microsoft-com:vml" Requires="v">
                  <p:oleObj spid="_x0000_s11304" name="Imagen" r:id="rId8" imgW="2735263" imgH="3825875" progId="">
                    <p:embed/>
                  </p:oleObj>
                </mc:Choice>
                <mc:Fallback>
                  <p:oleObj name="Imagen" r:id="rId8" imgW="2735263" imgH="3825875" progId="">
                    <p:embed/>
                    <p:pic>
                      <p:nvPicPr>
                        <p:cNvPr id="0" name="Objeto 22"/>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32" y="1200"/>
                          <a:ext cx="676" cy="7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11274" name="Imagen 23" descr="PC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304" y="1488"/>
              <a:ext cx="468" cy="3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75" name="Línea 24"/>
            <p:cNvSpPr>
              <a:spLocks noChangeShapeType="1"/>
            </p:cNvSpPr>
            <p:nvPr/>
          </p:nvSpPr>
          <p:spPr bwMode="auto">
            <a:xfrm>
              <a:off x="3900" y="1488"/>
              <a:ext cx="832"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s-AR"/>
            </a:p>
          </p:txBody>
        </p:sp>
        <p:sp>
          <p:nvSpPr>
            <p:cNvPr id="11276" name="Línea 25"/>
            <p:cNvSpPr>
              <a:spLocks noChangeShapeType="1"/>
            </p:cNvSpPr>
            <p:nvPr/>
          </p:nvSpPr>
          <p:spPr bwMode="auto">
            <a:xfrm flipV="1">
              <a:off x="3952" y="1728"/>
              <a:ext cx="780" cy="1008"/>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s-AR"/>
            </a:p>
          </p:txBody>
        </p:sp>
        <p:sp>
          <p:nvSpPr>
            <p:cNvPr id="11277" name="Línea 26"/>
            <p:cNvSpPr>
              <a:spLocks noChangeShapeType="1"/>
            </p:cNvSpPr>
            <p:nvPr/>
          </p:nvSpPr>
          <p:spPr bwMode="auto">
            <a:xfrm flipH="1" flipV="1">
              <a:off x="5200" y="1920"/>
              <a:ext cx="156" cy="48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s-AR"/>
            </a:p>
          </p:txBody>
        </p:sp>
        <p:sp>
          <p:nvSpPr>
            <p:cNvPr id="11278" name="Línea 27"/>
            <p:cNvSpPr>
              <a:spLocks noChangeShapeType="1"/>
            </p:cNvSpPr>
            <p:nvPr/>
          </p:nvSpPr>
          <p:spPr bwMode="auto">
            <a:xfrm>
              <a:off x="3692" y="1824"/>
              <a:ext cx="0" cy="72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s-AR"/>
            </a:p>
          </p:txBody>
        </p:sp>
        <p:sp>
          <p:nvSpPr>
            <p:cNvPr id="11279" name="Línea 28"/>
            <p:cNvSpPr>
              <a:spLocks noChangeShapeType="1"/>
            </p:cNvSpPr>
            <p:nvPr/>
          </p:nvSpPr>
          <p:spPr bwMode="auto">
            <a:xfrm>
              <a:off x="3952" y="2736"/>
              <a:ext cx="1196"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s-AR"/>
            </a:p>
          </p:txBody>
        </p:sp>
        <p:sp>
          <p:nvSpPr>
            <p:cNvPr id="11280" name="Línea 29"/>
            <p:cNvSpPr>
              <a:spLocks noChangeShapeType="1"/>
            </p:cNvSpPr>
            <p:nvPr/>
          </p:nvSpPr>
          <p:spPr bwMode="auto">
            <a:xfrm>
              <a:off x="3900" y="1824"/>
              <a:ext cx="1300" cy="816"/>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s-AR"/>
            </a:p>
          </p:txBody>
        </p:sp>
        <p:sp>
          <p:nvSpPr>
            <p:cNvPr id="11281" name="Cuadro de texto 30"/>
            <p:cNvSpPr txBox="1">
              <a:spLocks noChangeArrowheads="1"/>
            </p:cNvSpPr>
            <p:nvPr/>
          </p:nvSpPr>
          <p:spPr bwMode="auto">
            <a:xfrm>
              <a:off x="4004" y="3195"/>
              <a:ext cx="1320" cy="3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r>
                <a:rPr lang="es-ES_tradnl" altLang="es-AR" sz="1800">
                  <a:solidFill>
                    <a:srgbClr val="0000FF"/>
                  </a:solidFill>
                </a:rPr>
                <a:t>Distribuída</a:t>
              </a:r>
            </a:p>
          </p:txBody>
        </p:sp>
        <p:sp>
          <p:nvSpPr>
            <p:cNvPr id="11282" name="Cuadro de texto 31"/>
            <p:cNvSpPr txBox="1">
              <a:spLocks noChangeArrowheads="1"/>
            </p:cNvSpPr>
            <p:nvPr/>
          </p:nvSpPr>
          <p:spPr bwMode="auto">
            <a:xfrm>
              <a:off x="3957" y="3482"/>
              <a:ext cx="1435"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r>
                <a:rPr lang="es-ES_tradnl" altLang="es-AR" sz="1600"/>
                <a:t>Terminales Inteligentes</a:t>
              </a:r>
              <a:endParaRPr lang="es-ES_tradnl" altLang="es-AR" sz="2400"/>
            </a:p>
          </p:txBody>
        </p:sp>
      </p:grpSp>
    </p:spTree>
  </p:cSld>
  <p:clrMapOvr>
    <a:masterClrMapping/>
  </p:clrMapOvr>
  <p:transition spd="slow">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 fill="hold" grpId="0" nodeType="afterEffect">
                                  <p:stCondLst>
                                    <p:cond delay="0"/>
                                  </p:stCondLst>
                                  <p:childTnLst>
                                    <p:set>
                                      <p:cBhvr>
                                        <p:cTn id="6" dur="1" fill="hold">
                                          <p:stCondLst>
                                            <p:cond delay="0"/>
                                          </p:stCondLst>
                                        </p:cTn>
                                        <p:tgtEl>
                                          <p:spTgt spid="522242"/>
                                        </p:tgtEl>
                                        <p:attrNameLst>
                                          <p:attrName>style.visibility</p:attrName>
                                        </p:attrNameLst>
                                      </p:cBhvr>
                                      <p:to>
                                        <p:strVal val="visible"/>
                                      </p:to>
                                    </p:set>
                                    <p:anim calcmode="lin" valueType="num">
                                      <p:cBhvr additive="base">
                                        <p:cTn id="7" dur="500" fill="hold"/>
                                        <p:tgtEl>
                                          <p:spTgt spid="522242"/>
                                        </p:tgtEl>
                                        <p:attrNameLst>
                                          <p:attrName>ppt_x</p:attrName>
                                        </p:attrNameLst>
                                      </p:cBhvr>
                                      <p:tavLst>
                                        <p:tav tm="0">
                                          <p:val>
                                            <p:strVal val="#ppt_x"/>
                                          </p:val>
                                        </p:tav>
                                        <p:tav tm="100000">
                                          <p:val>
                                            <p:strVal val="#ppt_x"/>
                                          </p:val>
                                        </p:tav>
                                      </p:tavLst>
                                    </p:anim>
                                    <p:anim calcmode="lin" valueType="num">
                                      <p:cBhvr additive="base">
                                        <p:cTn id="8" dur="500" fill="hold"/>
                                        <p:tgtEl>
                                          <p:spTgt spid="52224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42" grpId="0"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6 Marcador de número de diapositiva"/>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0"/>
              </a:spcBef>
              <a:buClrTx/>
              <a:buFontTx/>
              <a:buNone/>
            </a:pPr>
            <a:fld id="{101A2939-3003-459A-AD3F-465FCC08A01E}" type="slidenum">
              <a:rPr lang="es-ES" altLang="es-AR" sz="1200" smtClean="0"/>
              <a:pPr>
                <a:spcBef>
                  <a:spcPct val="0"/>
                </a:spcBef>
                <a:buClrTx/>
                <a:buFontTx/>
                <a:buNone/>
              </a:pPr>
              <a:t>30</a:t>
            </a:fld>
            <a:endParaRPr lang="es-ES" altLang="es-AR" sz="1200" smtClean="0"/>
          </a:p>
        </p:txBody>
      </p:sp>
      <p:sp>
        <p:nvSpPr>
          <p:cNvPr id="41987" name="Rectángulo 2"/>
          <p:cNvSpPr>
            <a:spLocks noGrp="1" noChangeArrowheads="1"/>
          </p:cNvSpPr>
          <p:nvPr>
            <p:ph type="title"/>
          </p:nvPr>
        </p:nvSpPr>
        <p:spPr>
          <a:xfrm>
            <a:off x="908050" y="-152400"/>
            <a:ext cx="8420100" cy="1104900"/>
          </a:xfrm>
        </p:spPr>
        <p:txBody>
          <a:bodyPr lIns="92075" tIns="46038" rIns="92075" bIns="46038"/>
          <a:lstStyle/>
          <a:p>
            <a:pPr algn="ctr" eaLnBrk="1" hangingPunct="1"/>
            <a:r>
              <a:rPr lang="es-ES" altLang="es-AR" u="sng" smtClean="0">
                <a:solidFill>
                  <a:schemeClr val="tx1"/>
                </a:solidFill>
              </a:rPr>
              <a:t>WLAN</a:t>
            </a:r>
            <a:endParaRPr lang="es-ES" altLang="es-AR" smtClean="0">
              <a:solidFill>
                <a:schemeClr val="tx1"/>
              </a:solidFill>
            </a:endParaRPr>
          </a:p>
        </p:txBody>
      </p:sp>
      <p:sp>
        <p:nvSpPr>
          <p:cNvPr id="41988" name="Rectángulo 3"/>
          <p:cNvSpPr>
            <a:spLocks noGrp="1" noChangeArrowheads="1"/>
          </p:cNvSpPr>
          <p:nvPr>
            <p:ph type="body" sz="half" idx="1"/>
          </p:nvPr>
        </p:nvSpPr>
        <p:spPr>
          <a:xfrm>
            <a:off x="838200" y="1196975"/>
            <a:ext cx="8686800" cy="3505200"/>
          </a:xfrm>
        </p:spPr>
        <p:txBody>
          <a:bodyPr lIns="92075" tIns="46038" rIns="92075" bIns="46038"/>
          <a:lstStyle/>
          <a:p>
            <a:pPr algn="ctr" eaLnBrk="1" hangingPunct="1">
              <a:buFont typeface="Wingdings" panose="05000000000000000000" pitchFamily="2" charset="2"/>
              <a:buNone/>
            </a:pPr>
            <a:r>
              <a:rPr lang="es-ES" altLang="es-AR" sz="2400" b="1" u="sng" smtClean="0"/>
              <a:t>WiFi</a:t>
            </a:r>
            <a:endParaRPr lang="es-ES" altLang="es-AR" sz="2000" u="sng" smtClean="0"/>
          </a:p>
          <a:p>
            <a:pPr algn="just" eaLnBrk="1" hangingPunct="1"/>
            <a:r>
              <a:rPr lang="es-ES" altLang="es-AR" sz="2000" b="1" smtClean="0"/>
              <a:t>Diseñado para redes de área local, de mediano alcance</a:t>
            </a:r>
          </a:p>
          <a:p>
            <a:pPr algn="just" eaLnBrk="1" hangingPunct="1"/>
            <a:r>
              <a:rPr lang="es-ES" altLang="es-AR" sz="2000" b="1" smtClean="0"/>
              <a:t>Usa la banda de 2.45 GHz (la misma que Bluetooth), y alcanza 40 metros en interiores y cerca de 100 en exteriores. Con antenas especiales se han conseguido enlaces punto a punto de más de 100 kilómetros. </a:t>
            </a:r>
          </a:p>
          <a:p>
            <a:pPr algn="just" eaLnBrk="1" hangingPunct="1"/>
            <a:r>
              <a:rPr lang="es-ES" altLang="es-AR" sz="2000" b="1" smtClean="0"/>
              <a:t>Consta de un Punto de Acceso conectado al módem o ´router´ ADSL o de cable y una tarjeta WiFi por ordenador. El punto de acceso emite y recibe de tal modo que varios ordenadores comparten la salida a Internet sin problemas (ni configuraciones). </a:t>
            </a:r>
          </a:p>
          <a:p>
            <a:pPr algn="just" eaLnBrk="1" hangingPunct="1"/>
            <a:r>
              <a:rPr lang="es-ES" altLang="es-AR" sz="2000" b="1" smtClean="0"/>
              <a:t>Un ordenador con WiFi detecta automáticamente su presencia, y pregunta al usuario si se quiere conectar. </a:t>
            </a:r>
          </a:p>
          <a:p>
            <a:pPr algn="just" eaLnBrk="1" hangingPunct="1"/>
            <a:r>
              <a:rPr lang="es-ES" altLang="es-AR" sz="2000" b="1" smtClean="0"/>
              <a:t>El principal inconveniente de WiFi es la seguridad</a:t>
            </a:r>
          </a:p>
        </p:txBody>
      </p:sp>
    </p:spTree>
  </p:cSld>
  <p:clrMapOvr>
    <a:masterClrMapping/>
  </p:clrMapOvr>
  <p:transition spd="slow">
    <p:random/>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1 Título"/>
          <p:cNvSpPr>
            <a:spLocks noGrp="1"/>
          </p:cNvSpPr>
          <p:nvPr>
            <p:ph type="title"/>
          </p:nvPr>
        </p:nvSpPr>
        <p:spPr/>
        <p:txBody>
          <a:bodyPr/>
          <a:lstStyle/>
          <a:p>
            <a:pPr algn="ctr" eaLnBrk="1" hangingPunct="1"/>
            <a:r>
              <a:rPr lang="es-AR" altLang="es-AR" smtClean="0"/>
              <a:t>WLAN</a:t>
            </a:r>
          </a:p>
        </p:txBody>
      </p:sp>
      <p:sp>
        <p:nvSpPr>
          <p:cNvPr id="3" name="2 Marcador de texto"/>
          <p:cNvSpPr>
            <a:spLocks noGrp="1"/>
          </p:cNvSpPr>
          <p:nvPr>
            <p:ph type="body" sz="half" idx="1"/>
          </p:nvPr>
        </p:nvSpPr>
        <p:spPr>
          <a:xfrm>
            <a:off x="990600" y="1600200"/>
            <a:ext cx="8426450" cy="4530725"/>
          </a:xfrm>
        </p:spPr>
        <p:txBody>
          <a:bodyPr/>
          <a:lstStyle/>
          <a:p>
            <a:pPr marL="0" indent="0" algn="ctr" eaLnBrk="1" hangingPunct="1">
              <a:buFont typeface="Wingdings" panose="05000000000000000000" pitchFamily="2" charset="2"/>
              <a:buNone/>
              <a:defRPr/>
            </a:pPr>
            <a:r>
              <a:rPr lang="es-AR" b="1" u="sng" dirty="0" err="1" smtClean="0"/>
              <a:t>WiMax</a:t>
            </a:r>
            <a:endParaRPr lang="es-AR" b="1" u="sng" dirty="0" smtClean="0"/>
          </a:p>
          <a:p>
            <a:pPr algn="just" eaLnBrk="1" hangingPunct="1">
              <a:defRPr/>
            </a:pPr>
            <a:r>
              <a:rPr lang="es-AR" sz="2400" dirty="0" err="1" smtClean="0"/>
              <a:t>WiMax</a:t>
            </a:r>
            <a:r>
              <a:rPr lang="es-AR" sz="2400" dirty="0" smtClean="0"/>
              <a:t>, proviene de </a:t>
            </a:r>
            <a:r>
              <a:rPr lang="es-AR" sz="2400" dirty="0" err="1" smtClean="0"/>
              <a:t>Worldwide</a:t>
            </a:r>
            <a:r>
              <a:rPr lang="es-AR" sz="2400" dirty="0" smtClean="0"/>
              <a:t> </a:t>
            </a:r>
            <a:r>
              <a:rPr lang="es-AR" sz="2400" dirty="0" err="1" smtClean="0"/>
              <a:t>Interoperability</a:t>
            </a:r>
            <a:r>
              <a:rPr lang="es-AR" sz="2400" dirty="0" smtClean="0"/>
              <a:t> </a:t>
            </a:r>
            <a:r>
              <a:rPr lang="es-AR" sz="2400" dirty="0" err="1" smtClean="0"/>
              <a:t>Microwave</a:t>
            </a:r>
            <a:r>
              <a:rPr lang="es-AR" sz="2400" dirty="0" smtClean="0"/>
              <a:t> Access, o en español </a:t>
            </a:r>
            <a:r>
              <a:rPr lang="es-AR" sz="2400" dirty="0" err="1" smtClean="0"/>
              <a:t>Interoperatibilidad</a:t>
            </a:r>
            <a:r>
              <a:rPr lang="es-AR" sz="2400" dirty="0" smtClean="0"/>
              <a:t> para el Acceso por Microondas, supone una evolución respecto al </a:t>
            </a:r>
            <a:r>
              <a:rPr lang="es-AR" sz="2400" dirty="0" err="1" smtClean="0"/>
              <a:t>Wi</a:t>
            </a:r>
            <a:r>
              <a:rPr lang="es-AR" sz="2400" dirty="0" smtClean="0"/>
              <a:t>-Fi.</a:t>
            </a:r>
          </a:p>
          <a:p>
            <a:pPr algn="just" eaLnBrk="1" hangingPunct="1">
              <a:defRPr/>
            </a:pPr>
            <a:r>
              <a:rPr lang="es-AR" sz="2400" dirty="0" smtClean="0"/>
              <a:t>Diseñado para redes de alcance amplio de 40 a 100 Km.</a:t>
            </a:r>
          </a:p>
          <a:p>
            <a:pPr algn="just" eaLnBrk="1" hangingPunct="1">
              <a:defRPr/>
            </a:pPr>
            <a:r>
              <a:rPr lang="es-AR" sz="2400" dirty="0" smtClean="0"/>
              <a:t>Alta velocidad, hasta 128 Mbps.</a:t>
            </a:r>
          </a:p>
          <a:p>
            <a:pPr algn="just" eaLnBrk="1" hangingPunct="1">
              <a:defRPr/>
            </a:pPr>
            <a:r>
              <a:rPr lang="es-AR" sz="2400" dirty="0" smtClean="0"/>
              <a:t>Facilidad de agregar más canales</a:t>
            </a:r>
          </a:p>
          <a:p>
            <a:pPr algn="just" eaLnBrk="1" hangingPunct="1">
              <a:defRPr/>
            </a:pPr>
            <a:r>
              <a:rPr lang="es-AR" sz="2400" dirty="0" smtClean="0"/>
              <a:t>Ancho de banda configurables y no cerrados</a:t>
            </a:r>
          </a:p>
          <a:p>
            <a:pPr algn="just" eaLnBrk="1" hangingPunct="1">
              <a:defRPr/>
            </a:pPr>
            <a:r>
              <a:rPr lang="es-AR" sz="2400" dirty="0" smtClean="0"/>
              <a:t>Varios servicios simultáneos (telefonía IP, video, audio, etc.)</a:t>
            </a:r>
          </a:p>
          <a:p>
            <a:pPr eaLnBrk="1" hangingPunct="1">
              <a:defRPr/>
            </a:pPr>
            <a:endParaRPr lang="es-AR" dirty="0" smtClean="0"/>
          </a:p>
          <a:p>
            <a:pPr marL="0" indent="0" eaLnBrk="1" hangingPunct="1">
              <a:buFont typeface="Wingdings" panose="05000000000000000000" pitchFamily="2" charset="2"/>
              <a:buNone/>
              <a:defRPr/>
            </a:pPr>
            <a:endParaRPr lang="es-AR" dirty="0" smtClean="0"/>
          </a:p>
        </p:txBody>
      </p:sp>
      <p:sp>
        <p:nvSpPr>
          <p:cNvPr id="43012" name="4 Marcador de número de diapositiva"/>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0"/>
              </a:spcBef>
              <a:buClrTx/>
              <a:buFontTx/>
              <a:buNone/>
            </a:pPr>
            <a:fld id="{E45A8365-A4AD-40AA-B7B4-B09A20BD7150}" type="slidenum">
              <a:rPr lang="es-ES" altLang="es-AR" sz="1200" smtClean="0"/>
              <a:pPr>
                <a:spcBef>
                  <a:spcPct val="0"/>
                </a:spcBef>
                <a:buClrTx/>
                <a:buFontTx/>
                <a:buNone/>
              </a:pPr>
              <a:t>31</a:t>
            </a:fld>
            <a:endParaRPr lang="es-ES" altLang="es-AR" sz="120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1 Título"/>
          <p:cNvSpPr>
            <a:spLocks noGrp="1"/>
          </p:cNvSpPr>
          <p:nvPr>
            <p:ph type="title"/>
          </p:nvPr>
        </p:nvSpPr>
        <p:spPr/>
        <p:txBody>
          <a:bodyPr/>
          <a:lstStyle/>
          <a:p>
            <a:pPr algn="ctr" eaLnBrk="1" hangingPunct="1"/>
            <a:r>
              <a:rPr lang="es-AR" altLang="es-AR" smtClean="0"/>
              <a:t>Red Privada Virtual (VPN)</a:t>
            </a:r>
          </a:p>
        </p:txBody>
      </p:sp>
      <p:sp>
        <p:nvSpPr>
          <p:cNvPr id="3" name="2 Marcador de texto"/>
          <p:cNvSpPr>
            <a:spLocks noGrp="1"/>
          </p:cNvSpPr>
          <p:nvPr>
            <p:ph type="body" sz="half" idx="1"/>
          </p:nvPr>
        </p:nvSpPr>
        <p:spPr>
          <a:xfrm>
            <a:off x="990600" y="1778000"/>
            <a:ext cx="8426450" cy="4530725"/>
          </a:xfrm>
        </p:spPr>
        <p:txBody>
          <a:bodyPr/>
          <a:lstStyle/>
          <a:p>
            <a:pPr eaLnBrk="1" hangingPunct="1">
              <a:defRPr/>
            </a:pPr>
            <a:r>
              <a:rPr lang="es-AR" dirty="0" smtClean="0"/>
              <a:t>VPN (Virtual </a:t>
            </a:r>
            <a:r>
              <a:rPr lang="es-AR" dirty="0" err="1" smtClean="0"/>
              <a:t>Private</a:t>
            </a:r>
            <a:r>
              <a:rPr lang="es-AR" dirty="0" smtClean="0"/>
              <a:t> Network) es una tecnología de red que permite una extensión de la LAN sobre una red pública (Internet).</a:t>
            </a:r>
          </a:p>
          <a:p>
            <a:pPr eaLnBrk="1" hangingPunct="1">
              <a:defRPr/>
            </a:pPr>
            <a:r>
              <a:rPr lang="es-AR" dirty="0" smtClean="0"/>
              <a:t>Aspectos importantes a considerar</a:t>
            </a:r>
          </a:p>
          <a:p>
            <a:pPr lvl="2" eaLnBrk="1" hangingPunct="1">
              <a:defRPr/>
            </a:pPr>
            <a:r>
              <a:rPr lang="es-ES" dirty="0" smtClean="0">
                <a:ea typeface="+mn-ea"/>
                <a:cs typeface="+mn-cs"/>
              </a:rPr>
              <a:t>Autentificación.</a:t>
            </a:r>
          </a:p>
          <a:p>
            <a:pPr lvl="2" eaLnBrk="1" hangingPunct="1">
              <a:defRPr/>
            </a:pPr>
            <a:r>
              <a:rPr lang="es-ES" dirty="0" smtClean="0">
                <a:ea typeface="+mn-ea"/>
                <a:cs typeface="+mn-cs"/>
              </a:rPr>
              <a:t>Integridad.</a:t>
            </a:r>
          </a:p>
          <a:p>
            <a:pPr lvl="2" eaLnBrk="1" hangingPunct="1">
              <a:defRPr/>
            </a:pPr>
            <a:r>
              <a:rPr lang="es-ES" dirty="0" smtClean="0">
                <a:ea typeface="+mn-ea"/>
                <a:cs typeface="+mn-cs"/>
              </a:rPr>
              <a:t>Confidencialidad.</a:t>
            </a:r>
          </a:p>
          <a:p>
            <a:pPr lvl="2" eaLnBrk="1" hangingPunct="1">
              <a:defRPr/>
            </a:pPr>
            <a:r>
              <a:rPr lang="es-ES" dirty="0" smtClean="0">
                <a:ea typeface="+mn-ea"/>
                <a:cs typeface="+mn-cs"/>
              </a:rPr>
              <a:t>No repudio.</a:t>
            </a:r>
          </a:p>
          <a:p>
            <a:pPr eaLnBrk="1" hangingPunct="1">
              <a:defRPr/>
            </a:pPr>
            <a:endParaRPr lang="es-AR" dirty="0" smtClean="0"/>
          </a:p>
        </p:txBody>
      </p:sp>
      <p:sp>
        <p:nvSpPr>
          <p:cNvPr id="44036" name="4 Marcador de número de diapositiva"/>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0"/>
              </a:spcBef>
              <a:buClrTx/>
              <a:buFontTx/>
              <a:buNone/>
            </a:pPr>
            <a:fld id="{D4ECBC0A-C681-4023-AB2A-EEB579F30C5F}" type="slidenum">
              <a:rPr lang="es-ES" altLang="es-AR" sz="1200" smtClean="0"/>
              <a:pPr>
                <a:spcBef>
                  <a:spcPct val="0"/>
                </a:spcBef>
                <a:buClrTx/>
                <a:buFontTx/>
                <a:buNone/>
              </a:pPr>
              <a:t>32</a:t>
            </a:fld>
            <a:endParaRPr lang="es-ES" altLang="es-AR" sz="1200"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1 Título"/>
          <p:cNvSpPr>
            <a:spLocks noGrp="1"/>
          </p:cNvSpPr>
          <p:nvPr>
            <p:ph type="title"/>
          </p:nvPr>
        </p:nvSpPr>
        <p:spPr/>
        <p:txBody>
          <a:bodyPr/>
          <a:lstStyle/>
          <a:p>
            <a:pPr algn="ctr" eaLnBrk="1" hangingPunct="1"/>
            <a:r>
              <a:rPr lang="es-AR" altLang="es-AR" smtClean="0"/>
              <a:t>Red Privada Virtual (VPN)</a:t>
            </a:r>
          </a:p>
        </p:txBody>
      </p:sp>
      <p:sp>
        <p:nvSpPr>
          <p:cNvPr id="45059" name="2 Marcador de texto"/>
          <p:cNvSpPr>
            <a:spLocks noGrp="1"/>
          </p:cNvSpPr>
          <p:nvPr>
            <p:ph type="body" sz="half" idx="1"/>
          </p:nvPr>
        </p:nvSpPr>
        <p:spPr>
          <a:xfrm>
            <a:off x="990600" y="1706563"/>
            <a:ext cx="8426450" cy="4530725"/>
          </a:xfrm>
        </p:spPr>
        <p:txBody>
          <a:bodyPr/>
          <a:lstStyle/>
          <a:p>
            <a:pPr marL="0" indent="0" algn="ctr" eaLnBrk="1" hangingPunct="1">
              <a:lnSpc>
                <a:spcPct val="90000"/>
              </a:lnSpc>
              <a:buFont typeface="Wingdings" panose="05000000000000000000" pitchFamily="2" charset="2"/>
              <a:buNone/>
            </a:pPr>
            <a:r>
              <a:rPr lang="es-AR" altLang="es-AR" b="1" u="sng" smtClean="0"/>
              <a:t>Tipos de VPN</a:t>
            </a:r>
          </a:p>
          <a:p>
            <a:pPr marL="0" indent="0" eaLnBrk="1" hangingPunct="1">
              <a:lnSpc>
                <a:spcPct val="90000"/>
              </a:lnSpc>
            </a:pPr>
            <a:r>
              <a:rPr lang="es-ES" altLang="es-AR" b="1" smtClean="0"/>
              <a:t>VPN de acceso remoto</a:t>
            </a:r>
          </a:p>
          <a:p>
            <a:pPr lvl="1" eaLnBrk="1" hangingPunct="1">
              <a:lnSpc>
                <a:spcPct val="90000"/>
              </a:lnSpc>
            </a:pPr>
            <a:r>
              <a:rPr lang="es-ES" altLang="es-AR" smtClean="0"/>
              <a:t>Utilizan Internet como vía de acceso</a:t>
            </a:r>
            <a:r>
              <a:rPr lang="es-ES" altLang="es-AR" b="1" smtClean="0"/>
              <a:t>.</a:t>
            </a:r>
          </a:p>
          <a:p>
            <a:pPr marL="0" indent="0" eaLnBrk="1" hangingPunct="1">
              <a:lnSpc>
                <a:spcPct val="90000"/>
              </a:lnSpc>
            </a:pPr>
            <a:r>
              <a:rPr lang="es-ES" altLang="es-AR" b="1" smtClean="0"/>
              <a:t>VPN punto a punto</a:t>
            </a:r>
          </a:p>
          <a:p>
            <a:pPr lvl="1" eaLnBrk="1" hangingPunct="1">
              <a:lnSpc>
                <a:spcPct val="90000"/>
              </a:lnSpc>
            </a:pPr>
            <a:r>
              <a:rPr lang="es-ES" altLang="es-AR" smtClean="0"/>
              <a:t>Tecnología de túnel o “tunneling” que utiliza el protocolo PPTP (Protocolo de Túnel de Punto a Punto). </a:t>
            </a:r>
          </a:p>
          <a:p>
            <a:pPr marL="0" indent="0" eaLnBrk="1" hangingPunct="1">
              <a:lnSpc>
                <a:spcPct val="90000"/>
              </a:lnSpc>
            </a:pPr>
            <a:r>
              <a:rPr lang="es-AR" altLang="es-AR" b="1" smtClean="0"/>
              <a:t>VPN interna, VLAN</a:t>
            </a:r>
          </a:p>
          <a:p>
            <a:pPr lvl="1" eaLnBrk="1" hangingPunct="1">
              <a:lnSpc>
                <a:spcPct val="90000"/>
              </a:lnSpc>
            </a:pPr>
            <a:r>
              <a:rPr lang="es-AR" altLang="es-AR" smtClean="0"/>
              <a:t>Utiliza la red LAN como medio de conexión y sirve para aislar zonas y servicios de la red interna.</a:t>
            </a:r>
          </a:p>
        </p:txBody>
      </p:sp>
      <p:sp>
        <p:nvSpPr>
          <p:cNvPr id="45060" name="4 Marcador de número de diapositiva"/>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0"/>
              </a:spcBef>
              <a:buClrTx/>
              <a:buFontTx/>
              <a:buNone/>
            </a:pPr>
            <a:fld id="{04BB36AE-ECEF-409C-9842-EC2FB27F7DF1}" type="slidenum">
              <a:rPr lang="es-ES" altLang="es-AR" sz="1200" smtClean="0"/>
              <a:pPr>
                <a:spcBef>
                  <a:spcPct val="0"/>
                </a:spcBef>
                <a:buClrTx/>
                <a:buFontTx/>
                <a:buNone/>
              </a:pPr>
              <a:t>33</a:t>
            </a:fld>
            <a:endParaRPr lang="es-ES" altLang="es-AR" sz="1200"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1 Título"/>
          <p:cNvSpPr>
            <a:spLocks noGrp="1"/>
          </p:cNvSpPr>
          <p:nvPr>
            <p:ph type="title"/>
          </p:nvPr>
        </p:nvSpPr>
        <p:spPr/>
        <p:txBody>
          <a:bodyPr/>
          <a:lstStyle/>
          <a:p>
            <a:pPr algn="ctr" eaLnBrk="1" hangingPunct="1"/>
            <a:r>
              <a:rPr lang="es-AR" altLang="es-AR" smtClean="0"/>
              <a:t>Cloud Computing</a:t>
            </a:r>
          </a:p>
        </p:txBody>
      </p:sp>
      <p:sp>
        <p:nvSpPr>
          <p:cNvPr id="46083" name="4 Marcador de número de diapositiva"/>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0"/>
              </a:spcBef>
              <a:buClrTx/>
              <a:buFontTx/>
              <a:buNone/>
            </a:pPr>
            <a:fld id="{D8383411-D02D-4E23-AE15-3EECA22C4156}" type="slidenum">
              <a:rPr lang="es-ES" altLang="es-AR" sz="1200" smtClean="0"/>
              <a:pPr>
                <a:spcBef>
                  <a:spcPct val="0"/>
                </a:spcBef>
                <a:buClrTx/>
                <a:buFontTx/>
                <a:buNone/>
              </a:pPr>
              <a:t>34</a:t>
            </a:fld>
            <a:endParaRPr lang="es-ES" altLang="es-AR" sz="1200" smtClean="0"/>
          </a:p>
        </p:txBody>
      </p:sp>
      <p:pic>
        <p:nvPicPr>
          <p:cNvPr id="46084" name="Picture 2" descr="400px-Cloud_computin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9313" y="2860675"/>
            <a:ext cx="3810000" cy="3448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6085" name="6 Rectángulo"/>
          <p:cNvSpPr>
            <a:spLocks noChangeArrowheads="1"/>
          </p:cNvSpPr>
          <p:nvPr/>
        </p:nvSpPr>
        <p:spPr bwMode="auto">
          <a:xfrm>
            <a:off x="704850" y="1700213"/>
            <a:ext cx="900112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r>
              <a:rPr lang="es-ES" altLang="es-AR" sz="1800"/>
              <a:t>La </a:t>
            </a:r>
            <a:r>
              <a:rPr lang="es-ES" altLang="es-AR" sz="1800" b="1"/>
              <a:t>computación en la nube</a:t>
            </a:r>
            <a:r>
              <a:rPr lang="es-ES" altLang="es-AR" sz="1800"/>
              <a:t> concepto conocido también bajo los términos </a:t>
            </a:r>
            <a:r>
              <a:rPr lang="es-ES" altLang="es-AR" sz="1800" b="1"/>
              <a:t>servicios en la nube</a:t>
            </a:r>
            <a:r>
              <a:rPr lang="es-ES" altLang="es-AR" sz="1800"/>
              <a:t>, </a:t>
            </a:r>
            <a:r>
              <a:rPr lang="es-ES" altLang="es-AR" sz="1800" b="1"/>
              <a:t>informática en la nube</a:t>
            </a:r>
            <a:r>
              <a:rPr lang="es-ES" altLang="es-AR" sz="1800"/>
              <a:t>, </a:t>
            </a:r>
            <a:r>
              <a:rPr lang="es-ES" altLang="es-AR" sz="1800" b="1"/>
              <a:t>nube de cómputo</a:t>
            </a:r>
            <a:r>
              <a:rPr lang="es-ES" altLang="es-AR" sz="1800"/>
              <a:t> o </a:t>
            </a:r>
            <a:r>
              <a:rPr lang="es-ES" altLang="es-AR" sz="1800" b="1"/>
              <a:t>nube de conceptos</a:t>
            </a:r>
            <a:r>
              <a:rPr lang="es-ES" altLang="es-AR" sz="1800"/>
              <a:t>, del </a:t>
            </a:r>
            <a:r>
              <a:rPr lang="es-ES" altLang="es-AR" sz="1800" u="sng">
                <a:hlinkClick r:id="rId4" tooltip="Idioma inglés"/>
              </a:rPr>
              <a:t>inglés</a:t>
            </a:r>
            <a:r>
              <a:rPr lang="es-ES" altLang="es-AR" sz="1800"/>
              <a:t> </a:t>
            </a:r>
            <a:r>
              <a:rPr lang="es-ES" altLang="es-AR" sz="1800" i="1"/>
              <a:t>Cloud computing</a:t>
            </a:r>
            <a:r>
              <a:rPr lang="es-ES" altLang="es-AR" sz="1800"/>
              <a:t>, es un </a:t>
            </a:r>
            <a:r>
              <a:rPr lang="es-ES" altLang="es-AR" sz="1800" u="sng">
                <a:hlinkClick r:id="rId5" tooltip="Paradigma de programación"/>
              </a:rPr>
              <a:t>paradigma</a:t>
            </a:r>
            <a:r>
              <a:rPr lang="es-ES" altLang="es-AR" sz="1800"/>
              <a:t> que permite ofrecer </a:t>
            </a:r>
            <a:r>
              <a:rPr lang="es-ES" altLang="es-AR" sz="1800" u="sng">
                <a:hlinkClick r:id="rId6" tooltip="Servicio Web"/>
              </a:rPr>
              <a:t>servicios</a:t>
            </a:r>
            <a:r>
              <a:rPr lang="es-ES" altLang="es-AR" sz="1800"/>
              <a:t> de computación a través de </a:t>
            </a:r>
            <a:r>
              <a:rPr lang="es-ES" altLang="es-AR" sz="1800" u="sng">
                <a:hlinkClick r:id="rId7" tooltip="Internet"/>
              </a:rPr>
              <a:t>Internet</a:t>
            </a:r>
            <a:r>
              <a:rPr lang="es-ES" altLang="es-AR" sz="1800"/>
              <a:t>.</a:t>
            </a:r>
            <a:endParaRPr lang="es-MX" altLang="es-AR" sz="1800"/>
          </a:p>
        </p:txBody>
      </p:sp>
      <p:sp>
        <p:nvSpPr>
          <p:cNvPr id="46086" name="Rectangle 3"/>
          <p:cNvSpPr>
            <a:spLocks noChangeArrowheads="1"/>
          </p:cNvSpPr>
          <p:nvPr/>
        </p:nvSpPr>
        <p:spPr bwMode="auto">
          <a:xfrm>
            <a:off x="5024438" y="3675063"/>
            <a:ext cx="4881562" cy="1554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bIns="0" anchor="ctr">
            <a:spAutoFit/>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0"/>
              </a:spcBef>
              <a:buClrTx/>
              <a:buFontTx/>
              <a:buNone/>
            </a:pPr>
            <a:r>
              <a:rPr lang="es-ES" altLang="es-AR" sz="1400" b="1" u="sng">
                <a:latin typeface="Arial" panose="020B0604020202020204" pitchFamily="34" charset="0"/>
                <a:cs typeface="Arial" panose="020B0604020202020204" pitchFamily="34" charset="0"/>
              </a:rPr>
              <a:t>Aplicaciones</a:t>
            </a:r>
            <a:endParaRPr lang="es-MX" altLang="es-AR" sz="1400" u="sng">
              <a:latin typeface="Arial" panose="020B0604020202020204" pitchFamily="34" charset="0"/>
              <a:cs typeface="Arial" panose="020B0604020202020204" pitchFamily="34" charset="0"/>
            </a:endParaRPr>
          </a:p>
          <a:p>
            <a:pPr>
              <a:spcBef>
                <a:spcPct val="0"/>
              </a:spcBef>
              <a:buClrTx/>
              <a:buFontTx/>
              <a:buChar char="•"/>
            </a:pPr>
            <a:r>
              <a:rPr lang="es-ES" altLang="es-AR" sz="1400">
                <a:latin typeface="Arial" panose="020B0604020202020204" pitchFamily="34" charset="0"/>
                <a:ea typeface="Times New Roman" panose="02020603050405020304" pitchFamily="18" charset="0"/>
                <a:cs typeface="Arial" panose="020B0604020202020204" pitchFamily="34" charset="0"/>
                <a:hlinkClick r:id="rId8" tooltip="ICloud"/>
              </a:rPr>
              <a:t>iCloud</a:t>
            </a:r>
            <a:r>
              <a:rPr lang="es-ES" altLang="es-AR" sz="1400">
                <a:latin typeface="Arial" panose="020B0604020202020204" pitchFamily="34" charset="0"/>
                <a:ea typeface="Times New Roman" panose="02020603050405020304" pitchFamily="18" charset="0"/>
                <a:cs typeface="Arial" panose="020B0604020202020204" pitchFamily="34" charset="0"/>
              </a:rPr>
              <a:t> - desarrollado por </a:t>
            </a:r>
            <a:r>
              <a:rPr lang="es-ES" altLang="es-AR" sz="1400">
                <a:latin typeface="Arial" panose="020B0604020202020204" pitchFamily="34" charset="0"/>
                <a:ea typeface="Times New Roman" panose="02020603050405020304" pitchFamily="18" charset="0"/>
                <a:cs typeface="Arial" panose="020B0604020202020204" pitchFamily="34" charset="0"/>
                <a:hlinkClick r:id="rId9" tooltip="Apple Inc."/>
              </a:rPr>
              <a:t>Apple Inc.</a:t>
            </a:r>
            <a:endParaRPr lang="es-ES" altLang="es-AR" sz="1400">
              <a:latin typeface="Arial" panose="020B0604020202020204" pitchFamily="34" charset="0"/>
              <a:ea typeface="Times New Roman" panose="02020603050405020304" pitchFamily="18" charset="0"/>
              <a:cs typeface="Arial" panose="020B0604020202020204" pitchFamily="34" charset="0"/>
            </a:endParaRPr>
          </a:p>
          <a:p>
            <a:pPr>
              <a:spcBef>
                <a:spcPct val="0"/>
              </a:spcBef>
              <a:buClrTx/>
              <a:buFontTx/>
              <a:buChar char="•"/>
            </a:pPr>
            <a:r>
              <a:rPr lang="es-ES" altLang="es-AR" sz="1400">
                <a:latin typeface="Arial" panose="020B0604020202020204" pitchFamily="34" charset="0"/>
                <a:ea typeface="Times New Roman" panose="02020603050405020304" pitchFamily="18" charset="0"/>
                <a:cs typeface="Arial" panose="020B0604020202020204" pitchFamily="34" charset="0"/>
                <a:hlinkClick r:id="rId10" tooltip="Campaign Cloud"/>
              </a:rPr>
              <a:t>Campaign Cloud</a:t>
            </a:r>
            <a:r>
              <a:rPr lang="es-ES" altLang="es-AR" sz="1400">
                <a:latin typeface="Arial" panose="020B0604020202020204" pitchFamily="34" charset="0"/>
                <a:ea typeface="Times New Roman" panose="02020603050405020304" pitchFamily="18" charset="0"/>
                <a:cs typeface="Arial" panose="020B0604020202020204" pitchFamily="34" charset="0"/>
              </a:rPr>
              <a:t> - desarrollado por </a:t>
            </a:r>
            <a:r>
              <a:rPr lang="es-ES" altLang="es-AR" sz="1400">
                <a:latin typeface="Arial" panose="020B0604020202020204" pitchFamily="34" charset="0"/>
                <a:ea typeface="Times New Roman" panose="02020603050405020304" pitchFamily="18" charset="0"/>
                <a:cs typeface="Arial" panose="020B0604020202020204" pitchFamily="34" charset="0"/>
                <a:hlinkClick r:id="rId11" tooltip="ElectionMall.Com"/>
              </a:rPr>
              <a:t>ElectionMall.Com</a:t>
            </a:r>
            <a:r>
              <a:rPr lang="es-ES" altLang="es-AR" sz="1400">
                <a:latin typeface="Arial" panose="020B0604020202020204" pitchFamily="34" charset="0"/>
                <a:ea typeface="Times New Roman" panose="02020603050405020304" pitchFamily="18" charset="0"/>
                <a:cs typeface="Arial" panose="020B0604020202020204" pitchFamily="34" charset="0"/>
              </a:rPr>
              <a:t> </a:t>
            </a:r>
          </a:p>
          <a:p>
            <a:pPr>
              <a:spcBef>
                <a:spcPct val="0"/>
              </a:spcBef>
              <a:buClrTx/>
              <a:buFontTx/>
              <a:buNone/>
            </a:pPr>
            <a:r>
              <a:rPr lang="es-ES" altLang="es-AR" sz="1400">
                <a:latin typeface="Arial" panose="020B0604020202020204" pitchFamily="34" charset="0"/>
                <a:ea typeface="Times New Roman" panose="02020603050405020304" pitchFamily="18" charset="0"/>
                <a:cs typeface="Arial" panose="020B0604020202020204" pitchFamily="34" charset="0"/>
              </a:rPr>
              <a:t>                                powerd by </a:t>
            </a:r>
            <a:r>
              <a:rPr lang="es-ES" altLang="es-AR" sz="1400">
                <a:latin typeface="Arial" panose="020B0604020202020204" pitchFamily="34" charset="0"/>
                <a:ea typeface="Times New Roman" panose="02020603050405020304" pitchFamily="18" charset="0"/>
                <a:cs typeface="Arial" panose="020B0604020202020204" pitchFamily="34" charset="0"/>
                <a:hlinkClick r:id="rId12" tooltip="Microsoft"/>
              </a:rPr>
              <a:t>Microsoft</a:t>
            </a:r>
            <a:endParaRPr lang="es-ES" altLang="es-AR" sz="1400">
              <a:latin typeface="Arial" panose="020B0604020202020204" pitchFamily="34" charset="0"/>
              <a:ea typeface="Times New Roman" panose="02020603050405020304" pitchFamily="18" charset="0"/>
              <a:cs typeface="Arial" panose="020B0604020202020204" pitchFamily="34" charset="0"/>
            </a:endParaRPr>
          </a:p>
          <a:p>
            <a:pPr>
              <a:spcBef>
                <a:spcPct val="0"/>
              </a:spcBef>
              <a:buClrTx/>
              <a:buFontTx/>
              <a:buChar char="•"/>
            </a:pPr>
            <a:r>
              <a:rPr lang="es-ES" altLang="es-AR" sz="1400">
                <a:latin typeface="Arial" panose="020B0604020202020204" pitchFamily="34" charset="0"/>
                <a:ea typeface="Times New Roman" panose="02020603050405020304" pitchFamily="18" charset="0"/>
                <a:cs typeface="Arial" panose="020B0604020202020204" pitchFamily="34" charset="0"/>
                <a:hlinkClick r:id="rId13" tooltip="Dropbox"/>
              </a:rPr>
              <a:t>Dropbox</a:t>
            </a:r>
            <a:r>
              <a:rPr lang="es-ES" altLang="es-AR" sz="1400">
                <a:latin typeface="Arial" panose="020B0604020202020204" pitchFamily="34" charset="0"/>
                <a:ea typeface="Times New Roman" panose="02020603050405020304" pitchFamily="18" charset="0"/>
                <a:cs typeface="Arial" panose="020B0604020202020204" pitchFamily="34" charset="0"/>
              </a:rPr>
              <a:t> - desarrollado por </a:t>
            </a:r>
            <a:r>
              <a:rPr lang="es-ES" altLang="es-AR" sz="1400">
                <a:latin typeface="Arial" panose="020B0604020202020204" pitchFamily="34" charset="0"/>
                <a:ea typeface="Times New Roman" panose="02020603050405020304" pitchFamily="18" charset="0"/>
                <a:cs typeface="Arial" panose="020B0604020202020204" pitchFamily="34" charset="0"/>
                <a:hlinkClick r:id="rId13" tooltip="Dropbox"/>
              </a:rPr>
              <a:t>Dropbox</a:t>
            </a:r>
            <a:endParaRPr lang="es-ES" altLang="es-AR" sz="1400">
              <a:latin typeface="Arial" panose="020B0604020202020204" pitchFamily="34" charset="0"/>
              <a:ea typeface="Times New Roman" panose="02020603050405020304" pitchFamily="18" charset="0"/>
              <a:cs typeface="Arial" panose="020B0604020202020204" pitchFamily="34" charset="0"/>
            </a:endParaRPr>
          </a:p>
          <a:p>
            <a:pPr>
              <a:spcBef>
                <a:spcPct val="0"/>
              </a:spcBef>
              <a:buClrTx/>
              <a:buFontTx/>
              <a:buChar char="•"/>
            </a:pPr>
            <a:r>
              <a:rPr lang="es-ES" altLang="es-AR" sz="1400">
                <a:latin typeface="Arial" panose="020B0604020202020204" pitchFamily="34" charset="0"/>
                <a:ea typeface="Times New Roman" panose="02020603050405020304" pitchFamily="18" charset="0"/>
                <a:cs typeface="Arial" panose="020B0604020202020204" pitchFamily="34" charset="0"/>
                <a:hlinkClick r:id="rId14" tooltip="Google Docs"/>
              </a:rPr>
              <a:t>Google Docs</a:t>
            </a:r>
            <a:r>
              <a:rPr lang="es-ES" altLang="es-AR" sz="1400">
                <a:latin typeface="Arial" panose="020B0604020202020204" pitchFamily="34" charset="0"/>
                <a:ea typeface="Times New Roman" panose="02020603050405020304" pitchFamily="18" charset="0"/>
                <a:cs typeface="Arial" panose="020B0604020202020204" pitchFamily="34" charset="0"/>
              </a:rPr>
              <a:t> - Desarrollado por </a:t>
            </a:r>
            <a:r>
              <a:rPr lang="es-ES" altLang="es-AR" sz="1400">
                <a:latin typeface="Arial" panose="020B0604020202020204" pitchFamily="34" charset="0"/>
                <a:ea typeface="Times New Roman" panose="02020603050405020304" pitchFamily="18" charset="0"/>
                <a:cs typeface="Arial" panose="020B0604020202020204" pitchFamily="34" charset="0"/>
                <a:hlinkClick r:id="rId15" tooltip="Google"/>
              </a:rPr>
              <a:t>Google</a:t>
            </a:r>
            <a:endParaRPr lang="es-MX" altLang="es-AR" sz="1400">
              <a:latin typeface="Arial" panose="020B0604020202020204" pitchFamily="34" charset="0"/>
              <a:cs typeface="Arial" panose="020B0604020202020204" pitchFamily="34" charset="0"/>
            </a:endParaRPr>
          </a:p>
          <a:p>
            <a:pPr>
              <a:spcBef>
                <a:spcPct val="0"/>
              </a:spcBef>
              <a:buClrTx/>
              <a:buFontTx/>
              <a:buNone/>
            </a:pPr>
            <a:endParaRPr lang="es-MX" altLang="es-AR" sz="140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1 Título"/>
          <p:cNvSpPr>
            <a:spLocks noGrp="1"/>
          </p:cNvSpPr>
          <p:nvPr>
            <p:ph type="title"/>
          </p:nvPr>
        </p:nvSpPr>
        <p:spPr/>
        <p:txBody>
          <a:bodyPr/>
          <a:lstStyle/>
          <a:p>
            <a:pPr algn="ctr" eaLnBrk="1" hangingPunct="1"/>
            <a:r>
              <a:rPr lang="es-AR" altLang="es-AR" smtClean="0"/>
              <a:t>Cloud Computing</a:t>
            </a:r>
          </a:p>
        </p:txBody>
      </p:sp>
      <p:sp>
        <p:nvSpPr>
          <p:cNvPr id="47107" name="4 Marcador de número de diapositiva"/>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0"/>
              </a:spcBef>
              <a:buClrTx/>
              <a:buFontTx/>
              <a:buNone/>
            </a:pPr>
            <a:fld id="{C56F0338-677B-487F-BFFA-0AC9B302786B}" type="slidenum">
              <a:rPr lang="es-ES" altLang="es-AR" sz="1200" smtClean="0"/>
              <a:pPr>
                <a:spcBef>
                  <a:spcPct val="0"/>
                </a:spcBef>
                <a:buClrTx/>
                <a:buFontTx/>
                <a:buNone/>
              </a:pPr>
              <a:t>35</a:t>
            </a:fld>
            <a:endParaRPr lang="es-ES" altLang="es-AR" sz="1200" smtClean="0"/>
          </a:p>
        </p:txBody>
      </p:sp>
      <p:sp>
        <p:nvSpPr>
          <p:cNvPr id="47108" name="Rectangle 1"/>
          <p:cNvSpPr>
            <a:spLocks noChangeArrowheads="1"/>
          </p:cNvSpPr>
          <p:nvPr/>
        </p:nvSpPr>
        <p:spPr bwMode="auto">
          <a:xfrm>
            <a:off x="631825" y="1628775"/>
            <a:ext cx="8553450" cy="454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bIns="0" anchor="ctr">
            <a:spAutoFit/>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0"/>
              </a:spcBef>
              <a:buClrTx/>
              <a:buFontTx/>
              <a:buNone/>
            </a:pPr>
            <a:r>
              <a:rPr lang="es-ES" altLang="es-AR" sz="1800" b="1" u="sng">
                <a:latin typeface="Arial" panose="020B0604020202020204" pitchFamily="34" charset="0"/>
                <a:cs typeface="Arial" panose="020B0604020202020204" pitchFamily="34" charset="0"/>
              </a:rPr>
              <a:t>Beneficios</a:t>
            </a:r>
            <a:endParaRPr lang="es-MX" altLang="es-AR" sz="1800" u="sng">
              <a:latin typeface="Times New Roman" panose="02020603050405020304" pitchFamily="18" charset="0"/>
              <a:cs typeface="Times New Roman" panose="02020603050405020304" pitchFamily="18" charset="0"/>
            </a:endParaRPr>
          </a:p>
          <a:p>
            <a:pPr>
              <a:spcBef>
                <a:spcPct val="0"/>
              </a:spcBef>
              <a:buClrTx/>
              <a:buFontTx/>
              <a:buChar char="•"/>
            </a:pPr>
            <a:r>
              <a:rPr lang="es-ES" altLang="es-AR" sz="1400">
                <a:latin typeface="Arial" panose="020B0604020202020204" pitchFamily="34" charset="0"/>
                <a:ea typeface="Times New Roman" panose="02020603050405020304" pitchFamily="18" charset="0"/>
                <a:cs typeface="Arial" panose="020B0604020202020204" pitchFamily="34" charset="0"/>
              </a:rPr>
              <a:t> Integraci</a:t>
            </a:r>
            <a:r>
              <a:rPr lang="es-ES" altLang="es-AR" sz="1400">
                <a:ea typeface="Times New Roman" panose="02020603050405020304" pitchFamily="18" charset="0"/>
                <a:cs typeface="Arial" panose="020B0604020202020204" pitchFamily="34" charset="0"/>
              </a:rPr>
              <a:t>ó</a:t>
            </a:r>
            <a:r>
              <a:rPr lang="es-ES" altLang="es-AR" sz="1400">
                <a:latin typeface="Arial" panose="020B0604020202020204" pitchFamily="34" charset="0"/>
                <a:ea typeface="Times New Roman" panose="02020603050405020304" pitchFamily="18" charset="0"/>
                <a:cs typeface="Arial" panose="020B0604020202020204" pitchFamily="34" charset="0"/>
              </a:rPr>
              <a:t>n probada de servicios Red. </a:t>
            </a:r>
          </a:p>
          <a:p>
            <a:pPr>
              <a:spcBef>
                <a:spcPct val="0"/>
              </a:spcBef>
              <a:buClrTx/>
              <a:buFontTx/>
              <a:buChar char="•"/>
            </a:pPr>
            <a:r>
              <a:rPr lang="es-ES" altLang="es-AR" sz="1400">
                <a:latin typeface="Arial" panose="020B0604020202020204" pitchFamily="34" charset="0"/>
                <a:ea typeface="Times New Roman" panose="02020603050405020304" pitchFamily="18" charset="0"/>
                <a:cs typeface="Arial" panose="020B0604020202020204" pitchFamily="34" charset="0"/>
              </a:rPr>
              <a:t> Prestaci</a:t>
            </a:r>
            <a:r>
              <a:rPr lang="es-ES" altLang="es-AR" sz="1400">
                <a:ea typeface="Times New Roman" panose="02020603050405020304" pitchFamily="18" charset="0"/>
                <a:cs typeface="Arial" panose="020B0604020202020204" pitchFamily="34" charset="0"/>
              </a:rPr>
              <a:t>ó</a:t>
            </a:r>
            <a:r>
              <a:rPr lang="es-ES" altLang="es-AR" sz="1400">
                <a:latin typeface="Arial" panose="020B0604020202020204" pitchFamily="34" charset="0"/>
                <a:ea typeface="Times New Roman" panose="02020603050405020304" pitchFamily="18" charset="0"/>
                <a:cs typeface="Arial" panose="020B0604020202020204" pitchFamily="34" charset="0"/>
              </a:rPr>
              <a:t>n de servicios a nivel mundial. </a:t>
            </a:r>
            <a:endParaRPr lang="es-MX" altLang="es-AR" sz="1400"/>
          </a:p>
          <a:p>
            <a:pPr>
              <a:spcBef>
                <a:spcPct val="0"/>
              </a:spcBef>
              <a:buClrTx/>
              <a:buFontTx/>
              <a:buChar char="•"/>
            </a:pPr>
            <a:r>
              <a:rPr lang="es-ES" altLang="es-AR" sz="1400">
                <a:latin typeface="Arial" panose="020B0604020202020204" pitchFamily="34" charset="0"/>
                <a:cs typeface="Times New Roman" panose="02020603050405020304" pitchFamily="18" charset="0"/>
              </a:rPr>
              <a:t> Reducción de costos.</a:t>
            </a:r>
            <a:endParaRPr lang="es-MX" altLang="es-AR" sz="1400"/>
          </a:p>
          <a:p>
            <a:pPr>
              <a:spcBef>
                <a:spcPct val="0"/>
              </a:spcBef>
              <a:buClrTx/>
              <a:buFontTx/>
              <a:buChar char="•"/>
            </a:pPr>
            <a:r>
              <a:rPr lang="es-ES" altLang="es-AR" sz="1400">
                <a:latin typeface="Arial" panose="020B0604020202020204" pitchFamily="34" charset="0"/>
                <a:cs typeface="Times New Roman" panose="02020603050405020304" pitchFamily="18" charset="0"/>
              </a:rPr>
              <a:t> Implementaci</a:t>
            </a:r>
            <a:r>
              <a:rPr lang="es-ES" altLang="es-AR" sz="1400">
                <a:cs typeface="Times New Roman" panose="02020603050405020304" pitchFamily="18" charset="0"/>
              </a:rPr>
              <a:t>ó</a:t>
            </a:r>
            <a:r>
              <a:rPr lang="es-ES" altLang="es-AR" sz="1400">
                <a:latin typeface="Arial" panose="020B0604020202020204" pitchFamily="34" charset="0"/>
                <a:cs typeface="Times New Roman" panose="02020603050405020304" pitchFamily="18" charset="0"/>
              </a:rPr>
              <a:t>n m</a:t>
            </a:r>
            <a:r>
              <a:rPr lang="es-ES" altLang="es-AR" sz="1400">
                <a:cs typeface="Times New Roman" panose="02020603050405020304" pitchFamily="18" charset="0"/>
              </a:rPr>
              <a:t>á</a:t>
            </a:r>
            <a:r>
              <a:rPr lang="es-ES" altLang="es-AR" sz="1400">
                <a:latin typeface="Arial" panose="020B0604020202020204" pitchFamily="34" charset="0"/>
                <a:cs typeface="Times New Roman" panose="02020603050405020304" pitchFamily="18" charset="0"/>
              </a:rPr>
              <a:t>s r</a:t>
            </a:r>
            <a:r>
              <a:rPr lang="es-ES" altLang="es-AR" sz="1400">
                <a:cs typeface="Times New Roman" panose="02020603050405020304" pitchFamily="18" charset="0"/>
              </a:rPr>
              <a:t>á</a:t>
            </a:r>
            <a:r>
              <a:rPr lang="es-ES" altLang="es-AR" sz="1400">
                <a:latin typeface="Arial" panose="020B0604020202020204" pitchFamily="34" charset="0"/>
                <a:cs typeface="Times New Roman" panose="02020603050405020304" pitchFamily="18" charset="0"/>
              </a:rPr>
              <a:t>pida y con menos riesgos. </a:t>
            </a:r>
            <a:endParaRPr lang="es-MX" altLang="es-AR" sz="1400"/>
          </a:p>
          <a:p>
            <a:pPr>
              <a:spcBef>
                <a:spcPct val="0"/>
              </a:spcBef>
              <a:buClrTx/>
              <a:buFontTx/>
              <a:buChar char="•"/>
            </a:pPr>
            <a:r>
              <a:rPr lang="es-ES" altLang="es-AR" sz="1400">
                <a:latin typeface="Arial" panose="020B0604020202020204" pitchFamily="34" charset="0"/>
                <a:cs typeface="Times New Roman" panose="02020603050405020304" pitchFamily="18" charset="0"/>
              </a:rPr>
              <a:t> Actualizaciones autom</a:t>
            </a:r>
            <a:r>
              <a:rPr lang="es-ES" altLang="es-AR" sz="1400">
                <a:cs typeface="Times New Roman" panose="02020603050405020304" pitchFamily="18" charset="0"/>
              </a:rPr>
              <a:t>á</a:t>
            </a:r>
            <a:r>
              <a:rPr lang="es-ES" altLang="es-AR" sz="1400">
                <a:latin typeface="Arial" panose="020B0604020202020204" pitchFamily="34" charset="0"/>
                <a:cs typeface="Times New Roman" panose="02020603050405020304" pitchFamily="18" charset="0"/>
              </a:rPr>
              <a:t>ticas que no afectan negativamente a los recursos de TI. </a:t>
            </a:r>
          </a:p>
          <a:p>
            <a:pPr>
              <a:spcBef>
                <a:spcPct val="0"/>
              </a:spcBef>
              <a:buClrTx/>
              <a:buFontTx/>
              <a:buChar char="•"/>
            </a:pPr>
            <a:r>
              <a:rPr lang="es-ES" altLang="es-AR" sz="1400">
                <a:latin typeface="Arial" panose="020B0604020202020204" pitchFamily="34" charset="0"/>
                <a:cs typeface="Times New Roman" panose="02020603050405020304" pitchFamily="18" charset="0"/>
              </a:rPr>
              <a:t> Contribuye al uso eficiente de la energ</a:t>
            </a:r>
            <a:r>
              <a:rPr lang="es-ES" altLang="es-AR" sz="1400">
                <a:cs typeface="Times New Roman" panose="02020603050405020304" pitchFamily="18" charset="0"/>
              </a:rPr>
              <a:t>í</a:t>
            </a:r>
            <a:r>
              <a:rPr lang="es-ES" altLang="es-AR" sz="1400">
                <a:latin typeface="Arial" panose="020B0604020202020204" pitchFamily="34" charset="0"/>
                <a:cs typeface="Times New Roman" panose="02020603050405020304" pitchFamily="18" charset="0"/>
              </a:rPr>
              <a:t>a. </a:t>
            </a:r>
          </a:p>
          <a:p>
            <a:pPr>
              <a:spcBef>
                <a:spcPct val="0"/>
              </a:spcBef>
              <a:buClrTx/>
              <a:buFontTx/>
              <a:buChar char="•"/>
            </a:pPr>
            <a:endParaRPr lang="es-ES" altLang="es-AR" sz="1800">
              <a:latin typeface="Arial" panose="020B0604020202020204" pitchFamily="34" charset="0"/>
              <a:cs typeface="Arial" panose="020B0604020202020204" pitchFamily="34" charset="0"/>
            </a:endParaRPr>
          </a:p>
          <a:p>
            <a:pPr>
              <a:spcBef>
                <a:spcPct val="0"/>
              </a:spcBef>
              <a:buClrTx/>
              <a:buFontTx/>
              <a:buNone/>
            </a:pPr>
            <a:r>
              <a:rPr lang="es-ES" altLang="es-AR" sz="1800" b="1" u="sng">
                <a:latin typeface="Arial" panose="020B0604020202020204" pitchFamily="34" charset="0"/>
                <a:cs typeface="Arial" panose="020B0604020202020204" pitchFamily="34" charset="0"/>
              </a:rPr>
              <a:t>Desventajas</a:t>
            </a:r>
            <a:endParaRPr lang="es-MX" altLang="es-AR" sz="1800" u="sng">
              <a:latin typeface="Times New Roman" panose="02020603050405020304" pitchFamily="18" charset="0"/>
              <a:cs typeface="Times New Roman" panose="02020603050405020304" pitchFamily="18" charset="0"/>
            </a:endParaRPr>
          </a:p>
          <a:p>
            <a:pPr>
              <a:spcBef>
                <a:spcPct val="0"/>
              </a:spcBef>
              <a:buClrTx/>
              <a:buFontTx/>
              <a:buChar char="•"/>
            </a:pPr>
            <a:r>
              <a:rPr lang="es-ES" altLang="es-AR" sz="1400">
                <a:latin typeface="Arial" panose="020B0604020202020204" pitchFamily="34" charset="0"/>
                <a:cs typeface="Times New Roman" panose="02020603050405020304" pitchFamily="18" charset="0"/>
              </a:rPr>
              <a:t> Fuerte dependencia de los proveedores de servicios.</a:t>
            </a:r>
            <a:endParaRPr lang="es-MX" altLang="es-AR" sz="1400"/>
          </a:p>
          <a:p>
            <a:pPr>
              <a:spcBef>
                <a:spcPct val="0"/>
              </a:spcBef>
              <a:buClrTx/>
              <a:buFontTx/>
              <a:buChar char="•"/>
            </a:pPr>
            <a:r>
              <a:rPr lang="es-ES" altLang="es-AR" sz="1400">
                <a:latin typeface="Arial" panose="020B0604020202020204" pitchFamily="34" charset="0"/>
                <a:cs typeface="Times New Roman" panose="02020603050405020304" pitchFamily="18" charset="0"/>
              </a:rPr>
              <a:t> Alta dependencia a la disponibilidad de acceso a </a:t>
            </a:r>
            <a:r>
              <a:rPr lang="es-ES" altLang="es-AR" sz="1400">
                <a:latin typeface="Arial" panose="020B0604020202020204" pitchFamily="34" charset="0"/>
                <a:cs typeface="Times New Roman" panose="02020603050405020304" pitchFamily="18" charset="0"/>
                <a:hlinkClick r:id="rId2" tooltip="Internet"/>
              </a:rPr>
              <a:t>Internet</a:t>
            </a:r>
            <a:r>
              <a:rPr lang="es-ES" altLang="es-AR" sz="1400">
                <a:latin typeface="Arial" panose="020B0604020202020204" pitchFamily="34" charset="0"/>
                <a:cs typeface="Times New Roman" panose="02020603050405020304" pitchFamily="18" charset="0"/>
              </a:rPr>
              <a:t>.</a:t>
            </a:r>
            <a:endParaRPr lang="es-MX" altLang="es-AR" sz="1400"/>
          </a:p>
          <a:p>
            <a:pPr>
              <a:spcBef>
                <a:spcPct val="0"/>
              </a:spcBef>
              <a:buClrTx/>
              <a:buFontTx/>
              <a:buChar char="•"/>
            </a:pPr>
            <a:r>
              <a:rPr lang="es-ES" altLang="es-AR" sz="1400">
                <a:latin typeface="Arial" panose="020B0604020202020204" pitchFamily="34" charset="0"/>
                <a:cs typeface="Times New Roman" panose="02020603050405020304" pitchFamily="18" charset="0"/>
              </a:rPr>
              <a:t> Vulnerabilidad para la sustracci</a:t>
            </a:r>
            <a:r>
              <a:rPr lang="es-ES" altLang="es-AR" sz="1400">
                <a:cs typeface="Times New Roman" panose="02020603050405020304" pitchFamily="18" charset="0"/>
              </a:rPr>
              <a:t>ó</a:t>
            </a:r>
            <a:r>
              <a:rPr lang="es-ES" altLang="es-AR" sz="1400">
                <a:latin typeface="Arial" panose="020B0604020202020204" pitchFamily="34" charset="0"/>
                <a:cs typeface="Times New Roman" panose="02020603050405020304" pitchFamily="18" charset="0"/>
              </a:rPr>
              <a:t>n o robo de informaci</a:t>
            </a:r>
            <a:r>
              <a:rPr lang="es-ES" altLang="es-AR" sz="1400">
                <a:cs typeface="Times New Roman" panose="02020603050405020304" pitchFamily="18" charset="0"/>
              </a:rPr>
              <a:t>ó</a:t>
            </a:r>
            <a:r>
              <a:rPr lang="es-ES" altLang="es-AR" sz="1400">
                <a:latin typeface="Arial" panose="020B0604020202020204" pitchFamily="34" charset="0"/>
                <a:cs typeface="Times New Roman" panose="02020603050405020304" pitchFamily="18" charset="0"/>
              </a:rPr>
              <a:t>n.</a:t>
            </a:r>
            <a:endParaRPr lang="es-MX" altLang="es-AR" sz="1400"/>
          </a:p>
          <a:p>
            <a:pPr>
              <a:spcBef>
                <a:spcPct val="0"/>
              </a:spcBef>
              <a:buClrTx/>
              <a:buFontTx/>
              <a:buChar char="•"/>
            </a:pPr>
            <a:r>
              <a:rPr lang="es-ES" altLang="es-AR" sz="1400">
                <a:latin typeface="Arial" panose="020B0604020202020204" pitchFamily="34" charset="0"/>
                <a:cs typeface="Times New Roman" panose="02020603050405020304" pitchFamily="18" charset="0"/>
              </a:rPr>
              <a:t> Seguridad. La informaci</a:t>
            </a:r>
            <a:r>
              <a:rPr lang="es-ES" altLang="es-AR" sz="1400">
                <a:cs typeface="Times New Roman" panose="02020603050405020304" pitchFamily="18" charset="0"/>
              </a:rPr>
              <a:t>ó</a:t>
            </a:r>
            <a:r>
              <a:rPr lang="es-ES" altLang="es-AR" sz="1400">
                <a:latin typeface="Arial" panose="020B0604020202020204" pitchFamily="34" charset="0"/>
                <a:cs typeface="Times New Roman" panose="02020603050405020304" pitchFamily="18" charset="0"/>
              </a:rPr>
              <a:t>n de la empresa debe recorrer diferentes nodos para llegar a su destino, cada uno de ellos (y sus canales) son un foco de inseguridad. </a:t>
            </a:r>
          </a:p>
          <a:p>
            <a:pPr>
              <a:spcBef>
                <a:spcPct val="0"/>
              </a:spcBef>
              <a:buClrTx/>
              <a:buFontTx/>
              <a:buChar char="•"/>
            </a:pPr>
            <a:r>
              <a:rPr lang="es-ES" altLang="es-AR" sz="1400">
                <a:latin typeface="Arial" panose="020B0604020202020204" pitchFamily="34" charset="0"/>
                <a:cs typeface="Times New Roman" panose="02020603050405020304" pitchFamily="18" charset="0"/>
              </a:rPr>
              <a:t> La confiabilidad de los servicios depende de los proveedores de servicios.</a:t>
            </a:r>
            <a:endParaRPr lang="es-MX" altLang="es-AR" sz="1400"/>
          </a:p>
          <a:p>
            <a:pPr>
              <a:spcBef>
                <a:spcPct val="0"/>
              </a:spcBef>
              <a:buClrTx/>
              <a:buFontTx/>
              <a:buChar char="•"/>
            </a:pPr>
            <a:r>
              <a:rPr lang="es-ES" altLang="es-AR" sz="1400">
                <a:latin typeface="Arial" panose="020B0604020202020204" pitchFamily="34" charset="0"/>
                <a:cs typeface="Times New Roman" panose="02020603050405020304" pitchFamily="18" charset="0"/>
              </a:rPr>
              <a:t> La disponibilidad de servicios altamente especializados no disponibles.</a:t>
            </a:r>
            <a:endParaRPr lang="es-MX" altLang="es-AR" sz="1400"/>
          </a:p>
          <a:p>
            <a:pPr>
              <a:spcBef>
                <a:spcPct val="0"/>
              </a:spcBef>
              <a:buClrTx/>
              <a:buFontTx/>
              <a:buChar char="•"/>
            </a:pPr>
            <a:r>
              <a:rPr lang="es-ES" altLang="es-AR" sz="1400">
                <a:latin typeface="Arial" panose="020B0604020202020204" pitchFamily="34" charset="0"/>
                <a:cs typeface="Times New Roman" panose="02020603050405020304" pitchFamily="18" charset="0"/>
              </a:rPr>
              <a:t> Si se utilizan protocolos seguros, </a:t>
            </a:r>
            <a:r>
              <a:rPr lang="es-ES" altLang="es-AR" sz="1400">
                <a:latin typeface="Arial" panose="020B0604020202020204" pitchFamily="34" charset="0"/>
                <a:cs typeface="Times New Roman" panose="02020603050405020304" pitchFamily="18" charset="0"/>
                <a:hlinkClick r:id="rId3" tooltip="HTTPS"/>
              </a:rPr>
              <a:t>HTTPS</a:t>
            </a:r>
            <a:r>
              <a:rPr lang="es-ES" altLang="es-AR" sz="1400">
                <a:latin typeface="Arial" panose="020B0604020202020204" pitchFamily="34" charset="0"/>
                <a:cs typeface="Times New Roman" panose="02020603050405020304" pitchFamily="18" charset="0"/>
              </a:rPr>
              <a:t> por ejemplo, la velocidad total disminuye debido a la sobrecarga que estos requieren.</a:t>
            </a:r>
          </a:p>
          <a:p>
            <a:pPr>
              <a:spcBef>
                <a:spcPct val="0"/>
              </a:spcBef>
              <a:buClrTx/>
              <a:buFontTx/>
              <a:buChar char="•"/>
            </a:pPr>
            <a:r>
              <a:rPr lang="es-ES" altLang="es-AR" sz="1400">
                <a:latin typeface="Arial" panose="020B0604020202020204" pitchFamily="34" charset="0"/>
                <a:cs typeface="Arial" panose="020B0604020202020204" pitchFamily="34" charset="0"/>
              </a:rPr>
              <a:t> </a:t>
            </a:r>
            <a:r>
              <a:rPr lang="es-ES" altLang="es-AR" sz="1400">
                <a:latin typeface="Arial" panose="020B0604020202020204" pitchFamily="34" charset="0"/>
                <a:cs typeface="Times New Roman" panose="02020603050405020304" pitchFamily="18" charset="0"/>
              </a:rPr>
              <a:t>Escalabilidad a largo plazo. A medida que m</a:t>
            </a:r>
            <a:r>
              <a:rPr lang="es-ES" altLang="es-AR" sz="1400">
                <a:cs typeface="Times New Roman" panose="02020603050405020304" pitchFamily="18" charset="0"/>
              </a:rPr>
              <a:t>á</a:t>
            </a:r>
            <a:r>
              <a:rPr lang="es-ES" altLang="es-AR" sz="1400">
                <a:latin typeface="Arial" panose="020B0604020202020204" pitchFamily="34" charset="0"/>
                <a:cs typeface="Times New Roman" panose="02020603050405020304" pitchFamily="18" charset="0"/>
              </a:rPr>
              <a:t>s usuarios empiecen a compartir la infraestructura de la nube, la sobrecarga en los servidores de los proveedores aumentar</a:t>
            </a:r>
            <a:r>
              <a:rPr lang="es-ES" altLang="es-AR" sz="1400">
                <a:cs typeface="Times New Roman" panose="02020603050405020304" pitchFamily="18" charset="0"/>
              </a:rPr>
              <a:t>á.</a:t>
            </a:r>
            <a:endParaRPr lang="es-MX" altLang="es-AR" sz="140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1 Título"/>
          <p:cNvSpPr>
            <a:spLocks noGrp="1"/>
          </p:cNvSpPr>
          <p:nvPr>
            <p:ph type="title"/>
          </p:nvPr>
        </p:nvSpPr>
        <p:spPr/>
        <p:txBody>
          <a:bodyPr/>
          <a:lstStyle/>
          <a:p>
            <a:pPr algn="ctr" eaLnBrk="1" hangingPunct="1"/>
            <a:r>
              <a:rPr lang="es-AR" altLang="es-AR" smtClean="0"/>
              <a:t>Cloud Computing</a:t>
            </a:r>
          </a:p>
        </p:txBody>
      </p:sp>
      <p:sp>
        <p:nvSpPr>
          <p:cNvPr id="48131" name="4 Marcador de número de diapositiva"/>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0"/>
              </a:spcBef>
              <a:buClrTx/>
              <a:buFontTx/>
              <a:buNone/>
            </a:pPr>
            <a:fld id="{CA961938-D628-493B-A80B-1B9AFB5B9E63}" type="slidenum">
              <a:rPr lang="es-ES" altLang="es-AR" sz="1200" smtClean="0"/>
              <a:pPr>
                <a:spcBef>
                  <a:spcPct val="0"/>
                </a:spcBef>
                <a:buClrTx/>
                <a:buFontTx/>
                <a:buNone/>
              </a:pPr>
              <a:t>36</a:t>
            </a:fld>
            <a:endParaRPr lang="es-ES" altLang="es-AR" sz="1200" smtClean="0"/>
          </a:p>
        </p:txBody>
      </p:sp>
      <p:sp>
        <p:nvSpPr>
          <p:cNvPr id="48132" name="Rectangle 1"/>
          <p:cNvSpPr>
            <a:spLocks noChangeArrowheads="1"/>
          </p:cNvSpPr>
          <p:nvPr/>
        </p:nvSpPr>
        <p:spPr bwMode="auto">
          <a:xfrm>
            <a:off x="631825" y="1636713"/>
            <a:ext cx="8713788" cy="460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bIns="0" anchor="ctr">
            <a:spAutoFit/>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lgn="ctr">
              <a:spcBef>
                <a:spcPct val="0"/>
              </a:spcBef>
              <a:buClrTx/>
              <a:buFontTx/>
              <a:buNone/>
            </a:pPr>
            <a:r>
              <a:rPr lang="es-ES" altLang="es-AR" sz="1600" b="1" u="sng">
                <a:latin typeface="Arial" panose="020B0604020202020204" pitchFamily="34" charset="0"/>
                <a:cs typeface="Arial" panose="020B0604020202020204" pitchFamily="34" charset="0"/>
              </a:rPr>
              <a:t>Tipos de nubes</a:t>
            </a:r>
          </a:p>
          <a:p>
            <a:pPr>
              <a:spcBef>
                <a:spcPct val="0"/>
              </a:spcBef>
              <a:buClrTx/>
              <a:buFontTx/>
              <a:buNone/>
            </a:pPr>
            <a:endParaRPr lang="es-MX" altLang="es-AR" sz="1400" u="sng">
              <a:latin typeface="Arial" panose="020B0604020202020204" pitchFamily="34" charset="0"/>
              <a:cs typeface="Arial" panose="020B0604020202020204" pitchFamily="34" charset="0"/>
            </a:endParaRPr>
          </a:p>
          <a:p>
            <a:pPr>
              <a:spcBef>
                <a:spcPct val="0"/>
              </a:spcBef>
              <a:buClrTx/>
              <a:buFontTx/>
              <a:buNone/>
            </a:pPr>
            <a:r>
              <a:rPr lang="es-ES" altLang="es-AR" sz="1400" b="1" u="sng">
                <a:latin typeface="Arial" panose="020B0604020202020204" pitchFamily="34" charset="0"/>
                <a:ea typeface="Times New Roman" panose="02020603050405020304" pitchFamily="18" charset="0"/>
                <a:cs typeface="Arial" panose="020B0604020202020204" pitchFamily="34" charset="0"/>
                <a:hlinkClick r:id="rId2" tooltip="Nube pública"/>
              </a:rPr>
              <a:t>Nubes públicas</a:t>
            </a:r>
            <a:r>
              <a:rPr lang="es-ES" altLang="es-AR" sz="1400" b="1" u="sng">
                <a:latin typeface="Arial" panose="020B0604020202020204" pitchFamily="34" charset="0"/>
                <a:ea typeface="Times New Roman" panose="02020603050405020304" pitchFamily="18" charset="0"/>
                <a:cs typeface="Arial" panose="020B0604020202020204" pitchFamily="34" charset="0"/>
              </a:rPr>
              <a:t> </a:t>
            </a:r>
            <a:r>
              <a:rPr lang="es-ES" altLang="es-AR" sz="1400">
                <a:latin typeface="Arial" panose="020B0604020202020204" pitchFamily="34" charset="0"/>
                <a:ea typeface="Times New Roman" panose="02020603050405020304" pitchFamily="18" charset="0"/>
                <a:cs typeface="Arial" panose="020B0604020202020204" pitchFamily="34" charset="0"/>
              </a:rPr>
              <a:t>se manejan por terceras partes, y los trabajos de muchos clientes diferentes pueden estar mezclados en los servidores, los sistemas de almacenamiento y otras infraestructuras de la nube. Los usuarios finales no conocen qué trabajos de otros clientes pueden estar corriendo en el mismo servidor, red, discos como los suyos propios.</a:t>
            </a:r>
          </a:p>
          <a:p>
            <a:pPr>
              <a:spcBef>
                <a:spcPct val="0"/>
              </a:spcBef>
              <a:buClrTx/>
              <a:buFontTx/>
              <a:buChar char="•"/>
            </a:pPr>
            <a:endParaRPr lang="es-ES" altLang="es-AR" sz="1400">
              <a:latin typeface="Arial" panose="020B0604020202020204" pitchFamily="34" charset="0"/>
              <a:ea typeface="Times New Roman" panose="02020603050405020304" pitchFamily="18" charset="0"/>
              <a:cs typeface="Arial" panose="020B0604020202020204" pitchFamily="34" charset="0"/>
            </a:endParaRPr>
          </a:p>
          <a:p>
            <a:pPr>
              <a:spcBef>
                <a:spcPct val="0"/>
              </a:spcBef>
              <a:buClrTx/>
              <a:buFontTx/>
              <a:buChar char="•"/>
            </a:pPr>
            <a:endParaRPr lang="es-ES" altLang="es-AR" sz="1400">
              <a:latin typeface="Arial" panose="020B0604020202020204" pitchFamily="34" charset="0"/>
              <a:ea typeface="Times New Roman" panose="02020603050405020304" pitchFamily="18" charset="0"/>
              <a:cs typeface="Arial" panose="020B0604020202020204" pitchFamily="34" charset="0"/>
            </a:endParaRPr>
          </a:p>
          <a:p>
            <a:pPr>
              <a:spcBef>
                <a:spcPct val="0"/>
              </a:spcBef>
              <a:buClrTx/>
              <a:buFontTx/>
              <a:buNone/>
            </a:pPr>
            <a:r>
              <a:rPr lang="es-ES" altLang="es-AR" sz="1400" b="1" u="sng">
                <a:solidFill>
                  <a:srgbClr val="3365FB"/>
                </a:solidFill>
                <a:latin typeface="Arial" panose="020B0604020202020204" pitchFamily="34" charset="0"/>
                <a:ea typeface="Times New Roman" panose="02020603050405020304" pitchFamily="18" charset="0"/>
                <a:cs typeface="Arial" panose="020B0604020202020204" pitchFamily="34" charset="0"/>
              </a:rPr>
              <a:t>N</a:t>
            </a:r>
            <a:r>
              <a:rPr lang="es-ES" altLang="es-AR" sz="1400" b="1" u="sng">
                <a:solidFill>
                  <a:srgbClr val="3365FB"/>
                </a:solidFill>
                <a:latin typeface="Arial" panose="020B0604020202020204" pitchFamily="34" charset="0"/>
                <a:ea typeface="Times New Roman" panose="02020603050405020304" pitchFamily="18" charset="0"/>
                <a:cs typeface="Arial" panose="020B0604020202020204" pitchFamily="34" charset="0"/>
                <a:hlinkClick r:id="rId3" tooltip="Nube privada (aún no redactado)"/>
              </a:rPr>
              <a:t>ubes privadas</a:t>
            </a:r>
            <a:r>
              <a:rPr lang="es-ES" altLang="es-AR" sz="1400" b="1" u="sng">
                <a:solidFill>
                  <a:srgbClr val="3365FB"/>
                </a:solidFill>
                <a:latin typeface="Arial" panose="020B0604020202020204" pitchFamily="34" charset="0"/>
                <a:ea typeface="Times New Roman" panose="02020603050405020304" pitchFamily="18" charset="0"/>
                <a:cs typeface="Arial" panose="020B0604020202020204" pitchFamily="34" charset="0"/>
              </a:rPr>
              <a:t> </a:t>
            </a:r>
            <a:r>
              <a:rPr lang="es-ES" altLang="es-AR" sz="1400">
                <a:latin typeface="Arial" panose="020B0604020202020204" pitchFamily="34" charset="0"/>
                <a:ea typeface="Times New Roman" panose="02020603050405020304" pitchFamily="18" charset="0"/>
                <a:cs typeface="Arial" panose="020B0604020202020204" pitchFamily="34" charset="0"/>
              </a:rPr>
              <a:t>son una buena opción para las compañías que necesitan alta protección de datos y ediciones a nivel de servicio. Las nubes privadas están en una infraestructura en-demanda manejada por un solo cliente que controla qué aplicaciones debe correr y dónde. Son propietarios del servidor, red, y disco y pueden decidir qué usuarios están autorizados a utilizar la infraestructura.</a:t>
            </a:r>
            <a:endParaRPr lang="es-MX" altLang="es-AR" sz="1400">
              <a:latin typeface="Arial" panose="020B0604020202020204" pitchFamily="34" charset="0"/>
              <a:cs typeface="Arial" panose="020B0604020202020204" pitchFamily="34" charset="0"/>
            </a:endParaRPr>
          </a:p>
          <a:p>
            <a:pPr>
              <a:spcBef>
                <a:spcPct val="0"/>
              </a:spcBef>
              <a:buClrTx/>
              <a:buFontTx/>
              <a:buChar char="•"/>
            </a:pPr>
            <a:endParaRPr lang="es-ES" altLang="es-AR" sz="1400">
              <a:latin typeface="Arial" panose="020B0604020202020204" pitchFamily="34" charset="0"/>
              <a:cs typeface="Times New Roman" panose="02020603050405020304" pitchFamily="18" charset="0"/>
            </a:endParaRPr>
          </a:p>
          <a:p>
            <a:pPr>
              <a:spcBef>
                <a:spcPct val="0"/>
              </a:spcBef>
              <a:buClrTx/>
              <a:buFontTx/>
              <a:buNone/>
            </a:pPr>
            <a:r>
              <a:rPr lang="es-ES" altLang="es-AR" sz="1400" b="1" u="sng">
                <a:solidFill>
                  <a:srgbClr val="3365FB"/>
                </a:solidFill>
                <a:latin typeface="Arial" panose="020B0604020202020204" pitchFamily="34" charset="0"/>
                <a:cs typeface="Times New Roman" panose="02020603050405020304" pitchFamily="18" charset="0"/>
              </a:rPr>
              <a:t>Nubes híbridas</a:t>
            </a:r>
            <a:r>
              <a:rPr lang="es-ES" altLang="es-AR" sz="1400">
                <a:latin typeface="Arial" panose="020B0604020202020204" pitchFamily="34" charset="0"/>
                <a:cs typeface="Times New Roman" panose="02020603050405020304" pitchFamily="18" charset="0"/>
              </a:rPr>
              <a:t> combinan los modelos de nubes públicas y privadas. Usted es propietario de unas partes y comparte otras, aunque de una manera controlada. Las nubes híbridas ofrecen la promesa del escalado aprovisionada externamente, en-demanda, pero añaden la complejidad de determinar cómo distribuir las aplicaciones a través de estos ambientes diferentes. Las empresas pueden sentir cierta atracción por la promesa de una nube híbrida, pero esta opción, al menos inicialmente, estará probablemente reservada a aplicaciones simples sin condicionantes, que no requieran de ninguna sincronización o necesiten bases de datos complejas.</a:t>
            </a:r>
            <a:endParaRPr lang="es-MX" altLang="es-AR" sz="1400">
              <a:latin typeface="Arial" panose="020B0604020202020204" pitchFamily="34" charset="0"/>
              <a:cs typeface="Arial" panose="020B0604020202020204" pitchFamily="34" charset="0"/>
            </a:endParaRPr>
          </a:p>
          <a:p>
            <a:pPr>
              <a:spcBef>
                <a:spcPct val="0"/>
              </a:spcBef>
              <a:buClrTx/>
              <a:buFontTx/>
              <a:buNone/>
            </a:pPr>
            <a:endParaRPr lang="es-MX" altLang="es-AR" sz="1400">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5 Marcador de número de diapositiva"/>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0"/>
              </a:spcBef>
              <a:buClrTx/>
              <a:buFontTx/>
              <a:buNone/>
            </a:pPr>
            <a:fld id="{0DA71A84-1632-46EE-9B5F-D51E3922F0AB}" type="slidenum">
              <a:rPr lang="es-ES" altLang="es-AR" sz="1200" smtClean="0"/>
              <a:pPr>
                <a:spcBef>
                  <a:spcPct val="0"/>
                </a:spcBef>
                <a:buClrTx/>
                <a:buFontTx/>
                <a:buNone/>
              </a:pPr>
              <a:t>4</a:t>
            </a:fld>
            <a:endParaRPr lang="es-ES" altLang="es-AR" sz="1200" smtClean="0"/>
          </a:p>
        </p:txBody>
      </p:sp>
      <p:sp>
        <p:nvSpPr>
          <p:cNvPr id="523266" name="Rectángulo 2"/>
          <p:cNvSpPr>
            <a:spLocks noGrp="1" noChangeArrowheads="1"/>
          </p:cNvSpPr>
          <p:nvPr>
            <p:ph type="title"/>
          </p:nvPr>
        </p:nvSpPr>
        <p:spPr>
          <a:xfrm>
            <a:off x="742950" y="304800"/>
            <a:ext cx="8420100" cy="1143000"/>
          </a:xfrm>
        </p:spPr>
        <p:txBody>
          <a:bodyPr lIns="92075" tIns="46038" rIns="92075" bIns="46038"/>
          <a:lstStyle/>
          <a:p>
            <a:pPr algn="ctr" eaLnBrk="1" hangingPunct="1"/>
            <a:r>
              <a:rPr lang="es-ES_tradnl" altLang="es-AR" smtClean="0">
                <a:solidFill>
                  <a:srgbClr val="000080"/>
                </a:solidFill>
              </a:rPr>
              <a:t>Estructura de Información</a:t>
            </a:r>
            <a:br>
              <a:rPr lang="es-ES_tradnl" altLang="es-AR" smtClean="0">
                <a:solidFill>
                  <a:srgbClr val="000080"/>
                </a:solidFill>
              </a:rPr>
            </a:br>
            <a:r>
              <a:rPr lang="es-ES_tradnl" altLang="es-AR" smtClean="0">
                <a:solidFill>
                  <a:srgbClr val="000080"/>
                </a:solidFill>
              </a:rPr>
              <a:t>“Sistemas Centralizados”</a:t>
            </a:r>
            <a:endParaRPr lang="es-ES_tradnl" altLang="es-AR" smtClean="0"/>
          </a:p>
        </p:txBody>
      </p:sp>
      <p:sp>
        <p:nvSpPr>
          <p:cNvPr id="12292" name="Rectángulo 3"/>
          <p:cNvSpPr>
            <a:spLocks noGrp="1" noChangeArrowheads="1"/>
          </p:cNvSpPr>
          <p:nvPr>
            <p:ph type="body" idx="1"/>
          </p:nvPr>
        </p:nvSpPr>
        <p:spPr>
          <a:xfrm>
            <a:off x="876300" y="1752600"/>
            <a:ext cx="8496300" cy="4495800"/>
          </a:xfrm>
        </p:spPr>
        <p:txBody>
          <a:bodyPr lIns="92075" tIns="46038" rIns="92075" bIns="46038"/>
          <a:lstStyle/>
          <a:p>
            <a:pPr algn="ctr" eaLnBrk="1" hangingPunct="1">
              <a:lnSpc>
                <a:spcPct val="120000"/>
              </a:lnSpc>
              <a:spcBef>
                <a:spcPct val="0"/>
              </a:spcBef>
              <a:buFont typeface="Wingdings" panose="05000000000000000000" pitchFamily="2" charset="2"/>
              <a:buNone/>
            </a:pPr>
            <a:r>
              <a:rPr lang="es-ES_tradnl" altLang="es-AR" sz="3200" b="1" smtClean="0"/>
              <a:t>Ventajas</a:t>
            </a:r>
          </a:p>
          <a:p>
            <a:pPr eaLnBrk="1" hangingPunct="1">
              <a:lnSpc>
                <a:spcPct val="140000"/>
              </a:lnSpc>
              <a:spcBef>
                <a:spcPct val="0"/>
              </a:spcBef>
              <a:buClr>
                <a:srgbClr val="000080"/>
              </a:buClr>
            </a:pPr>
            <a:r>
              <a:rPr lang="es-ES_tradnl" altLang="es-AR" sz="2600" smtClean="0">
                <a:solidFill>
                  <a:srgbClr val="0000FF"/>
                </a:solidFill>
              </a:rPr>
              <a:t>Control en el almacenamiento de los datos.</a:t>
            </a:r>
          </a:p>
          <a:p>
            <a:pPr eaLnBrk="1" hangingPunct="1">
              <a:lnSpc>
                <a:spcPct val="140000"/>
              </a:lnSpc>
              <a:spcBef>
                <a:spcPct val="0"/>
              </a:spcBef>
              <a:buClr>
                <a:srgbClr val="000080"/>
              </a:buClr>
            </a:pPr>
            <a:r>
              <a:rPr lang="es-ES_tradnl" altLang="es-AR" sz="2600" smtClean="0">
                <a:solidFill>
                  <a:srgbClr val="0000FF"/>
                </a:solidFill>
              </a:rPr>
              <a:t>Velocidad de acceso a la información.</a:t>
            </a:r>
          </a:p>
          <a:p>
            <a:pPr eaLnBrk="1" hangingPunct="1">
              <a:lnSpc>
                <a:spcPct val="140000"/>
              </a:lnSpc>
              <a:spcBef>
                <a:spcPct val="0"/>
              </a:spcBef>
              <a:buClr>
                <a:srgbClr val="000080"/>
              </a:buClr>
            </a:pPr>
            <a:r>
              <a:rPr lang="es-ES_tradnl" altLang="es-AR" sz="2600" smtClean="0">
                <a:solidFill>
                  <a:srgbClr val="0000FF"/>
                </a:solidFill>
              </a:rPr>
              <a:t>Seguridad en el resguardo de los datos.</a:t>
            </a:r>
          </a:p>
          <a:p>
            <a:pPr eaLnBrk="1" hangingPunct="1">
              <a:lnSpc>
                <a:spcPct val="140000"/>
              </a:lnSpc>
              <a:spcBef>
                <a:spcPct val="0"/>
              </a:spcBef>
              <a:buClr>
                <a:srgbClr val="000080"/>
              </a:buClr>
            </a:pPr>
            <a:r>
              <a:rPr lang="es-ES_tradnl" altLang="es-AR" sz="2600" smtClean="0">
                <a:solidFill>
                  <a:srgbClr val="0000FF"/>
                </a:solidFill>
              </a:rPr>
              <a:t>Control del personal que accede a las instalaciones.</a:t>
            </a:r>
          </a:p>
        </p:txBody>
      </p:sp>
      <p:graphicFrame>
        <p:nvGraphicFramePr>
          <p:cNvPr id="12293" name="Objeto 4"/>
          <p:cNvGraphicFramePr>
            <a:graphicFrameLocks/>
          </p:cNvGraphicFramePr>
          <p:nvPr/>
        </p:nvGraphicFramePr>
        <p:xfrm>
          <a:off x="7535863" y="1676400"/>
          <a:ext cx="1069975" cy="738188"/>
        </p:xfrm>
        <a:graphic>
          <a:graphicData uri="http://schemas.openxmlformats.org/presentationml/2006/ole">
            <mc:AlternateContent xmlns:mc="http://schemas.openxmlformats.org/markup-compatibility/2006">
              <mc:Choice xmlns:v="urn:schemas-microsoft-com:vml" Requires="v">
                <p:oleObj spid="_x0000_s12297" name="Imagen" r:id="rId3" imgW="3657600" imgH="2524259" progId="">
                  <p:embed/>
                </p:oleObj>
              </mc:Choice>
              <mc:Fallback>
                <p:oleObj name="Imagen" r:id="rId3" imgW="3657600" imgH="2524259" progId="">
                  <p:embed/>
                  <p:pic>
                    <p:nvPicPr>
                      <p:cNvPr id="0" name="Objeto 4"/>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35863" y="1676400"/>
                        <a:ext cx="1069975" cy="738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spd="slow">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 fill="hold" grpId="0" nodeType="afterEffect">
                                  <p:stCondLst>
                                    <p:cond delay="0"/>
                                  </p:stCondLst>
                                  <p:childTnLst>
                                    <p:set>
                                      <p:cBhvr>
                                        <p:cTn id="6" dur="1" fill="hold">
                                          <p:stCondLst>
                                            <p:cond delay="0"/>
                                          </p:stCondLst>
                                        </p:cTn>
                                        <p:tgtEl>
                                          <p:spTgt spid="523266"/>
                                        </p:tgtEl>
                                        <p:attrNameLst>
                                          <p:attrName>style.visibility</p:attrName>
                                        </p:attrNameLst>
                                      </p:cBhvr>
                                      <p:to>
                                        <p:strVal val="visible"/>
                                      </p:to>
                                    </p:set>
                                    <p:anim calcmode="lin" valueType="num">
                                      <p:cBhvr additive="base">
                                        <p:cTn id="7" dur="500" fill="hold"/>
                                        <p:tgtEl>
                                          <p:spTgt spid="523266"/>
                                        </p:tgtEl>
                                        <p:attrNameLst>
                                          <p:attrName>ppt_x</p:attrName>
                                        </p:attrNameLst>
                                      </p:cBhvr>
                                      <p:tavLst>
                                        <p:tav tm="0">
                                          <p:val>
                                            <p:strVal val="#ppt_x"/>
                                          </p:val>
                                        </p:tav>
                                        <p:tav tm="100000">
                                          <p:val>
                                            <p:strVal val="#ppt_x"/>
                                          </p:val>
                                        </p:tav>
                                      </p:tavLst>
                                    </p:anim>
                                    <p:anim calcmode="lin" valueType="num">
                                      <p:cBhvr additive="base">
                                        <p:cTn id="8" dur="500" fill="hold"/>
                                        <p:tgtEl>
                                          <p:spTgt spid="523266"/>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3266"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4" name="5 Marcador de número de diapositiva"/>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0"/>
              </a:spcBef>
              <a:buClrTx/>
              <a:buFontTx/>
              <a:buNone/>
            </a:pPr>
            <a:fld id="{0FBD82C7-5714-43E4-A7B4-5CA63ACC43A9}" type="slidenum">
              <a:rPr lang="es-ES" altLang="es-AR" sz="1200" smtClean="0"/>
              <a:pPr>
                <a:spcBef>
                  <a:spcPct val="0"/>
                </a:spcBef>
                <a:buClrTx/>
                <a:buFontTx/>
                <a:buNone/>
              </a:pPr>
              <a:t>5</a:t>
            </a:fld>
            <a:endParaRPr lang="es-ES" altLang="es-AR" sz="1200" smtClean="0"/>
          </a:p>
        </p:txBody>
      </p:sp>
      <p:sp>
        <p:nvSpPr>
          <p:cNvPr id="13315" name="Rectángulo 2"/>
          <p:cNvSpPr>
            <a:spLocks noGrp="1" noChangeArrowheads="1"/>
          </p:cNvSpPr>
          <p:nvPr>
            <p:ph type="body" idx="1"/>
          </p:nvPr>
        </p:nvSpPr>
        <p:spPr>
          <a:xfrm>
            <a:off x="908050" y="1752600"/>
            <a:ext cx="8420100" cy="4495800"/>
          </a:xfrm>
        </p:spPr>
        <p:txBody>
          <a:bodyPr lIns="92075" tIns="46038" rIns="92075" bIns="46038"/>
          <a:lstStyle/>
          <a:p>
            <a:pPr algn="ctr" eaLnBrk="1" hangingPunct="1">
              <a:lnSpc>
                <a:spcPct val="120000"/>
              </a:lnSpc>
              <a:spcBef>
                <a:spcPct val="0"/>
              </a:spcBef>
              <a:buFont typeface="Wingdings" panose="05000000000000000000" pitchFamily="2" charset="2"/>
              <a:buNone/>
            </a:pPr>
            <a:r>
              <a:rPr lang="es-ES_tradnl" altLang="es-AR" sz="3200" b="1" smtClean="0"/>
              <a:t>Desventajas</a:t>
            </a:r>
          </a:p>
          <a:p>
            <a:pPr eaLnBrk="1" hangingPunct="1">
              <a:lnSpc>
                <a:spcPct val="120000"/>
              </a:lnSpc>
              <a:spcBef>
                <a:spcPct val="0"/>
              </a:spcBef>
              <a:buClr>
                <a:srgbClr val="000080"/>
              </a:buClr>
            </a:pPr>
            <a:r>
              <a:rPr lang="es-ES_tradnl" altLang="es-AR" sz="2600" smtClean="0">
                <a:solidFill>
                  <a:srgbClr val="0000FF"/>
                </a:solidFill>
              </a:rPr>
              <a:t>Gran inversión inicial en equipamiento.</a:t>
            </a:r>
          </a:p>
          <a:p>
            <a:pPr eaLnBrk="1" hangingPunct="1">
              <a:lnSpc>
                <a:spcPct val="120000"/>
              </a:lnSpc>
              <a:spcBef>
                <a:spcPct val="0"/>
              </a:spcBef>
              <a:buClr>
                <a:srgbClr val="000080"/>
              </a:buClr>
            </a:pPr>
            <a:r>
              <a:rPr lang="es-ES_tradnl" altLang="es-AR" sz="2600" smtClean="0">
                <a:solidFill>
                  <a:srgbClr val="0000FF"/>
                </a:solidFill>
              </a:rPr>
              <a:t>El personal de sistemas se siente dueño de la información.</a:t>
            </a:r>
          </a:p>
          <a:p>
            <a:pPr eaLnBrk="1" hangingPunct="1">
              <a:lnSpc>
                <a:spcPct val="120000"/>
              </a:lnSpc>
              <a:spcBef>
                <a:spcPct val="0"/>
              </a:spcBef>
              <a:buClr>
                <a:srgbClr val="000080"/>
              </a:buClr>
            </a:pPr>
            <a:r>
              <a:rPr lang="es-ES_tradnl" altLang="es-AR" sz="2600" smtClean="0">
                <a:solidFill>
                  <a:srgbClr val="0000FF"/>
                </a:solidFill>
              </a:rPr>
              <a:t>Conflictos con los usuarios.</a:t>
            </a:r>
          </a:p>
          <a:p>
            <a:pPr eaLnBrk="1" hangingPunct="1">
              <a:lnSpc>
                <a:spcPct val="120000"/>
              </a:lnSpc>
              <a:spcBef>
                <a:spcPct val="0"/>
              </a:spcBef>
              <a:buClr>
                <a:srgbClr val="000080"/>
              </a:buClr>
            </a:pPr>
            <a:r>
              <a:rPr lang="es-ES_tradnl" altLang="es-AR" sz="2600" smtClean="0">
                <a:solidFill>
                  <a:srgbClr val="0000FF"/>
                </a:solidFill>
              </a:rPr>
              <a:t>Ante un problema en el equipo central, nadie puede trabajar.</a:t>
            </a:r>
          </a:p>
        </p:txBody>
      </p:sp>
      <p:graphicFrame>
        <p:nvGraphicFramePr>
          <p:cNvPr id="13316" name="Objeto 3"/>
          <p:cNvGraphicFramePr>
            <a:graphicFrameLocks/>
          </p:cNvGraphicFramePr>
          <p:nvPr/>
        </p:nvGraphicFramePr>
        <p:xfrm>
          <a:off x="7307263" y="1905000"/>
          <a:ext cx="1044575" cy="727075"/>
        </p:xfrm>
        <a:graphic>
          <a:graphicData uri="http://schemas.openxmlformats.org/presentationml/2006/ole">
            <mc:AlternateContent xmlns:mc="http://schemas.openxmlformats.org/markup-compatibility/2006">
              <mc:Choice xmlns:v="urn:schemas-microsoft-com:vml" Requires="v">
                <p:oleObj spid="_x0000_s13321" name="Imagen" r:id="rId3" imgW="3661913" imgH="2549106" progId="">
                  <p:embed/>
                </p:oleObj>
              </mc:Choice>
              <mc:Fallback>
                <p:oleObj name="Imagen" r:id="rId3" imgW="3661913" imgH="2549106" progId="">
                  <p:embed/>
                  <p:pic>
                    <p:nvPicPr>
                      <p:cNvPr id="0" name="Objeto 3"/>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07263" y="1905000"/>
                        <a:ext cx="1044575" cy="727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24292" name="Rectángulo 4"/>
          <p:cNvSpPr>
            <a:spLocks noGrp="1" noChangeArrowheads="1"/>
          </p:cNvSpPr>
          <p:nvPr>
            <p:ph type="title"/>
          </p:nvPr>
        </p:nvSpPr>
        <p:spPr>
          <a:xfrm>
            <a:off x="742950" y="304800"/>
            <a:ext cx="8420100" cy="1143000"/>
          </a:xfrm>
        </p:spPr>
        <p:txBody>
          <a:bodyPr lIns="92075" tIns="46038" rIns="92075" bIns="46038"/>
          <a:lstStyle/>
          <a:p>
            <a:pPr algn="ctr" eaLnBrk="1" hangingPunct="1"/>
            <a:r>
              <a:rPr lang="es-ES_tradnl" altLang="es-AR" smtClean="0">
                <a:solidFill>
                  <a:srgbClr val="000080"/>
                </a:solidFill>
              </a:rPr>
              <a:t>Estructura de Información</a:t>
            </a:r>
            <a:br>
              <a:rPr lang="es-ES_tradnl" altLang="es-AR" smtClean="0">
                <a:solidFill>
                  <a:srgbClr val="000080"/>
                </a:solidFill>
              </a:rPr>
            </a:br>
            <a:r>
              <a:rPr lang="es-ES_tradnl" altLang="es-AR" smtClean="0">
                <a:solidFill>
                  <a:srgbClr val="000080"/>
                </a:solidFill>
              </a:rPr>
              <a:t>“Sistemas Centralizados”</a:t>
            </a:r>
            <a:endParaRPr lang="es-ES_tradnl" altLang="es-AR" smtClean="0"/>
          </a:p>
        </p:txBody>
      </p:sp>
    </p:spTree>
  </p:cSld>
  <p:clrMapOvr>
    <a:masterClrMapping/>
  </p:clrMapOvr>
  <p:transition spd="slow">
    <p:blinds dir="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 fill="hold" grpId="0" nodeType="afterEffect">
                                  <p:stCondLst>
                                    <p:cond delay="0"/>
                                  </p:stCondLst>
                                  <p:childTnLst>
                                    <p:set>
                                      <p:cBhvr>
                                        <p:cTn id="6" dur="1" fill="hold">
                                          <p:stCondLst>
                                            <p:cond delay="0"/>
                                          </p:stCondLst>
                                        </p:cTn>
                                        <p:tgtEl>
                                          <p:spTgt spid="524292"/>
                                        </p:tgtEl>
                                        <p:attrNameLst>
                                          <p:attrName>style.visibility</p:attrName>
                                        </p:attrNameLst>
                                      </p:cBhvr>
                                      <p:to>
                                        <p:strVal val="visible"/>
                                      </p:to>
                                    </p:set>
                                    <p:anim calcmode="lin" valueType="num">
                                      <p:cBhvr additive="base">
                                        <p:cTn id="7" dur="500" fill="hold"/>
                                        <p:tgtEl>
                                          <p:spTgt spid="524292"/>
                                        </p:tgtEl>
                                        <p:attrNameLst>
                                          <p:attrName>ppt_x</p:attrName>
                                        </p:attrNameLst>
                                      </p:cBhvr>
                                      <p:tavLst>
                                        <p:tav tm="0">
                                          <p:val>
                                            <p:strVal val="#ppt_x"/>
                                          </p:val>
                                        </p:tav>
                                        <p:tav tm="100000">
                                          <p:val>
                                            <p:strVal val="#ppt_x"/>
                                          </p:val>
                                        </p:tav>
                                      </p:tavLst>
                                    </p:anim>
                                    <p:anim calcmode="lin" valueType="num">
                                      <p:cBhvr additive="base">
                                        <p:cTn id="8" dur="500" fill="hold"/>
                                        <p:tgtEl>
                                          <p:spTgt spid="52429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4292"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5 Marcador de número de diapositiva"/>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0"/>
              </a:spcBef>
              <a:buClrTx/>
              <a:buFontTx/>
              <a:buNone/>
            </a:pPr>
            <a:fld id="{0E835D42-21E5-44A8-B166-9ABFB742AD4A}" type="slidenum">
              <a:rPr lang="es-ES" altLang="es-AR" sz="1200" smtClean="0"/>
              <a:pPr>
                <a:spcBef>
                  <a:spcPct val="0"/>
                </a:spcBef>
                <a:buClrTx/>
                <a:buFontTx/>
                <a:buNone/>
              </a:pPr>
              <a:t>6</a:t>
            </a:fld>
            <a:endParaRPr lang="es-ES" altLang="es-AR" sz="1200" smtClean="0"/>
          </a:p>
        </p:txBody>
      </p:sp>
      <p:sp>
        <p:nvSpPr>
          <p:cNvPr id="14339" name="Rectángulo 2"/>
          <p:cNvSpPr>
            <a:spLocks noGrp="1" noChangeArrowheads="1"/>
          </p:cNvSpPr>
          <p:nvPr>
            <p:ph type="body" idx="1"/>
          </p:nvPr>
        </p:nvSpPr>
        <p:spPr>
          <a:xfrm>
            <a:off x="908050" y="1752600"/>
            <a:ext cx="8420100" cy="4495800"/>
          </a:xfrm>
        </p:spPr>
        <p:txBody>
          <a:bodyPr lIns="92075" tIns="46038" rIns="92075" bIns="46038"/>
          <a:lstStyle/>
          <a:p>
            <a:pPr algn="ctr" eaLnBrk="1" hangingPunct="1">
              <a:lnSpc>
                <a:spcPct val="130000"/>
              </a:lnSpc>
              <a:spcBef>
                <a:spcPct val="0"/>
              </a:spcBef>
              <a:buFont typeface="Wingdings" panose="05000000000000000000" pitchFamily="2" charset="2"/>
              <a:buNone/>
            </a:pPr>
            <a:r>
              <a:rPr lang="es-ES_tradnl" altLang="es-AR" sz="3200" b="1" smtClean="0"/>
              <a:t>Ventajas</a:t>
            </a:r>
          </a:p>
          <a:p>
            <a:pPr eaLnBrk="1" hangingPunct="1">
              <a:lnSpc>
                <a:spcPct val="130000"/>
              </a:lnSpc>
              <a:spcBef>
                <a:spcPct val="0"/>
              </a:spcBef>
              <a:buClr>
                <a:srgbClr val="000080"/>
              </a:buClr>
            </a:pPr>
            <a:r>
              <a:rPr lang="es-ES_tradnl" altLang="es-AR" sz="2600" smtClean="0">
                <a:solidFill>
                  <a:srgbClr val="0000FF"/>
                </a:solidFill>
              </a:rPr>
              <a:t>Facilidad de almacenamiento de datos.</a:t>
            </a:r>
          </a:p>
          <a:p>
            <a:pPr eaLnBrk="1" hangingPunct="1">
              <a:lnSpc>
                <a:spcPct val="130000"/>
              </a:lnSpc>
              <a:spcBef>
                <a:spcPct val="0"/>
              </a:spcBef>
              <a:buClr>
                <a:srgbClr val="000080"/>
              </a:buClr>
            </a:pPr>
            <a:r>
              <a:rPr lang="es-ES_tradnl" altLang="es-AR" sz="2600" smtClean="0">
                <a:solidFill>
                  <a:srgbClr val="0000FF"/>
                </a:solidFill>
              </a:rPr>
              <a:t>Soportes de almacenamiento más baratos.</a:t>
            </a:r>
          </a:p>
          <a:p>
            <a:pPr eaLnBrk="1" hangingPunct="1">
              <a:lnSpc>
                <a:spcPct val="130000"/>
              </a:lnSpc>
              <a:spcBef>
                <a:spcPct val="0"/>
              </a:spcBef>
              <a:buClr>
                <a:srgbClr val="000080"/>
              </a:buClr>
            </a:pPr>
            <a:r>
              <a:rPr lang="es-ES_tradnl" altLang="es-AR" sz="2600" smtClean="0">
                <a:solidFill>
                  <a:srgbClr val="0000FF"/>
                </a:solidFill>
              </a:rPr>
              <a:t>Reduce el costo de equipamiento.</a:t>
            </a:r>
          </a:p>
          <a:p>
            <a:pPr eaLnBrk="1" hangingPunct="1">
              <a:lnSpc>
                <a:spcPct val="130000"/>
              </a:lnSpc>
              <a:spcBef>
                <a:spcPct val="0"/>
              </a:spcBef>
              <a:buClr>
                <a:srgbClr val="000080"/>
              </a:buClr>
            </a:pPr>
            <a:r>
              <a:rPr lang="es-ES_tradnl" altLang="es-AR" sz="2600" smtClean="0">
                <a:solidFill>
                  <a:srgbClr val="0000FF"/>
                </a:solidFill>
              </a:rPr>
              <a:t>Menor inversión inicial.</a:t>
            </a:r>
          </a:p>
          <a:p>
            <a:pPr eaLnBrk="1" hangingPunct="1">
              <a:lnSpc>
                <a:spcPct val="130000"/>
              </a:lnSpc>
              <a:spcBef>
                <a:spcPct val="0"/>
              </a:spcBef>
              <a:buClr>
                <a:srgbClr val="000080"/>
              </a:buClr>
            </a:pPr>
            <a:r>
              <a:rPr lang="es-ES_tradnl" altLang="es-AR" sz="2600" smtClean="0">
                <a:solidFill>
                  <a:srgbClr val="0000FF"/>
                </a:solidFill>
              </a:rPr>
              <a:t>Los usuarios se sienten dueños de los datos.</a:t>
            </a:r>
            <a:endParaRPr lang="es-ES_tradnl" altLang="es-AR" sz="3200" smtClean="0"/>
          </a:p>
        </p:txBody>
      </p:sp>
      <p:graphicFrame>
        <p:nvGraphicFramePr>
          <p:cNvPr id="14340" name="Objeto 3"/>
          <p:cNvGraphicFramePr>
            <a:graphicFrameLocks/>
          </p:cNvGraphicFramePr>
          <p:nvPr/>
        </p:nvGraphicFramePr>
        <p:xfrm>
          <a:off x="6978650" y="1828800"/>
          <a:ext cx="1069975" cy="738188"/>
        </p:xfrm>
        <a:graphic>
          <a:graphicData uri="http://schemas.openxmlformats.org/presentationml/2006/ole">
            <mc:AlternateContent xmlns:mc="http://schemas.openxmlformats.org/markup-compatibility/2006">
              <mc:Choice xmlns:v="urn:schemas-microsoft-com:vml" Requires="v">
                <p:oleObj spid="_x0000_s14345" name="Imagen" r:id="rId3" imgW="3657600" imgH="2524259" progId="">
                  <p:embed/>
                </p:oleObj>
              </mc:Choice>
              <mc:Fallback>
                <p:oleObj name="Imagen" r:id="rId3" imgW="3657600" imgH="2524259" progId="">
                  <p:embed/>
                  <p:pic>
                    <p:nvPicPr>
                      <p:cNvPr id="0" name="Objeto 3"/>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78650" y="1828800"/>
                        <a:ext cx="1069975" cy="738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25316" name="Rectángulo 4"/>
          <p:cNvSpPr>
            <a:spLocks noGrp="1" noChangeArrowheads="1"/>
          </p:cNvSpPr>
          <p:nvPr>
            <p:ph type="title"/>
          </p:nvPr>
        </p:nvSpPr>
        <p:spPr>
          <a:xfrm>
            <a:off x="742950" y="304800"/>
            <a:ext cx="8420100" cy="1143000"/>
          </a:xfrm>
        </p:spPr>
        <p:txBody>
          <a:bodyPr lIns="92075" tIns="46038" rIns="92075" bIns="46038"/>
          <a:lstStyle/>
          <a:p>
            <a:pPr algn="ctr" eaLnBrk="1" hangingPunct="1"/>
            <a:r>
              <a:rPr lang="es-ES_tradnl" altLang="es-AR" smtClean="0">
                <a:solidFill>
                  <a:srgbClr val="000080"/>
                </a:solidFill>
              </a:rPr>
              <a:t>Estructura de Información</a:t>
            </a:r>
            <a:br>
              <a:rPr lang="es-ES_tradnl" altLang="es-AR" smtClean="0">
                <a:solidFill>
                  <a:srgbClr val="000080"/>
                </a:solidFill>
              </a:rPr>
            </a:br>
            <a:r>
              <a:rPr lang="es-ES_tradnl" altLang="es-AR" smtClean="0">
                <a:solidFill>
                  <a:srgbClr val="000080"/>
                </a:solidFill>
              </a:rPr>
              <a:t>“Sistemas Distribuídos”</a:t>
            </a:r>
            <a:endParaRPr lang="es-ES_tradnl" altLang="es-AR" smtClean="0"/>
          </a:p>
        </p:txBody>
      </p:sp>
    </p:spTree>
  </p:cSld>
  <p:clrMapOvr>
    <a:masterClrMapping/>
  </p:clrMapOvr>
  <p:transition spd="slow">
    <p:spli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 fill="hold" grpId="0" nodeType="afterEffect">
                                  <p:stCondLst>
                                    <p:cond delay="0"/>
                                  </p:stCondLst>
                                  <p:childTnLst>
                                    <p:set>
                                      <p:cBhvr>
                                        <p:cTn id="6" dur="1" fill="hold">
                                          <p:stCondLst>
                                            <p:cond delay="0"/>
                                          </p:stCondLst>
                                        </p:cTn>
                                        <p:tgtEl>
                                          <p:spTgt spid="525316"/>
                                        </p:tgtEl>
                                        <p:attrNameLst>
                                          <p:attrName>style.visibility</p:attrName>
                                        </p:attrNameLst>
                                      </p:cBhvr>
                                      <p:to>
                                        <p:strVal val="visible"/>
                                      </p:to>
                                    </p:set>
                                    <p:anim calcmode="lin" valueType="num">
                                      <p:cBhvr additive="base">
                                        <p:cTn id="7" dur="500" fill="hold"/>
                                        <p:tgtEl>
                                          <p:spTgt spid="525316"/>
                                        </p:tgtEl>
                                        <p:attrNameLst>
                                          <p:attrName>ppt_x</p:attrName>
                                        </p:attrNameLst>
                                      </p:cBhvr>
                                      <p:tavLst>
                                        <p:tav tm="0">
                                          <p:val>
                                            <p:strVal val="#ppt_x"/>
                                          </p:val>
                                        </p:tav>
                                        <p:tav tm="100000">
                                          <p:val>
                                            <p:strVal val="#ppt_x"/>
                                          </p:val>
                                        </p:tav>
                                      </p:tavLst>
                                    </p:anim>
                                    <p:anim calcmode="lin" valueType="num">
                                      <p:cBhvr additive="base">
                                        <p:cTn id="8" dur="500" fill="hold"/>
                                        <p:tgtEl>
                                          <p:spTgt spid="525316"/>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5316"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5 Marcador de número de diapositiva"/>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0"/>
              </a:spcBef>
              <a:buClrTx/>
              <a:buFontTx/>
              <a:buNone/>
            </a:pPr>
            <a:fld id="{B8DDFC7C-C4B9-4AC0-B05D-0122EC36FBCF}" type="slidenum">
              <a:rPr lang="es-ES" altLang="es-AR" sz="1200" smtClean="0"/>
              <a:pPr>
                <a:spcBef>
                  <a:spcPct val="0"/>
                </a:spcBef>
                <a:buClrTx/>
                <a:buFontTx/>
                <a:buNone/>
              </a:pPr>
              <a:t>7</a:t>
            </a:fld>
            <a:endParaRPr lang="es-ES" altLang="es-AR" sz="1200" smtClean="0"/>
          </a:p>
        </p:txBody>
      </p:sp>
      <p:sp>
        <p:nvSpPr>
          <p:cNvPr id="15363" name="Rectángulo 2"/>
          <p:cNvSpPr>
            <a:spLocks noGrp="1" noChangeArrowheads="1"/>
          </p:cNvSpPr>
          <p:nvPr>
            <p:ph type="body" idx="1"/>
          </p:nvPr>
        </p:nvSpPr>
        <p:spPr>
          <a:xfrm>
            <a:off x="965200" y="1524000"/>
            <a:ext cx="8864600" cy="4495800"/>
          </a:xfrm>
        </p:spPr>
        <p:txBody>
          <a:bodyPr lIns="92075" tIns="46038" rIns="92075" bIns="46038"/>
          <a:lstStyle/>
          <a:p>
            <a:pPr algn="ctr" eaLnBrk="1" hangingPunct="1">
              <a:lnSpc>
                <a:spcPct val="130000"/>
              </a:lnSpc>
              <a:spcBef>
                <a:spcPct val="0"/>
              </a:spcBef>
              <a:buFont typeface="Wingdings" panose="05000000000000000000" pitchFamily="2" charset="2"/>
              <a:buNone/>
            </a:pPr>
            <a:r>
              <a:rPr lang="es-ES_tradnl" altLang="es-AR" sz="3200" b="1" smtClean="0"/>
              <a:t>Desventajas</a:t>
            </a:r>
          </a:p>
          <a:p>
            <a:pPr eaLnBrk="1" hangingPunct="1">
              <a:lnSpc>
                <a:spcPct val="130000"/>
              </a:lnSpc>
              <a:spcBef>
                <a:spcPct val="0"/>
              </a:spcBef>
              <a:buClr>
                <a:srgbClr val="000080"/>
              </a:buClr>
            </a:pPr>
            <a:r>
              <a:rPr lang="es-ES_tradnl" altLang="es-AR" sz="2600" smtClean="0">
                <a:solidFill>
                  <a:srgbClr val="0000FF"/>
                </a:solidFill>
              </a:rPr>
              <a:t>Problemas por la cantidad de interconexiones.</a:t>
            </a:r>
          </a:p>
          <a:p>
            <a:pPr eaLnBrk="1" hangingPunct="1">
              <a:lnSpc>
                <a:spcPct val="130000"/>
              </a:lnSpc>
              <a:spcBef>
                <a:spcPct val="0"/>
              </a:spcBef>
              <a:buClr>
                <a:srgbClr val="000080"/>
              </a:buClr>
            </a:pPr>
            <a:r>
              <a:rPr lang="es-ES_tradnl" altLang="es-AR" sz="2600" smtClean="0">
                <a:solidFill>
                  <a:srgbClr val="0000FF"/>
                </a:solidFill>
              </a:rPr>
              <a:t>Disminución de la seguridad.</a:t>
            </a:r>
          </a:p>
          <a:p>
            <a:pPr eaLnBrk="1" hangingPunct="1">
              <a:lnSpc>
                <a:spcPct val="130000"/>
              </a:lnSpc>
              <a:spcBef>
                <a:spcPct val="0"/>
              </a:spcBef>
              <a:buClr>
                <a:srgbClr val="000080"/>
              </a:buClr>
            </a:pPr>
            <a:r>
              <a:rPr lang="es-ES_tradnl" altLang="es-AR" sz="2600" smtClean="0">
                <a:solidFill>
                  <a:srgbClr val="0000FF"/>
                </a:solidFill>
              </a:rPr>
              <a:t>Dificultad en determinar el nivel de equipamiento.</a:t>
            </a:r>
          </a:p>
          <a:p>
            <a:pPr eaLnBrk="1" hangingPunct="1">
              <a:lnSpc>
                <a:spcPct val="130000"/>
              </a:lnSpc>
              <a:spcBef>
                <a:spcPct val="0"/>
              </a:spcBef>
              <a:buClr>
                <a:srgbClr val="000080"/>
              </a:buClr>
            </a:pPr>
            <a:r>
              <a:rPr lang="es-ES_tradnl" altLang="es-AR" sz="2600" smtClean="0">
                <a:solidFill>
                  <a:srgbClr val="0000FF"/>
                </a:solidFill>
              </a:rPr>
              <a:t>Dificultad en mantener el equilibrio y la coordinación entre los sistemas.</a:t>
            </a:r>
          </a:p>
          <a:p>
            <a:pPr eaLnBrk="1" hangingPunct="1">
              <a:lnSpc>
                <a:spcPct val="130000"/>
              </a:lnSpc>
              <a:spcBef>
                <a:spcPct val="0"/>
              </a:spcBef>
              <a:buClr>
                <a:srgbClr val="000080"/>
              </a:buClr>
            </a:pPr>
            <a:r>
              <a:rPr lang="es-ES_tradnl" altLang="es-AR" sz="2600" smtClean="0">
                <a:solidFill>
                  <a:srgbClr val="0000FF"/>
                </a:solidFill>
              </a:rPr>
              <a:t>Los usuarios se sienten dueños de los datos.</a:t>
            </a:r>
          </a:p>
        </p:txBody>
      </p:sp>
      <p:graphicFrame>
        <p:nvGraphicFramePr>
          <p:cNvPr id="15364" name="Objeto 3"/>
          <p:cNvGraphicFramePr>
            <a:graphicFrameLocks/>
          </p:cNvGraphicFramePr>
          <p:nvPr/>
        </p:nvGraphicFramePr>
        <p:xfrm>
          <a:off x="7437438" y="1700213"/>
          <a:ext cx="1044575" cy="727075"/>
        </p:xfrm>
        <a:graphic>
          <a:graphicData uri="http://schemas.openxmlformats.org/presentationml/2006/ole">
            <mc:AlternateContent xmlns:mc="http://schemas.openxmlformats.org/markup-compatibility/2006">
              <mc:Choice xmlns:v="urn:schemas-microsoft-com:vml" Requires="v">
                <p:oleObj spid="_x0000_s15369" name="Imagen" r:id="rId3" imgW="3661913" imgH="2549106" progId="">
                  <p:embed/>
                </p:oleObj>
              </mc:Choice>
              <mc:Fallback>
                <p:oleObj name="Imagen" r:id="rId3" imgW="3661913" imgH="2549106" progId="">
                  <p:embed/>
                  <p:pic>
                    <p:nvPicPr>
                      <p:cNvPr id="0" name="Objeto 3"/>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37438" y="1700213"/>
                        <a:ext cx="1044575" cy="727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26340" name="Rectángulo 4"/>
          <p:cNvSpPr>
            <a:spLocks noGrp="1" noChangeArrowheads="1"/>
          </p:cNvSpPr>
          <p:nvPr>
            <p:ph type="title"/>
          </p:nvPr>
        </p:nvSpPr>
        <p:spPr>
          <a:xfrm>
            <a:off x="742950" y="304800"/>
            <a:ext cx="8420100" cy="1143000"/>
          </a:xfrm>
        </p:spPr>
        <p:txBody>
          <a:bodyPr lIns="92075" tIns="46038" rIns="92075" bIns="46038"/>
          <a:lstStyle/>
          <a:p>
            <a:pPr algn="ctr" eaLnBrk="1" hangingPunct="1"/>
            <a:r>
              <a:rPr lang="es-ES_tradnl" altLang="es-AR" smtClean="0">
                <a:solidFill>
                  <a:srgbClr val="000080"/>
                </a:solidFill>
              </a:rPr>
              <a:t>Estructura de Información</a:t>
            </a:r>
            <a:br>
              <a:rPr lang="es-ES_tradnl" altLang="es-AR" smtClean="0">
                <a:solidFill>
                  <a:srgbClr val="000080"/>
                </a:solidFill>
              </a:rPr>
            </a:br>
            <a:r>
              <a:rPr lang="es-ES_tradnl" altLang="es-AR" smtClean="0">
                <a:solidFill>
                  <a:srgbClr val="000080"/>
                </a:solidFill>
              </a:rPr>
              <a:t>“Sistemas Distribuídos”</a:t>
            </a:r>
            <a:endParaRPr lang="es-ES_tradnl" altLang="es-AR" smtClean="0"/>
          </a:p>
        </p:txBody>
      </p:sp>
    </p:spTree>
  </p:cSld>
  <p:clrMapOvr>
    <a:masterClrMapping/>
  </p:clrMapOvr>
  <p:transition spd="slow">
    <p:spli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1" fill="hold" grpId="0" nodeType="afterEffect">
                                  <p:stCondLst>
                                    <p:cond delay="0"/>
                                  </p:stCondLst>
                                  <p:childTnLst>
                                    <p:set>
                                      <p:cBhvr>
                                        <p:cTn id="6" dur="1" fill="hold">
                                          <p:stCondLst>
                                            <p:cond delay="0"/>
                                          </p:stCondLst>
                                        </p:cTn>
                                        <p:tgtEl>
                                          <p:spTgt spid="526340"/>
                                        </p:tgtEl>
                                        <p:attrNameLst>
                                          <p:attrName>style.visibility</p:attrName>
                                        </p:attrNameLst>
                                      </p:cBhvr>
                                      <p:to>
                                        <p:strVal val="visible"/>
                                      </p:to>
                                    </p:set>
                                    <p:anim calcmode="lin" valueType="num">
                                      <p:cBhvr additive="base">
                                        <p:cTn id="7" dur="500" fill="hold"/>
                                        <p:tgtEl>
                                          <p:spTgt spid="526340"/>
                                        </p:tgtEl>
                                        <p:attrNameLst>
                                          <p:attrName>ppt_x</p:attrName>
                                        </p:attrNameLst>
                                      </p:cBhvr>
                                      <p:tavLst>
                                        <p:tav tm="0">
                                          <p:val>
                                            <p:strVal val="#ppt_x"/>
                                          </p:val>
                                        </p:tav>
                                        <p:tav tm="100000">
                                          <p:val>
                                            <p:strVal val="#ppt_x"/>
                                          </p:val>
                                        </p:tav>
                                      </p:tavLst>
                                    </p:anim>
                                    <p:anim calcmode="lin" valueType="num">
                                      <p:cBhvr additive="base">
                                        <p:cTn id="8" dur="500" fill="hold"/>
                                        <p:tgtEl>
                                          <p:spTgt spid="526340"/>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6340"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6 Marcador de número de diapositiva"/>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0"/>
              </a:spcBef>
              <a:buClrTx/>
              <a:buFontTx/>
              <a:buNone/>
            </a:pPr>
            <a:fld id="{65E8C044-5296-4881-A768-50E5EC91F145}" type="slidenum">
              <a:rPr lang="es-ES" altLang="es-AR" sz="1200" smtClean="0"/>
              <a:pPr>
                <a:spcBef>
                  <a:spcPct val="0"/>
                </a:spcBef>
                <a:buClrTx/>
                <a:buFontTx/>
                <a:buNone/>
              </a:pPr>
              <a:t>8</a:t>
            </a:fld>
            <a:endParaRPr lang="es-ES" altLang="es-AR" sz="1200" smtClean="0"/>
          </a:p>
        </p:txBody>
      </p:sp>
      <p:sp>
        <p:nvSpPr>
          <p:cNvPr id="16387" name="Rectángulo 2"/>
          <p:cNvSpPr>
            <a:spLocks noChangeArrowheads="1"/>
          </p:cNvSpPr>
          <p:nvPr/>
        </p:nvSpPr>
        <p:spPr bwMode="auto">
          <a:xfrm>
            <a:off x="1225550" y="3892550"/>
            <a:ext cx="7912100" cy="21971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16388" name="Rectángulo 3"/>
          <p:cNvSpPr>
            <a:spLocks noGrp="1" noChangeArrowheads="1"/>
          </p:cNvSpPr>
          <p:nvPr>
            <p:ph type="title"/>
          </p:nvPr>
        </p:nvSpPr>
        <p:spPr>
          <a:xfrm>
            <a:off x="412750" y="381000"/>
            <a:ext cx="8667750" cy="1066800"/>
          </a:xfrm>
        </p:spPr>
        <p:txBody>
          <a:bodyPr lIns="92075" tIns="46038" rIns="92075" bIns="46038"/>
          <a:lstStyle/>
          <a:p>
            <a:pPr algn="ctr" eaLnBrk="1" hangingPunct="1"/>
            <a:r>
              <a:rPr lang="es-ES" altLang="es-AR" smtClean="0">
                <a:solidFill>
                  <a:schemeClr val="tx1"/>
                </a:solidFill>
              </a:rPr>
              <a:t>Concepto</a:t>
            </a:r>
          </a:p>
        </p:txBody>
      </p:sp>
      <p:graphicFrame>
        <p:nvGraphicFramePr>
          <p:cNvPr id="16389" name="Objeto 4"/>
          <p:cNvGraphicFramePr>
            <a:graphicFrameLocks noGrp="1"/>
          </p:cNvGraphicFramePr>
          <p:nvPr>
            <p:ph sz="half" idx="2"/>
          </p:nvPr>
        </p:nvGraphicFramePr>
        <p:xfrm>
          <a:off x="1511300" y="4376738"/>
          <a:ext cx="7483475" cy="1319212"/>
        </p:xfrm>
        <a:graphic>
          <a:graphicData uri="http://schemas.openxmlformats.org/presentationml/2006/ole">
            <mc:AlternateContent xmlns:mc="http://schemas.openxmlformats.org/markup-compatibility/2006">
              <mc:Choice xmlns:v="urn:schemas-microsoft-com:vml" Requires="v">
                <p:oleObj spid="_x0000_s16395" name="Organization Chart" r:id="rId3" imgW="7270750" imgH="1270000" progId="OrgPlusWOPX.4">
                  <p:embed followColorScheme="full"/>
                </p:oleObj>
              </mc:Choice>
              <mc:Fallback>
                <p:oleObj name="Organization Chart" r:id="rId3" imgW="7270750" imgH="1270000" progId="OrgPlusWOPX.4">
                  <p:embed followColorScheme="full"/>
                  <p:pic>
                    <p:nvPicPr>
                      <p:cNvPr id="0" name="Objeto 4"/>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11300" y="4376738"/>
                        <a:ext cx="7483475" cy="1319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6390" name="Rectángulo 5"/>
          <p:cNvSpPr>
            <a:spLocks noGrp="1" noChangeArrowheads="1"/>
          </p:cNvSpPr>
          <p:nvPr>
            <p:ph type="body" sz="half" idx="1"/>
          </p:nvPr>
        </p:nvSpPr>
        <p:spPr>
          <a:xfrm>
            <a:off x="914400" y="1676400"/>
            <a:ext cx="8743950" cy="2019300"/>
          </a:xfrm>
        </p:spPr>
        <p:txBody>
          <a:bodyPr lIns="92075" tIns="46038" rIns="92075" bIns="46038"/>
          <a:lstStyle/>
          <a:p>
            <a:pPr algn="ctr" eaLnBrk="1" hangingPunct="1">
              <a:buFont typeface="Wingdings" panose="05000000000000000000" pitchFamily="2" charset="2"/>
              <a:buNone/>
            </a:pPr>
            <a:r>
              <a:rPr lang="es-ES" altLang="es-AR" sz="2400" smtClean="0"/>
              <a:t>En realidad una RED es un sistema de comunicaciones que permite que sus usuarios se comuniquen compartiendo los recursos (hard y soft) de las computadoras que lo integran. </a:t>
            </a:r>
          </a:p>
        </p:txBody>
      </p:sp>
      <p:sp>
        <p:nvSpPr>
          <p:cNvPr id="16391" name="Rectángulo 6"/>
          <p:cNvSpPr>
            <a:spLocks noChangeArrowheads="1"/>
          </p:cNvSpPr>
          <p:nvPr/>
        </p:nvSpPr>
        <p:spPr bwMode="auto">
          <a:xfrm>
            <a:off x="3282950" y="3886200"/>
            <a:ext cx="4375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50000"/>
              </a:spcBef>
              <a:buClrTx/>
              <a:buFontTx/>
              <a:buNone/>
            </a:pPr>
            <a:r>
              <a:rPr lang="es-ES" altLang="es-AR" sz="2400"/>
              <a:t>CATEGORIAS DE REDES</a:t>
            </a:r>
          </a:p>
        </p:txBody>
      </p:sp>
    </p:spTree>
  </p:cSld>
  <p:clrMapOvr>
    <a:masterClrMapping/>
  </p:clrMapOvr>
  <p:transition spd="slow">
    <p:rand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6 Marcador de número de diapositiva"/>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a:spcBef>
                <a:spcPct val="0"/>
              </a:spcBef>
              <a:buClrTx/>
              <a:buFontTx/>
              <a:buNone/>
            </a:pPr>
            <a:fld id="{3A343FB1-A19F-4EAA-A7BC-E17973378A4E}" type="slidenum">
              <a:rPr lang="es-ES" altLang="es-AR" sz="1200" smtClean="0"/>
              <a:pPr>
                <a:spcBef>
                  <a:spcPct val="0"/>
                </a:spcBef>
                <a:buClrTx/>
                <a:buFontTx/>
                <a:buNone/>
              </a:pPr>
              <a:t>9</a:t>
            </a:fld>
            <a:endParaRPr lang="es-ES" altLang="es-AR" sz="1200" smtClean="0"/>
          </a:p>
        </p:txBody>
      </p:sp>
      <p:sp>
        <p:nvSpPr>
          <p:cNvPr id="17411" name="Rectángulo 2"/>
          <p:cNvSpPr>
            <a:spLocks noGrp="1" noChangeArrowheads="1"/>
          </p:cNvSpPr>
          <p:nvPr>
            <p:ph type="title"/>
          </p:nvPr>
        </p:nvSpPr>
        <p:spPr/>
        <p:txBody>
          <a:bodyPr lIns="92075" tIns="46038" rIns="92075" bIns="46038"/>
          <a:lstStyle/>
          <a:p>
            <a:pPr algn="ctr" eaLnBrk="1" hangingPunct="1"/>
            <a:r>
              <a:rPr lang="es-ES" altLang="es-AR" smtClean="0"/>
              <a:t>Elementos de un Sistema de Comunicación</a:t>
            </a:r>
          </a:p>
        </p:txBody>
      </p:sp>
      <p:sp>
        <p:nvSpPr>
          <p:cNvPr id="17412" name="Rectángulo 3"/>
          <p:cNvSpPr>
            <a:spLocks noGrp="1" noChangeArrowheads="1"/>
          </p:cNvSpPr>
          <p:nvPr>
            <p:ph type="body" sz="half" idx="1"/>
          </p:nvPr>
        </p:nvSpPr>
        <p:spPr>
          <a:xfrm>
            <a:off x="838200" y="3108325"/>
            <a:ext cx="8902700" cy="3200400"/>
          </a:xfrm>
        </p:spPr>
        <p:txBody>
          <a:bodyPr lIns="92075" tIns="46038" rIns="92075" bIns="46038"/>
          <a:lstStyle/>
          <a:p>
            <a:pPr eaLnBrk="1" hangingPunct="1"/>
            <a:r>
              <a:rPr lang="es-ES" altLang="es-AR" sz="2400" smtClean="0">
                <a:solidFill>
                  <a:schemeClr val="hlink"/>
                </a:solidFill>
              </a:rPr>
              <a:t>Emisor</a:t>
            </a:r>
          </a:p>
          <a:p>
            <a:pPr eaLnBrk="1" hangingPunct="1"/>
            <a:r>
              <a:rPr lang="es-ES" altLang="es-AR" sz="2400" smtClean="0">
                <a:solidFill>
                  <a:schemeClr val="hlink"/>
                </a:solidFill>
              </a:rPr>
              <a:t>Receptor</a:t>
            </a:r>
          </a:p>
          <a:p>
            <a:pPr eaLnBrk="1" hangingPunct="1"/>
            <a:r>
              <a:rPr lang="es-ES" altLang="es-AR" sz="2400" smtClean="0">
                <a:solidFill>
                  <a:schemeClr val="hlink"/>
                </a:solidFill>
              </a:rPr>
              <a:t>Canal</a:t>
            </a:r>
          </a:p>
          <a:p>
            <a:pPr eaLnBrk="1" hangingPunct="1"/>
            <a:r>
              <a:rPr lang="es-ES" altLang="es-AR" sz="2400" smtClean="0">
                <a:solidFill>
                  <a:schemeClr val="hlink"/>
                </a:solidFill>
              </a:rPr>
              <a:t>Protocolo de enlace</a:t>
            </a:r>
            <a:endParaRPr lang="es-ES" altLang="es-AR" sz="2400" smtClean="0"/>
          </a:p>
          <a:p>
            <a:pPr eaLnBrk="1" hangingPunct="1"/>
            <a:r>
              <a:rPr lang="es-ES" altLang="es-AR" sz="2400" smtClean="0"/>
              <a:t>Otros dispositivos</a:t>
            </a:r>
          </a:p>
          <a:p>
            <a:pPr eaLnBrk="1" hangingPunct="1">
              <a:buFont typeface="Wingdings" panose="05000000000000000000" pitchFamily="2" charset="2"/>
              <a:buNone/>
            </a:pPr>
            <a:r>
              <a:rPr lang="es-ES" altLang="es-AR" sz="2000" smtClean="0"/>
              <a:t>(módem, adaptadores, controladores de comunicación, puentes, etc)</a:t>
            </a:r>
          </a:p>
        </p:txBody>
      </p:sp>
      <p:graphicFrame>
        <p:nvGraphicFramePr>
          <p:cNvPr id="17413" name="Objeto 4"/>
          <p:cNvGraphicFramePr>
            <a:graphicFrameLocks noGrp="1"/>
          </p:cNvGraphicFramePr>
          <p:nvPr>
            <p:ph type="clipArt" sz="half" idx="2"/>
          </p:nvPr>
        </p:nvGraphicFramePr>
        <p:xfrm>
          <a:off x="3916363" y="2868613"/>
          <a:ext cx="1212850" cy="1073150"/>
        </p:xfrm>
        <a:graphic>
          <a:graphicData uri="http://schemas.openxmlformats.org/presentationml/2006/ole">
            <mc:AlternateContent xmlns:mc="http://schemas.openxmlformats.org/markup-compatibility/2006">
              <mc:Choice xmlns:v="urn:schemas-microsoft-com:vml" Requires="v">
                <p:oleObj spid="_x0000_s17552" name="Imagen" r:id="rId3" imgW="4465638" imgH="3589338" progId="">
                  <p:embed/>
                </p:oleObj>
              </mc:Choice>
              <mc:Fallback>
                <p:oleObj name="Imagen" r:id="rId3" imgW="4465638" imgH="3589338" progId="">
                  <p:embed/>
                  <p:pic>
                    <p:nvPicPr>
                      <p:cNvPr id="0" name="Objeto 4"/>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16363" y="2868613"/>
                        <a:ext cx="1212850" cy="1073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4" name="Objeto 5"/>
          <p:cNvGraphicFramePr>
            <a:graphicFrameLocks/>
          </p:cNvGraphicFramePr>
          <p:nvPr/>
        </p:nvGraphicFramePr>
        <p:xfrm>
          <a:off x="4710113" y="3441700"/>
          <a:ext cx="1919287" cy="1868488"/>
        </p:xfrm>
        <a:graphic>
          <a:graphicData uri="http://schemas.openxmlformats.org/presentationml/2006/ole">
            <mc:AlternateContent xmlns:mc="http://schemas.openxmlformats.org/markup-compatibility/2006">
              <mc:Choice xmlns:v="urn:schemas-microsoft-com:vml" Requires="v">
                <p:oleObj spid="_x0000_s17553" name="Imagen" r:id="rId5" imgW="4906963" imgH="4778375" progId="">
                  <p:embed/>
                </p:oleObj>
              </mc:Choice>
              <mc:Fallback>
                <p:oleObj name="Imagen" r:id="rId5" imgW="4906963" imgH="4778375" progId="">
                  <p:embed/>
                  <p:pic>
                    <p:nvPicPr>
                      <p:cNvPr id="0" name="Objeto 5"/>
                      <p:cNvPicPr>
                        <a:picLocks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10113" y="3441700"/>
                        <a:ext cx="1919287" cy="1868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5" name="Objeto 6"/>
          <p:cNvGraphicFramePr>
            <a:graphicFrameLocks/>
          </p:cNvGraphicFramePr>
          <p:nvPr/>
        </p:nvGraphicFramePr>
        <p:xfrm>
          <a:off x="1857375" y="1993900"/>
          <a:ext cx="960438" cy="638175"/>
        </p:xfrm>
        <a:graphic>
          <a:graphicData uri="http://schemas.openxmlformats.org/presentationml/2006/ole">
            <mc:AlternateContent xmlns:mc="http://schemas.openxmlformats.org/markup-compatibility/2006">
              <mc:Choice xmlns:v="urn:schemas-microsoft-com:vml" Requires="v">
                <p:oleObj spid="_x0000_s17554" name="Imagen" r:id="rId7" imgW="5124450" imgH="3406775" progId="">
                  <p:embed/>
                </p:oleObj>
              </mc:Choice>
              <mc:Fallback>
                <p:oleObj name="Imagen" r:id="rId7" imgW="5124450" imgH="3406775" progId="">
                  <p:embed/>
                  <p:pic>
                    <p:nvPicPr>
                      <p:cNvPr id="0" name="Objeto 6"/>
                      <p:cNvPicPr>
                        <a:picLocks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57375" y="1993900"/>
                        <a:ext cx="960438" cy="638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nvGrpSpPr>
          <p:cNvPr id="17416" name="Grupo 7"/>
          <p:cNvGrpSpPr>
            <a:grpSpLocks/>
          </p:cNvGrpSpPr>
          <p:nvPr/>
        </p:nvGrpSpPr>
        <p:grpSpPr bwMode="auto">
          <a:xfrm>
            <a:off x="3067050" y="2351088"/>
            <a:ext cx="757238" cy="723900"/>
            <a:chOff x="1932" y="1481"/>
            <a:chExt cx="477" cy="456"/>
          </a:xfrm>
        </p:grpSpPr>
        <p:sp>
          <p:nvSpPr>
            <p:cNvPr id="17540" name="Forma libre 8"/>
            <p:cNvSpPr>
              <a:spLocks/>
            </p:cNvSpPr>
            <p:nvPr/>
          </p:nvSpPr>
          <p:spPr bwMode="auto">
            <a:xfrm>
              <a:off x="1981" y="1856"/>
              <a:ext cx="379" cy="81"/>
            </a:xfrm>
            <a:custGeom>
              <a:avLst/>
              <a:gdLst>
                <a:gd name="T0" fmla="*/ 57 w 379"/>
                <a:gd name="T1" fmla="*/ 0 h 81"/>
                <a:gd name="T2" fmla="*/ 57 w 379"/>
                <a:gd name="T3" fmla="*/ 23 h 81"/>
                <a:gd name="T4" fmla="*/ 0 w 379"/>
                <a:gd name="T5" fmla="*/ 57 h 81"/>
                <a:gd name="T6" fmla="*/ 0 w 379"/>
                <a:gd name="T7" fmla="*/ 80 h 81"/>
                <a:gd name="T8" fmla="*/ 378 w 379"/>
                <a:gd name="T9" fmla="*/ 80 h 81"/>
                <a:gd name="T10" fmla="*/ 378 w 379"/>
                <a:gd name="T11" fmla="*/ 57 h 81"/>
                <a:gd name="T12" fmla="*/ 320 w 379"/>
                <a:gd name="T13" fmla="*/ 23 h 81"/>
                <a:gd name="T14" fmla="*/ 320 w 379"/>
                <a:gd name="T15" fmla="*/ 0 h 81"/>
                <a:gd name="T16" fmla="*/ 57 w 379"/>
                <a:gd name="T17" fmla="*/ 0 h 8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79"/>
                <a:gd name="T28" fmla="*/ 0 h 81"/>
                <a:gd name="T29" fmla="*/ 379 w 379"/>
                <a:gd name="T30" fmla="*/ 81 h 8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79" h="81">
                  <a:moveTo>
                    <a:pt x="57" y="0"/>
                  </a:moveTo>
                  <a:lnTo>
                    <a:pt x="57" y="23"/>
                  </a:lnTo>
                  <a:lnTo>
                    <a:pt x="0" y="57"/>
                  </a:lnTo>
                  <a:lnTo>
                    <a:pt x="0" y="80"/>
                  </a:lnTo>
                  <a:lnTo>
                    <a:pt x="378" y="80"/>
                  </a:lnTo>
                  <a:lnTo>
                    <a:pt x="378" y="57"/>
                  </a:lnTo>
                  <a:lnTo>
                    <a:pt x="320" y="23"/>
                  </a:lnTo>
                  <a:lnTo>
                    <a:pt x="320" y="0"/>
                  </a:lnTo>
                  <a:lnTo>
                    <a:pt x="57" y="0"/>
                  </a:lnTo>
                </a:path>
              </a:pathLst>
            </a:custGeom>
            <a:solidFill>
              <a:srgbClr val="000000"/>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s-AR"/>
            </a:p>
          </p:txBody>
        </p:sp>
        <p:sp>
          <p:nvSpPr>
            <p:cNvPr id="17541" name="Rectángulo 9"/>
            <p:cNvSpPr>
              <a:spLocks noChangeArrowheads="1"/>
            </p:cNvSpPr>
            <p:nvPr/>
          </p:nvSpPr>
          <p:spPr bwMode="auto">
            <a:xfrm>
              <a:off x="1932" y="1481"/>
              <a:ext cx="477" cy="373"/>
            </a:xfrm>
            <a:prstGeom prst="rect">
              <a:avLst/>
            </a:prstGeom>
            <a:solidFill>
              <a:srgbClr val="FFFFFF"/>
            </a:solidFill>
            <a:ln w="12700">
              <a:solidFill>
                <a:srgbClr val="000000"/>
              </a:solidFill>
              <a:miter lim="800000"/>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17542" name="Rectángulo 10"/>
            <p:cNvSpPr>
              <a:spLocks noChangeArrowheads="1"/>
            </p:cNvSpPr>
            <p:nvPr/>
          </p:nvSpPr>
          <p:spPr bwMode="auto">
            <a:xfrm>
              <a:off x="1987" y="1531"/>
              <a:ext cx="361" cy="26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17417" name="Grupo 11"/>
          <p:cNvGrpSpPr>
            <a:grpSpLocks/>
          </p:cNvGrpSpPr>
          <p:nvPr/>
        </p:nvGrpSpPr>
        <p:grpSpPr bwMode="auto">
          <a:xfrm>
            <a:off x="7689850" y="1970088"/>
            <a:ext cx="757238" cy="723900"/>
            <a:chOff x="4844" y="1241"/>
            <a:chExt cx="477" cy="456"/>
          </a:xfrm>
        </p:grpSpPr>
        <p:sp>
          <p:nvSpPr>
            <p:cNvPr id="17537" name="Forma libre 12"/>
            <p:cNvSpPr>
              <a:spLocks/>
            </p:cNvSpPr>
            <p:nvPr/>
          </p:nvSpPr>
          <p:spPr bwMode="auto">
            <a:xfrm>
              <a:off x="4893" y="1616"/>
              <a:ext cx="380" cy="81"/>
            </a:xfrm>
            <a:custGeom>
              <a:avLst/>
              <a:gdLst>
                <a:gd name="T0" fmla="*/ 57 w 380"/>
                <a:gd name="T1" fmla="*/ 0 h 81"/>
                <a:gd name="T2" fmla="*/ 57 w 380"/>
                <a:gd name="T3" fmla="*/ 23 h 81"/>
                <a:gd name="T4" fmla="*/ 0 w 380"/>
                <a:gd name="T5" fmla="*/ 57 h 81"/>
                <a:gd name="T6" fmla="*/ 0 w 380"/>
                <a:gd name="T7" fmla="*/ 80 h 81"/>
                <a:gd name="T8" fmla="*/ 379 w 380"/>
                <a:gd name="T9" fmla="*/ 80 h 81"/>
                <a:gd name="T10" fmla="*/ 379 w 380"/>
                <a:gd name="T11" fmla="*/ 57 h 81"/>
                <a:gd name="T12" fmla="*/ 321 w 380"/>
                <a:gd name="T13" fmla="*/ 23 h 81"/>
                <a:gd name="T14" fmla="*/ 321 w 380"/>
                <a:gd name="T15" fmla="*/ 0 h 81"/>
                <a:gd name="T16" fmla="*/ 57 w 380"/>
                <a:gd name="T17" fmla="*/ 0 h 8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380"/>
                <a:gd name="T28" fmla="*/ 0 h 81"/>
                <a:gd name="T29" fmla="*/ 380 w 380"/>
                <a:gd name="T30" fmla="*/ 81 h 81"/>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380" h="81">
                  <a:moveTo>
                    <a:pt x="57" y="0"/>
                  </a:moveTo>
                  <a:lnTo>
                    <a:pt x="57" y="23"/>
                  </a:lnTo>
                  <a:lnTo>
                    <a:pt x="0" y="57"/>
                  </a:lnTo>
                  <a:lnTo>
                    <a:pt x="0" y="80"/>
                  </a:lnTo>
                  <a:lnTo>
                    <a:pt x="379" y="80"/>
                  </a:lnTo>
                  <a:lnTo>
                    <a:pt x="379" y="57"/>
                  </a:lnTo>
                  <a:lnTo>
                    <a:pt x="321" y="23"/>
                  </a:lnTo>
                  <a:lnTo>
                    <a:pt x="321" y="0"/>
                  </a:lnTo>
                  <a:lnTo>
                    <a:pt x="57" y="0"/>
                  </a:lnTo>
                </a:path>
              </a:pathLst>
            </a:custGeom>
            <a:solidFill>
              <a:srgbClr val="000000"/>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s-AR"/>
            </a:p>
          </p:txBody>
        </p:sp>
        <p:sp>
          <p:nvSpPr>
            <p:cNvPr id="17538" name="Rectángulo 13"/>
            <p:cNvSpPr>
              <a:spLocks noChangeArrowheads="1"/>
            </p:cNvSpPr>
            <p:nvPr/>
          </p:nvSpPr>
          <p:spPr bwMode="auto">
            <a:xfrm>
              <a:off x="4844" y="1241"/>
              <a:ext cx="477" cy="373"/>
            </a:xfrm>
            <a:prstGeom prst="rect">
              <a:avLst/>
            </a:prstGeom>
            <a:solidFill>
              <a:srgbClr val="FFFFFF"/>
            </a:solidFill>
            <a:ln w="12700">
              <a:solidFill>
                <a:srgbClr val="000000"/>
              </a:solidFill>
              <a:miter lim="800000"/>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17539" name="Rectángulo 14"/>
            <p:cNvSpPr>
              <a:spLocks noChangeArrowheads="1"/>
            </p:cNvSpPr>
            <p:nvPr/>
          </p:nvSpPr>
          <p:spPr bwMode="auto">
            <a:xfrm>
              <a:off x="4899" y="1291"/>
              <a:ext cx="361" cy="26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17418" name="Grupo 15"/>
          <p:cNvGrpSpPr>
            <a:grpSpLocks/>
          </p:cNvGrpSpPr>
          <p:nvPr/>
        </p:nvGrpSpPr>
        <p:grpSpPr bwMode="auto">
          <a:xfrm>
            <a:off x="8869363" y="1920875"/>
            <a:ext cx="466725" cy="638175"/>
            <a:chOff x="5587" y="1210"/>
            <a:chExt cx="294" cy="402"/>
          </a:xfrm>
        </p:grpSpPr>
        <p:sp>
          <p:nvSpPr>
            <p:cNvPr id="17533" name="Forma libre 16"/>
            <p:cNvSpPr>
              <a:spLocks/>
            </p:cNvSpPr>
            <p:nvPr/>
          </p:nvSpPr>
          <p:spPr bwMode="auto">
            <a:xfrm>
              <a:off x="5587" y="1210"/>
              <a:ext cx="294" cy="402"/>
            </a:xfrm>
            <a:custGeom>
              <a:avLst/>
              <a:gdLst>
                <a:gd name="T0" fmla="*/ 128 w 294"/>
                <a:gd name="T1" fmla="*/ 347 h 402"/>
                <a:gd name="T2" fmla="*/ 105 w 294"/>
                <a:gd name="T3" fmla="*/ 323 h 402"/>
                <a:gd name="T4" fmla="*/ 67 w 294"/>
                <a:gd name="T5" fmla="*/ 302 h 402"/>
                <a:gd name="T6" fmla="*/ 18 w 294"/>
                <a:gd name="T7" fmla="*/ 288 h 402"/>
                <a:gd name="T8" fmla="*/ 20 w 294"/>
                <a:gd name="T9" fmla="*/ 266 h 402"/>
                <a:gd name="T10" fmla="*/ 37 w 294"/>
                <a:gd name="T11" fmla="*/ 231 h 402"/>
                <a:gd name="T12" fmla="*/ 4 w 294"/>
                <a:gd name="T13" fmla="*/ 177 h 402"/>
                <a:gd name="T14" fmla="*/ 1 w 294"/>
                <a:gd name="T15" fmla="*/ 142 h 402"/>
                <a:gd name="T16" fmla="*/ 1 w 294"/>
                <a:gd name="T17" fmla="*/ 100 h 402"/>
                <a:gd name="T18" fmla="*/ 37 w 294"/>
                <a:gd name="T19" fmla="*/ 35 h 402"/>
                <a:gd name="T20" fmla="*/ 50 w 294"/>
                <a:gd name="T21" fmla="*/ 24 h 402"/>
                <a:gd name="T22" fmla="*/ 83 w 294"/>
                <a:gd name="T23" fmla="*/ 10 h 402"/>
                <a:gd name="T24" fmla="*/ 154 w 294"/>
                <a:gd name="T25" fmla="*/ 0 h 402"/>
                <a:gd name="T26" fmla="*/ 192 w 294"/>
                <a:gd name="T27" fmla="*/ 4 h 402"/>
                <a:gd name="T28" fmla="*/ 219 w 294"/>
                <a:gd name="T29" fmla="*/ 15 h 402"/>
                <a:gd name="T30" fmla="*/ 238 w 294"/>
                <a:gd name="T31" fmla="*/ 21 h 402"/>
                <a:gd name="T32" fmla="*/ 256 w 294"/>
                <a:gd name="T33" fmla="*/ 51 h 402"/>
                <a:gd name="T34" fmla="*/ 265 w 294"/>
                <a:gd name="T35" fmla="*/ 81 h 402"/>
                <a:gd name="T36" fmla="*/ 272 w 294"/>
                <a:gd name="T37" fmla="*/ 93 h 402"/>
                <a:gd name="T38" fmla="*/ 277 w 294"/>
                <a:gd name="T39" fmla="*/ 102 h 402"/>
                <a:gd name="T40" fmla="*/ 273 w 294"/>
                <a:gd name="T41" fmla="*/ 120 h 402"/>
                <a:gd name="T42" fmla="*/ 268 w 294"/>
                <a:gd name="T43" fmla="*/ 131 h 402"/>
                <a:gd name="T44" fmla="*/ 284 w 294"/>
                <a:gd name="T45" fmla="*/ 159 h 402"/>
                <a:gd name="T46" fmla="*/ 293 w 294"/>
                <a:gd name="T47" fmla="*/ 181 h 402"/>
                <a:gd name="T48" fmla="*/ 281 w 294"/>
                <a:gd name="T49" fmla="*/ 189 h 402"/>
                <a:gd name="T50" fmla="*/ 268 w 294"/>
                <a:gd name="T51" fmla="*/ 195 h 402"/>
                <a:gd name="T52" fmla="*/ 269 w 294"/>
                <a:gd name="T53" fmla="*/ 207 h 402"/>
                <a:gd name="T54" fmla="*/ 264 w 294"/>
                <a:gd name="T55" fmla="*/ 217 h 402"/>
                <a:gd name="T56" fmla="*/ 233 w 294"/>
                <a:gd name="T57" fmla="*/ 226 h 402"/>
                <a:gd name="T58" fmla="*/ 250 w 294"/>
                <a:gd name="T59" fmla="*/ 241 h 402"/>
                <a:gd name="T60" fmla="*/ 256 w 294"/>
                <a:gd name="T61" fmla="*/ 248 h 402"/>
                <a:gd name="T62" fmla="*/ 245 w 294"/>
                <a:gd name="T63" fmla="*/ 254 h 402"/>
                <a:gd name="T64" fmla="*/ 244 w 294"/>
                <a:gd name="T65" fmla="*/ 265 h 402"/>
                <a:gd name="T66" fmla="*/ 240 w 294"/>
                <a:gd name="T67" fmla="*/ 282 h 402"/>
                <a:gd name="T68" fmla="*/ 227 w 294"/>
                <a:gd name="T69" fmla="*/ 296 h 402"/>
                <a:gd name="T70" fmla="*/ 208 w 294"/>
                <a:gd name="T71" fmla="*/ 297 h 402"/>
                <a:gd name="T72" fmla="*/ 181 w 294"/>
                <a:gd name="T73" fmla="*/ 283 h 402"/>
                <a:gd name="T74" fmla="*/ 163 w 294"/>
                <a:gd name="T75" fmla="*/ 282 h 402"/>
                <a:gd name="T76" fmla="*/ 152 w 294"/>
                <a:gd name="T77" fmla="*/ 306 h 402"/>
                <a:gd name="T78" fmla="*/ 145 w 294"/>
                <a:gd name="T79" fmla="*/ 327 h 402"/>
                <a:gd name="T80" fmla="*/ 152 w 294"/>
                <a:gd name="T81" fmla="*/ 361 h 402"/>
                <a:gd name="T82" fmla="*/ 168 w 294"/>
                <a:gd name="T83" fmla="*/ 398 h 402"/>
                <a:gd name="T84" fmla="*/ 157 w 294"/>
                <a:gd name="T85" fmla="*/ 398 h 40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94"/>
                <a:gd name="T130" fmla="*/ 0 h 402"/>
                <a:gd name="T131" fmla="*/ 294 w 294"/>
                <a:gd name="T132" fmla="*/ 402 h 402"/>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94" h="402">
                  <a:moveTo>
                    <a:pt x="157" y="398"/>
                  </a:moveTo>
                  <a:lnTo>
                    <a:pt x="128" y="347"/>
                  </a:lnTo>
                  <a:lnTo>
                    <a:pt x="121" y="335"/>
                  </a:lnTo>
                  <a:lnTo>
                    <a:pt x="105" y="323"/>
                  </a:lnTo>
                  <a:lnTo>
                    <a:pt x="91" y="316"/>
                  </a:lnTo>
                  <a:lnTo>
                    <a:pt x="67" y="302"/>
                  </a:lnTo>
                  <a:lnTo>
                    <a:pt x="34" y="290"/>
                  </a:lnTo>
                  <a:lnTo>
                    <a:pt x="18" y="288"/>
                  </a:lnTo>
                  <a:lnTo>
                    <a:pt x="2" y="293"/>
                  </a:lnTo>
                  <a:lnTo>
                    <a:pt x="20" y="266"/>
                  </a:lnTo>
                  <a:lnTo>
                    <a:pt x="25" y="246"/>
                  </a:lnTo>
                  <a:lnTo>
                    <a:pt x="37" y="231"/>
                  </a:lnTo>
                  <a:lnTo>
                    <a:pt x="9" y="190"/>
                  </a:lnTo>
                  <a:lnTo>
                    <a:pt x="4" y="177"/>
                  </a:lnTo>
                  <a:lnTo>
                    <a:pt x="3" y="162"/>
                  </a:lnTo>
                  <a:lnTo>
                    <a:pt x="1" y="142"/>
                  </a:lnTo>
                  <a:lnTo>
                    <a:pt x="0" y="127"/>
                  </a:lnTo>
                  <a:lnTo>
                    <a:pt x="1" y="100"/>
                  </a:lnTo>
                  <a:lnTo>
                    <a:pt x="12" y="68"/>
                  </a:lnTo>
                  <a:lnTo>
                    <a:pt x="37" y="35"/>
                  </a:lnTo>
                  <a:lnTo>
                    <a:pt x="44" y="27"/>
                  </a:lnTo>
                  <a:lnTo>
                    <a:pt x="50" y="24"/>
                  </a:lnTo>
                  <a:lnTo>
                    <a:pt x="58" y="21"/>
                  </a:lnTo>
                  <a:lnTo>
                    <a:pt x="83" y="10"/>
                  </a:lnTo>
                  <a:lnTo>
                    <a:pt x="96" y="6"/>
                  </a:lnTo>
                  <a:lnTo>
                    <a:pt x="154" y="0"/>
                  </a:lnTo>
                  <a:lnTo>
                    <a:pt x="183" y="4"/>
                  </a:lnTo>
                  <a:lnTo>
                    <a:pt x="192" y="4"/>
                  </a:lnTo>
                  <a:lnTo>
                    <a:pt x="206" y="9"/>
                  </a:lnTo>
                  <a:lnTo>
                    <a:pt x="219" y="15"/>
                  </a:lnTo>
                  <a:lnTo>
                    <a:pt x="230" y="15"/>
                  </a:lnTo>
                  <a:lnTo>
                    <a:pt x="238" y="21"/>
                  </a:lnTo>
                  <a:lnTo>
                    <a:pt x="246" y="36"/>
                  </a:lnTo>
                  <a:lnTo>
                    <a:pt x="256" y="51"/>
                  </a:lnTo>
                  <a:lnTo>
                    <a:pt x="262" y="71"/>
                  </a:lnTo>
                  <a:lnTo>
                    <a:pt x="265" y="81"/>
                  </a:lnTo>
                  <a:lnTo>
                    <a:pt x="268" y="86"/>
                  </a:lnTo>
                  <a:lnTo>
                    <a:pt x="272" y="93"/>
                  </a:lnTo>
                  <a:lnTo>
                    <a:pt x="275" y="97"/>
                  </a:lnTo>
                  <a:lnTo>
                    <a:pt x="277" y="102"/>
                  </a:lnTo>
                  <a:lnTo>
                    <a:pt x="278" y="110"/>
                  </a:lnTo>
                  <a:lnTo>
                    <a:pt x="273" y="120"/>
                  </a:lnTo>
                  <a:lnTo>
                    <a:pt x="271" y="127"/>
                  </a:lnTo>
                  <a:lnTo>
                    <a:pt x="268" y="131"/>
                  </a:lnTo>
                  <a:lnTo>
                    <a:pt x="275" y="143"/>
                  </a:lnTo>
                  <a:lnTo>
                    <a:pt x="284" y="159"/>
                  </a:lnTo>
                  <a:lnTo>
                    <a:pt x="291" y="171"/>
                  </a:lnTo>
                  <a:lnTo>
                    <a:pt x="293" y="181"/>
                  </a:lnTo>
                  <a:lnTo>
                    <a:pt x="288" y="187"/>
                  </a:lnTo>
                  <a:lnTo>
                    <a:pt x="281" y="189"/>
                  </a:lnTo>
                  <a:lnTo>
                    <a:pt x="272" y="190"/>
                  </a:lnTo>
                  <a:lnTo>
                    <a:pt x="268" y="195"/>
                  </a:lnTo>
                  <a:lnTo>
                    <a:pt x="267" y="206"/>
                  </a:lnTo>
                  <a:lnTo>
                    <a:pt x="269" y="207"/>
                  </a:lnTo>
                  <a:lnTo>
                    <a:pt x="272" y="212"/>
                  </a:lnTo>
                  <a:lnTo>
                    <a:pt x="264" y="217"/>
                  </a:lnTo>
                  <a:lnTo>
                    <a:pt x="240" y="226"/>
                  </a:lnTo>
                  <a:lnTo>
                    <a:pt x="233" y="226"/>
                  </a:lnTo>
                  <a:lnTo>
                    <a:pt x="238" y="233"/>
                  </a:lnTo>
                  <a:lnTo>
                    <a:pt x="250" y="241"/>
                  </a:lnTo>
                  <a:lnTo>
                    <a:pt x="255" y="244"/>
                  </a:lnTo>
                  <a:lnTo>
                    <a:pt x="256" y="248"/>
                  </a:lnTo>
                  <a:lnTo>
                    <a:pt x="251" y="252"/>
                  </a:lnTo>
                  <a:lnTo>
                    <a:pt x="245" y="254"/>
                  </a:lnTo>
                  <a:lnTo>
                    <a:pt x="244" y="256"/>
                  </a:lnTo>
                  <a:lnTo>
                    <a:pt x="244" y="265"/>
                  </a:lnTo>
                  <a:lnTo>
                    <a:pt x="243" y="273"/>
                  </a:lnTo>
                  <a:lnTo>
                    <a:pt x="240" y="282"/>
                  </a:lnTo>
                  <a:lnTo>
                    <a:pt x="233" y="292"/>
                  </a:lnTo>
                  <a:lnTo>
                    <a:pt x="227" y="296"/>
                  </a:lnTo>
                  <a:lnTo>
                    <a:pt x="217" y="298"/>
                  </a:lnTo>
                  <a:lnTo>
                    <a:pt x="208" y="297"/>
                  </a:lnTo>
                  <a:lnTo>
                    <a:pt x="193" y="291"/>
                  </a:lnTo>
                  <a:lnTo>
                    <a:pt x="181" y="283"/>
                  </a:lnTo>
                  <a:lnTo>
                    <a:pt x="168" y="282"/>
                  </a:lnTo>
                  <a:lnTo>
                    <a:pt x="163" y="282"/>
                  </a:lnTo>
                  <a:lnTo>
                    <a:pt x="164" y="293"/>
                  </a:lnTo>
                  <a:lnTo>
                    <a:pt x="152" y="306"/>
                  </a:lnTo>
                  <a:lnTo>
                    <a:pt x="150" y="317"/>
                  </a:lnTo>
                  <a:lnTo>
                    <a:pt x="145" y="327"/>
                  </a:lnTo>
                  <a:lnTo>
                    <a:pt x="148" y="341"/>
                  </a:lnTo>
                  <a:lnTo>
                    <a:pt x="152" y="361"/>
                  </a:lnTo>
                  <a:lnTo>
                    <a:pt x="156" y="374"/>
                  </a:lnTo>
                  <a:lnTo>
                    <a:pt x="168" y="398"/>
                  </a:lnTo>
                  <a:lnTo>
                    <a:pt x="158" y="401"/>
                  </a:lnTo>
                  <a:lnTo>
                    <a:pt x="157" y="398"/>
                  </a:lnTo>
                </a:path>
              </a:pathLst>
            </a:custGeom>
            <a:solidFill>
              <a:srgbClr val="4040FF"/>
            </a:solidFill>
            <a:ln w="12700" cap="rnd">
              <a:solidFill>
                <a:srgbClr val="000000"/>
              </a:solidFill>
              <a:round/>
              <a:headEnd/>
              <a:tailEnd/>
            </a:ln>
          </p:spPr>
          <p:txBody>
            <a:bodyPr/>
            <a:lstStyle/>
            <a:p>
              <a:endParaRPr lang="es-AR"/>
            </a:p>
          </p:txBody>
        </p:sp>
        <p:sp>
          <p:nvSpPr>
            <p:cNvPr id="17534" name="Forma libre 17"/>
            <p:cNvSpPr>
              <a:spLocks/>
            </p:cNvSpPr>
            <p:nvPr/>
          </p:nvSpPr>
          <p:spPr bwMode="auto">
            <a:xfrm>
              <a:off x="5819" y="1335"/>
              <a:ext cx="37" cy="20"/>
            </a:xfrm>
            <a:custGeom>
              <a:avLst/>
              <a:gdLst>
                <a:gd name="T0" fmla="*/ 0 w 37"/>
                <a:gd name="T1" fmla="*/ 13 h 20"/>
                <a:gd name="T2" fmla="*/ 8 w 37"/>
                <a:gd name="T3" fmla="*/ 12 h 20"/>
                <a:gd name="T4" fmla="*/ 15 w 37"/>
                <a:gd name="T5" fmla="*/ 8 h 20"/>
                <a:gd name="T6" fmla="*/ 21 w 37"/>
                <a:gd name="T7" fmla="*/ 5 h 20"/>
                <a:gd name="T8" fmla="*/ 27 w 37"/>
                <a:gd name="T9" fmla="*/ 3 h 20"/>
                <a:gd name="T10" fmla="*/ 36 w 37"/>
                <a:gd name="T11" fmla="*/ 0 h 20"/>
                <a:gd name="T12" fmla="*/ 28 w 37"/>
                <a:gd name="T13" fmla="*/ 5 h 20"/>
                <a:gd name="T14" fmla="*/ 20 w 37"/>
                <a:gd name="T15" fmla="*/ 10 h 20"/>
                <a:gd name="T16" fmla="*/ 19 w 37"/>
                <a:gd name="T17" fmla="*/ 17 h 20"/>
                <a:gd name="T18" fmla="*/ 13 w 37"/>
                <a:gd name="T19" fmla="*/ 19 h 20"/>
                <a:gd name="T20" fmla="*/ 14 w 37"/>
                <a:gd name="T21" fmla="*/ 13 h 20"/>
                <a:gd name="T22" fmla="*/ 13 w 37"/>
                <a:gd name="T23" fmla="*/ 11 h 20"/>
                <a:gd name="T24" fmla="*/ 0 w 37"/>
                <a:gd name="T25" fmla="*/ 13 h 2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7"/>
                <a:gd name="T40" fmla="*/ 0 h 20"/>
                <a:gd name="T41" fmla="*/ 37 w 37"/>
                <a:gd name="T42" fmla="*/ 20 h 20"/>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7" h="20">
                  <a:moveTo>
                    <a:pt x="0" y="13"/>
                  </a:moveTo>
                  <a:lnTo>
                    <a:pt x="8" y="12"/>
                  </a:lnTo>
                  <a:lnTo>
                    <a:pt x="15" y="8"/>
                  </a:lnTo>
                  <a:lnTo>
                    <a:pt x="21" y="5"/>
                  </a:lnTo>
                  <a:lnTo>
                    <a:pt x="27" y="3"/>
                  </a:lnTo>
                  <a:lnTo>
                    <a:pt x="36" y="0"/>
                  </a:lnTo>
                  <a:lnTo>
                    <a:pt x="28" y="5"/>
                  </a:lnTo>
                  <a:lnTo>
                    <a:pt x="20" y="10"/>
                  </a:lnTo>
                  <a:lnTo>
                    <a:pt x="19" y="17"/>
                  </a:lnTo>
                  <a:lnTo>
                    <a:pt x="13" y="19"/>
                  </a:lnTo>
                  <a:lnTo>
                    <a:pt x="14" y="13"/>
                  </a:lnTo>
                  <a:lnTo>
                    <a:pt x="13" y="11"/>
                  </a:lnTo>
                  <a:lnTo>
                    <a:pt x="0" y="13"/>
                  </a:lnTo>
                </a:path>
              </a:pathLst>
            </a:custGeom>
            <a:solidFill>
              <a:srgbClr val="FFFFFF"/>
            </a:solidFill>
            <a:ln w="12700" cap="rnd">
              <a:solidFill>
                <a:srgbClr val="000000"/>
              </a:solidFill>
              <a:round/>
              <a:headEnd/>
              <a:tailEnd/>
            </a:ln>
          </p:spPr>
          <p:txBody>
            <a:bodyPr/>
            <a:lstStyle/>
            <a:p>
              <a:endParaRPr lang="es-AR"/>
            </a:p>
          </p:txBody>
        </p:sp>
        <p:sp>
          <p:nvSpPr>
            <p:cNvPr id="17535" name="Forma libre 18"/>
            <p:cNvSpPr>
              <a:spLocks/>
            </p:cNvSpPr>
            <p:nvPr/>
          </p:nvSpPr>
          <p:spPr bwMode="auto">
            <a:xfrm>
              <a:off x="5840" y="1397"/>
              <a:ext cx="27" cy="17"/>
            </a:xfrm>
            <a:custGeom>
              <a:avLst/>
              <a:gdLst>
                <a:gd name="T0" fmla="*/ 0 w 27"/>
                <a:gd name="T1" fmla="*/ 2 h 17"/>
                <a:gd name="T2" fmla="*/ 3 w 27"/>
                <a:gd name="T3" fmla="*/ 16 h 17"/>
                <a:gd name="T4" fmla="*/ 7 w 27"/>
                <a:gd name="T5" fmla="*/ 10 h 17"/>
                <a:gd name="T6" fmla="*/ 16 w 27"/>
                <a:gd name="T7" fmla="*/ 5 h 17"/>
                <a:gd name="T8" fmla="*/ 26 w 27"/>
                <a:gd name="T9" fmla="*/ 0 h 17"/>
                <a:gd name="T10" fmla="*/ 0 60000 65536"/>
                <a:gd name="T11" fmla="*/ 0 60000 65536"/>
                <a:gd name="T12" fmla="*/ 0 60000 65536"/>
                <a:gd name="T13" fmla="*/ 0 60000 65536"/>
                <a:gd name="T14" fmla="*/ 0 60000 65536"/>
                <a:gd name="T15" fmla="*/ 0 w 27"/>
                <a:gd name="T16" fmla="*/ 0 h 17"/>
                <a:gd name="T17" fmla="*/ 27 w 27"/>
                <a:gd name="T18" fmla="*/ 17 h 17"/>
              </a:gdLst>
              <a:ahLst/>
              <a:cxnLst>
                <a:cxn ang="T10">
                  <a:pos x="T0" y="T1"/>
                </a:cxn>
                <a:cxn ang="T11">
                  <a:pos x="T2" y="T3"/>
                </a:cxn>
                <a:cxn ang="T12">
                  <a:pos x="T4" y="T5"/>
                </a:cxn>
                <a:cxn ang="T13">
                  <a:pos x="T6" y="T7"/>
                </a:cxn>
                <a:cxn ang="T14">
                  <a:pos x="T8" y="T9"/>
                </a:cxn>
              </a:cxnLst>
              <a:rect l="T15" t="T16" r="T17" b="T18"/>
              <a:pathLst>
                <a:path w="27" h="17">
                  <a:moveTo>
                    <a:pt x="0" y="2"/>
                  </a:moveTo>
                  <a:lnTo>
                    <a:pt x="3" y="16"/>
                  </a:lnTo>
                  <a:lnTo>
                    <a:pt x="7" y="10"/>
                  </a:lnTo>
                  <a:lnTo>
                    <a:pt x="16" y="5"/>
                  </a:lnTo>
                  <a:lnTo>
                    <a:pt x="26" y="0"/>
                  </a:lnTo>
                </a:path>
              </a:pathLst>
            </a:custGeom>
            <a:noFill/>
            <a:ln w="12700" cap="rnd">
              <a:solidFill>
                <a:srgbClr val="000000"/>
              </a:solidFill>
              <a:round/>
              <a:headEnd type="none" w="sm" len="sm"/>
              <a:tailEnd type="none" w="sm" len="sm"/>
            </a:ln>
            <a:extLst>
              <a:ext uri="{909E8E84-426E-40DD-AFC4-6F175D3DCCD1}">
                <a14:hiddenFill xmlns:a14="http://schemas.microsoft.com/office/drawing/2010/main">
                  <a:solidFill>
                    <a:srgbClr val="FFFFFF"/>
                  </a:solidFill>
                </a14:hiddenFill>
              </a:ext>
            </a:extLst>
          </p:spPr>
          <p:txBody>
            <a:bodyPr/>
            <a:lstStyle/>
            <a:p>
              <a:endParaRPr lang="es-AR"/>
            </a:p>
          </p:txBody>
        </p:sp>
        <p:sp>
          <p:nvSpPr>
            <p:cNvPr id="17536" name="Línea 19"/>
            <p:cNvSpPr>
              <a:spLocks noChangeShapeType="1"/>
            </p:cNvSpPr>
            <p:nvPr/>
          </p:nvSpPr>
          <p:spPr bwMode="auto">
            <a:xfrm flipH="1">
              <a:off x="5818" y="1430"/>
              <a:ext cx="10" cy="13"/>
            </a:xfrm>
            <a:prstGeom prst="line">
              <a:avLst/>
            </a:prstGeom>
            <a:noFill/>
            <a:ln w="12700">
              <a:solidFill>
                <a:srgbClr val="00000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s-AR"/>
            </a:p>
          </p:txBody>
        </p:sp>
      </p:grpSp>
      <p:grpSp>
        <p:nvGrpSpPr>
          <p:cNvPr id="17419" name="Grupo 20"/>
          <p:cNvGrpSpPr>
            <a:grpSpLocks/>
          </p:cNvGrpSpPr>
          <p:nvPr/>
        </p:nvGrpSpPr>
        <p:grpSpPr bwMode="auto">
          <a:xfrm>
            <a:off x="7272338" y="2668588"/>
            <a:ext cx="636587" cy="550862"/>
            <a:chOff x="4581" y="1681"/>
            <a:chExt cx="401" cy="347"/>
          </a:xfrm>
        </p:grpSpPr>
        <p:grpSp>
          <p:nvGrpSpPr>
            <p:cNvPr id="17499" name="Grupo 21"/>
            <p:cNvGrpSpPr>
              <a:grpSpLocks/>
            </p:cNvGrpSpPr>
            <p:nvPr/>
          </p:nvGrpSpPr>
          <p:grpSpPr bwMode="auto">
            <a:xfrm>
              <a:off x="4581" y="1681"/>
              <a:ext cx="401" cy="347"/>
              <a:chOff x="4581" y="1681"/>
              <a:chExt cx="401" cy="347"/>
            </a:xfrm>
          </p:grpSpPr>
          <p:sp>
            <p:nvSpPr>
              <p:cNvPr id="17522" name="Forma libre 22"/>
              <p:cNvSpPr>
                <a:spLocks/>
              </p:cNvSpPr>
              <p:nvPr/>
            </p:nvSpPr>
            <p:spPr bwMode="auto">
              <a:xfrm>
                <a:off x="4596" y="1685"/>
                <a:ext cx="218" cy="239"/>
              </a:xfrm>
              <a:custGeom>
                <a:avLst/>
                <a:gdLst>
                  <a:gd name="T0" fmla="*/ 217 w 218"/>
                  <a:gd name="T1" fmla="*/ 0 h 239"/>
                  <a:gd name="T2" fmla="*/ 217 w 218"/>
                  <a:gd name="T3" fmla="*/ 56 h 239"/>
                  <a:gd name="T4" fmla="*/ 0 w 218"/>
                  <a:gd name="T5" fmla="*/ 238 h 239"/>
                  <a:gd name="T6" fmla="*/ 21 w 218"/>
                  <a:gd name="T7" fmla="*/ 163 h 239"/>
                  <a:gd name="T8" fmla="*/ 217 w 218"/>
                  <a:gd name="T9" fmla="*/ 0 h 239"/>
                  <a:gd name="T10" fmla="*/ 0 60000 65536"/>
                  <a:gd name="T11" fmla="*/ 0 60000 65536"/>
                  <a:gd name="T12" fmla="*/ 0 60000 65536"/>
                  <a:gd name="T13" fmla="*/ 0 60000 65536"/>
                  <a:gd name="T14" fmla="*/ 0 60000 65536"/>
                  <a:gd name="T15" fmla="*/ 0 w 218"/>
                  <a:gd name="T16" fmla="*/ 0 h 239"/>
                  <a:gd name="T17" fmla="*/ 218 w 218"/>
                  <a:gd name="T18" fmla="*/ 239 h 239"/>
                </a:gdLst>
                <a:ahLst/>
                <a:cxnLst>
                  <a:cxn ang="T10">
                    <a:pos x="T0" y="T1"/>
                  </a:cxn>
                  <a:cxn ang="T11">
                    <a:pos x="T2" y="T3"/>
                  </a:cxn>
                  <a:cxn ang="T12">
                    <a:pos x="T4" y="T5"/>
                  </a:cxn>
                  <a:cxn ang="T13">
                    <a:pos x="T6" y="T7"/>
                  </a:cxn>
                  <a:cxn ang="T14">
                    <a:pos x="T8" y="T9"/>
                  </a:cxn>
                </a:cxnLst>
                <a:rect l="T15" t="T16" r="T17" b="T18"/>
                <a:pathLst>
                  <a:path w="218" h="239">
                    <a:moveTo>
                      <a:pt x="217" y="0"/>
                    </a:moveTo>
                    <a:lnTo>
                      <a:pt x="217" y="56"/>
                    </a:lnTo>
                    <a:lnTo>
                      <a:pt x="0" y="238"/>
                    </a:lnTo>
                    <a:lnTo>
                      <a:pt x="21" y="163"/>
                    </a:lnTo>
                    <a:lnTo>
                      <a:pt x="217" y="0"/>
                    </a:lnTo>
                  </a:path>
                </a:pathLst>
              </a:custGeom>
              <a:solidFill>
                <a:srgbClr val="404040"/>
              </a:solidFill>
              <a:ln w="12700" cap="rnd">
                <a:solidFill>
                  <a:srgbClr val="000000"/>
                </a:solidFill>
                <a:round/>
                <a:headEnd/>
                <a:tailEnd/>
              </a:ln>
            </p:spPr>
            <p:txBody>
              <a:bodyPr/>
              <a:lstStyle/>
              <a:p>
                <a:endParaRPr lang="es-AR"/>
              </a:p>
            </p:txBody>
          </p:sp>
          <p:sp>
            <p:nvSpPr>
              <p:cNvPr id="17523" name="Forma libre 23"/>
              <p:cNvSpPr>
                <a:spLocks/>
              </p:cNvSpPr>
              <p:nvPr/>
            </p:nvSpPr>
            <p:spPr bwMode="auto">
              <a:xfrm>
                <a:off x="4623" y="1838"/>
                <a:ext cx="192" cy="140"/>
              </a:xfrm>
              <a:custGeom>
                <a:avLst/>
                <a:gdLst>
                  <a:gd name="T0" fmla="*/ 8 w 192"/>
                  <a:gd name="T1" fmla="*/ 0 h 140"/>
                  <a:gd name="T2" fmla="*/ 0 w 192"/>
                  <a:gd name="T3" fmla="*/ 45 h 140"/>
                  <a:gd name="T4" fmla="*/ 180 w 192"/>
                  <a:gd name="T5" fmla="*/ 139 h 140"/>
                  <a:gd name="T6" fmla="*/ 191 w 192"/>
                  <a:gd name="T7" fmla="*/ 94 h 140"/>
                  <a:gd name="T8" fmla="*/ 8 w 192"/>
                  <a:gd name="T9" fmla="*/ 0 h 140"/>
                  <a:gd name="T10" fmla="*/ 0 60000 65536"/>
                  <a:gd name="T11" fmla="*/ 0 60000 65536"/>
                  <a:gd name="T12" fmla="*/ 0 60000 65536"/>
                  <a:gd name="T13" fmla="*/ 0 60000 65536"/>
                  <a:gd name="T14" fmla="*/ 0 60000 65536"/>
                  <a:gd name="T15" fmla="*/ 0 w 192"/>
                  <a:gd name="T16" fmla="*/ 0 h 140"/>
                  <a:gd name="T17" fmla="*/ 192 w 192"/>
                  <a:gd name="T18" fmla="*/ 140 h 140"/>
                </a:gdLst>
                <a:ahLst/>
                <a:cxnLst>
                  <a:cxn ang="T10">
                    <a:pos x="T0" y="T1"/>
                  </a:cxn>
                  <a:cxn ang="T11">
                    <a:pos x="T2" y="T3"/>
                  </a:cxn>
                  <a:cxn ang="T12">
                    <a:pos x="T4" y="T5"/>
                  </a:cxn>
                  <a:cxn ang="T13">
                    <a:pos x="T6" y="T7"/>
                  </a:cxn>
                  <a:cxn ang="T14">
                    <a:pos x="T8" y="T9"/>
                  </a:cxn>
                </a:cxnLst>
                <a:rect l="T15" t="T16" r="T17" b="T18"/>
                <a:pathLst>
                  <a:path w="192" h="140">
                    <a:moveTo>
                      <a:pt x="8" y="0"/>
                    </a:moveTo>
                    <a:lnTo>
                      <a:pt x="0" y="45"/>
                    </a:lnTo>
                    <a:lnTo>
                      <a:pt x="180" y="139"/>
                    </a:lnTo>
                    <a:lnTo>
                      <a:pt x="191" y="94"/>
                    </a:lnTo>
                    <a:lnTo>
                      <a:pt x="8" y="0"/>
                    </a:lnTo>
                  </a:path>
                </a:pathLst>
              </a:custGeom>
              <a:solidFill>
                <a:srgbClr val="808080"/>
              </a:solidFill>
              <a:ln w="12700" cap="rnd">
                <a:solidFill>
                  <a:srgbClr val="000000"/>
                </a:solidFill>
                <a:round/>
                <a:headEnd/>
                <a:tailEnd/>
              </a:ln>
            </p:spPr>
            <p:txBody>
              <a:bodyPr/>
              <a:lstStyle/>
              <a:p>
                <a:endParaRPr lang="es-AR"/>
              </a:p>
            </p:txBody>
          </p:sp>
          <p:grpSp>
            <p:nvGrpSpPr>
              <p:cNvPr id="17524" name="Grupo 24"/>
              <p:cNvGrpSpPr>
                <a:grpSpLocks/>
              </p:cNvGrpSpPr>
              <p:nvPr/>
            </p:nvGrpSpPr>
            <p:grpSpPr bwMode="auto">
              <a:xfrm>
                <a:off x="4581" y="1841"/>
                <a:ext cx="228" cy="187"/>
                <a:chOff x="4581" y="1841"/>
                <a:chExt cx="228" cy="187"/>
              </a:xfrm>
            </p:grpSpPr>
            <p:sp>
              <p:nvSpPr>
                <p:cNvPr id="17529" name="Forma libre 25"/>
                <p:cNvSpPr>
                  <a:spLocks/>
                </p:cNvSpPr>
                <p:nvPr/>
              </p:nvSpPr>
              <p:spPr bwMode="auto">
                <a:xfrm>
                  <a:off x="4607" y="1878"/>
                  <a:ext cx="195" cy="114"/>
                </a:xfrm>
                <a:custGeom>
                  <a:avLst/>
                  <a:gdLst>
                    <a:gd name="T0" fmla="*/ 22 w 195"/>
                    <a:gd name="T1" fmla="*/ 0 h 114"/>
                    <a:gd name="T2" fmla="*/ 0 w 195"/>
                    <a:gd name="T3" fmla="*/ 16 h 114"/>
                    <a:gd name="T4" fmla="*/ 175 w 195"/>
                    <a:gd name="T5" fmla="*/ 113 h 114"/>
                    <a:gd name="T6" fmla="*/ 194 w 195"/>
                    <a:gd name="T7" fmla="*/ 94 h 114"/>
                    <a:gd name="T8" fmla="*/ 22 w 195"/>
                    <a:gd name="T9" fmla="*/ 0 h 114"/>
                    <a:gd name="T10" fmla="*/ 0 60000 65536"/>
                    <a:gd name="T11" fmla="*/ 0 60000 65536"/>
                    <a:gd name="T12" fmla="*/ 0 60000 65536"/>
                    <a:gd name="T13" fmla="*/ 0 60000 65536"/>
                    <a:gd name="T14" fmla="*/ 0 60000 65536"/>
                    <a:gd name="T15" fmla="*/ 0 w 195"/>
                    <a:gd name="T16" fmla="*/ 0 h 114"/>
                    <a:gd name="T17" fmla="*/ 195 w 195"/>
                    <a:gd name="T18" fmla="*/ 114 h 114"/>
                  </a:gdLst>
                  <a:ahLst/>
                  <a:cxnLst>
                    <a:cxn ang="T10">
                      <a:pos x="T0" y="T1"/>
                    </a:cxn>
                    <a:cxn ang="T11">
                      <a:pos x="T2" y="T3"/>
                    </a:cxn>
                    <a:cxn ang="T12">
                      <a:pos x="T4" y="T5"/>
                    </a:cxn>
                    <a:cxn ang="T13">
                      <a:pos x="T6" y="T7"/>
                    </a:cxn>
                    <a:cxn ang="T14">
                      <a:pos x="T8" y="T9"/>
                    </a:cxn>
                  </a:cxnLst>
                  <a:rect l="T15" t="T16" r="T17" b="T18"/>
                  <a:pathLst>
                    <a:path w="195" h="114">
                      <a:moveTo>
                        <a:pt x="22" y="0"/>
                      </a:moveTo>
                      <a:lnTo>
                        <a:pt x="0" y="16"/>
                      </a:lnTo>
                      <a:lnTo>
                        <a:pt x="175" y="113"/>
                      </a:lnTo>
                      <a:lnTo>
                        <a:pt x="194" y="94"/>
                      </a:lnTo>
                      <a:lnTo>
                        <a:pt x="22" y="0"/>
                      </a:lnTo>
                    </a:path>
                  </a:pathLst>
                </a:custGeom>
                <a:solidFill>
                  <a:srgbClr val="A0A0A0"/>
                </a:solidFill>
                <a:ln w="12700" cap="rnd">
                  <a:solidFill>
                    <a:srgbClr val="000000"/>
                  </a:solidFill>
                  <a:round/>
                  <a:headEnd/>
                  <a:tailEnd/>
                </a:ln>
              </p:spPr>
              <p:txBody>
                <a:bodyPr/>
                <a:lstStyle/>
                <a:p>
                  <a:endParaRPr lang="es-AR"/>
                </a:p>
              </p:txBody>
            </p:sp>
            <p:sp>
              <p:nvSpPr>
                <p:cNvPr id="17530" name="Forma libre 26"/>
                <p:cNvSpPr>
                  <a:spLocks/>
                </p:cNvSpPr>
                <p:nvPr/>
              </p:nvSpPr>
              <p:spPr bwMode="auto">
                <a:xfrm>
                  <a:off x="4604" y="1894"/>
                  <a:ext cx="181" cy="121"/>
                </a:xfrm>
                <a:custGeom>
                  <a:avLst/>
                  <a:gdLst>
                    <a:gd name="T0" fmla="*/ 3 w 181"/>
                    <a:gd name="T1" fmla="*/ 0 h 121"/>
                    <a:gd name="T2" fmla="*/ 0 w 181"/>
                    <a:gd name="T3" fmla="*/ 20 h 121"/>
                    <a:gd name="T4" fmla="*/ 174 w 181"/>
                    <a:gd name="T5" fmla="*/ 120 h 121"/>
                    <a:gd name="T6" fmla="*/ 180 w 181"/>
                    <a:gd name="T7" fmla="*/ 96 h 121"/>
                    <a:gd name="T8" fmla="*/ 3 w 181"/>
                    <a:gd name="T9" fmla="*/ 0 h 121"/>
                    <a:gd name="T10" fmla="*/ 0 60000 65536"/>
                    <a:gd name="T11" fmla="*/ 0 60000 65536"/>
                    <a:gd name="T12" fmla="*/ 0 60000 65536"/>
                    <a:gd name="T13" fmla="*/ 0 60000 65536"/>
                    <a:gd name="T14" fmla="*/ 0 60000 65536"/>
                    <a:gd name="T15" fmla="*/ 0 w 181"/>
                    <a:gd name="T16" fmla="*/ 0 h 121"/>
                    <a:gd name="T17" fmla="*/ 181 w 181"/>
                    <a:gd name="T18" fmla="*/ 121 h 121"/>
                  </a:gdLst>
                  <a:ahLst/>
                  <a:cxnLst>
                    <a:cxn ang="T10">
                      <a:pos x="T0" y="T1"/>
                    </a:cxn>
                    <a:cxn ang="T11">
                      <a:pos x="T2" y="T3"/>
                    </a:cxn>
                    <a:cxn ang="T12">
                      <a:pos x="T4" y="T5"/>
                    </a:cxn>
                    <a:cxn ang="T13">
                      <a:pos x="T6" y="T7"/>
                    </a:cxn>
                    <a:cxn ang="T14">
                      <a:pos x="T8" y="T9"/>
                    </a:cxn>
                  </a:cxnLst>
                  <a:rect l="T15" t="T16" r="T17" b="T18"/>
                  <a:pathLst>
                    <a:path w="181" h="121">
                      <a:moveTo>
                        <a:pt x="3" y="0"/>
                      </a:moveTo>
                      <a:lnTo>
                        <a:pt x="0" y="20"/>
                      </a:lnTo>
                      <a:lnTo>
                        <a:pt x="174" y="120"/>
                      </a:lnTo>
                      <a:lnTo>
                        <a:pt x="180" y="96"/>
                      </a:lnTo>
                      <a:lnTo>
                        <a:pt x="3" y="0"/>
                      </a:lnTo>
                    </a:path>
                  </a:pathLst>
                </a:custGeom>
                <a:solidFill>
                  <a:srgbClr val="808080"/>
                </a:solidFill>
                <a:ln w="12700" cap="rnd">
                  <a:solidFill>
                    <a:srgbClr val="000000"/>
                  </a:solidFill>
                  <a:round/>
                  <a:headEnd/>
                  <a:tailEnd/>
                </a:ln>
              </p:spPr>
              <p:txBody>
                <a:bodyPr/>
                <a:lstStyle/>
                <a:p>
                  <a:endParaRPr lang="es-AR"/>
                </a:p>
              </p:txBody>
            </p:sp>
            <p:sp>
              <p:nvSpPr>
                <p:cNvPr id="17531" name="Forma libre 27"/>
                <p:cNvSpPr>
                  <a:spLocks/>
                </p:cNvSpPr>
                <p:nvPr/>
              </p:nvSpPr>
              <p:spPr bwMode="auto">
                <a:xfrm>
                  <a:off x="4581" y="1841"/>
                  <a:ext cx="38" cy="83"/>
                </a:xfrm>
                <a:custGeom>
                  <a:avLst/>
                  <a:gdLst>
                    <a:gd name="T0" fmla="*/ 37 w 38"/>
                    <a:gd name="T1" fmla="*/ 7 h 83"/>
                    <a:gd name="T2" fmla="*/ 14 w 38"/>
                    <a:gd name="T3" fmla="*/ 82 h 83"/>
                    <a:gd name="T4" fmla="*/ 0 w 38"/>
                    <a:gd name="T5" fmla="*/ 74 h 83"/>
                    <a:gd name="T6" fmla="*/ 26 w 38"/>
                    <a:gd name="T7" fmla="*/ 0 h 83"/>
                    <a:gd name="T8" fmla="*/ 37 w 38"/>
                    <a:gd name="T9" fmla="*/ 7 h 83"/>
                    <a:gd name="T10" fmla="*/ 0 60000 65536"/>
                    <a:gd name="T11" fmla="*/ 0 60000 65536"/>
                    <a:gd name="T12" fmla="*/ 0 60000 65536"/>
                    <a:gd name="T13" fmla="*/ 0 60000 65536"/>
                    <a:gd name="T14" fmla="*/ 0 60000 65536"/>
                    <a:gd name="T15" fmla="*/ 0 w 38"/>
                    <a:gd name="T16" fmla="*/ 0 h 83"/>
                    <a:gd name="T17" fmla="*/ 38 w 38"/>
                    <a:gd name="T18" fmla="*/ 83 h 83"/>
                  </a:gdLst>
                  <a:ahLst/>
                  <a:cxnLst>
                    <a:cxn ang="T10">
                      <a:pos x="T0" y="T1"/>
                    </a:cxn>
                    <a:cxn ang="T11">
                      <a:pos x="T2" y="T3"/>
                    </a:cxn>
                    <a:cxn ang="T12">
                      <a:pos x="T4" y="T5"/>
                    </a:cxn>
                    <a:cxn ang="T13">
                      <a:pos x="T6" y="T7"/>
                    </a:cxn>
                    <a:cxn ang="T14">
                      <a:pos x="T8" y="T9"/>
                    </a:cxn>
                  </a:cxnLst>
                  <a:rect l="T15" t="T16" r="T17" b="T18"/>
                  <a:pathLst>
                    <a:path w="38" h="83">
                      <a:moveTo>
                        <a:pt x="37" y="7"/>
                      </a:moveTo>
                      <a:lnTo>
                        <a:pt x="14" y="82"/>
                      </a:lnTo>
                      <a:lnTo>
                        <a:pt x="0" y="74"/>
                      </a:lnTo>
                      <a:lnTo>
                        <a:pt x="26" y="0"/>
                      </a:lnTo>
                      <a:lnTo>
                        <a:pt x="37" y="7"/>
                      </a:lnTo>
                    </a:path>
                  </a:pathLst>
                </a:custGeom>
                <a:solidFill>
                  <a:srgbClr val="606060"/>
                </a:solidFill>
                <a:ln w="12700" cap="rnd">
                  <a:solidFill>
                    <a:srgbClr val="000000"/>
                  </a:solidFill>
                  <a:round/>
                  <a:headEnd/>
                  <a:tailEnd/>
                </a:ln>
              </p:spPr>
              <p:txBody>
                <a:bodyPr/>
                <a:lstStyle/>
                <a:p>
                  <a:endParaRPr lang="es-AR"/>
                </a:p>
              </p:txBody>
            </p:sp>
            <p:sp>
              <p:nvSpPr>
                <p:cNvPr id="17532" name="Forma libre 28"/>
                <p:cNvSpPr>
                  <a:spLocks/>
                </p:cNvSpPr>
                <p:nvPr/>
              </p:nvSpPr>
              <p:spPr bwMode="auto">
                <a:xfrm>
                  <a:off x="4772" y="1945"/>
                  <a:ext cx="37" cy="83"/>
                </a:xfrm>
                <a:custGeom>
                  <a:avLst/>
                  <a:gdLst>
                    <a:gd name="T0" fmla="*/ 22 w 37"/>
                    <a:gd name="T1" fmla="*/ 0 h 83"/>
                    <a:gd name="T2" fmla="*/ 0 w 37"/>
                    <a:gd name="T3" fmla="*/ 74 h 83"/>
                    <a:gd name="T4" fmla="*/ 13 w 37"/>
                    <a:gd name="T5" fmla="*/ 82 h 83"/>
                    <a:gd name="T6" fmla="*/ 36 w 37"/>
                    <a:gd name="T7" fmla="*/ 6 h 83"/>
                    <a:gd name="T8" fmla="*/ 22 w 37"/>
                    <a:gd name="T9" fmla="*/ 0 h 83"/>
                    <a:gd name="T10" fmla="*/ 0 60000 65536"/>
                    <a:gd name="T11" fmla="*/ 0 60000 65536"/>
                    <a:gd name="T12" fmla="*/ 0 60000 65536"/>
                    <a:gd name="T13" fmla="*/ 0 60000 65536"/>
                    <a:gd name="T14" fmla="*/ 0 60000 65536"/>
                    <a:gd name="T15" fmla="*/ 0 w 37"/>
                    <a:gd name="T16" fmla="*/ 0 h 83"/>
                    <a:gd name="T17" fmla="*/ 37 w 37"/>
                    <a:gd name="T18" fmla="*/ 83 h 83"/>
                  </a:gdLst>
                  <a:ahLst/>
                  <a:cxnLst>
                    <a:cxn ang="T10">
                      <a:pos x="T0" y="T1"/>
                    </a:cxn>
                    <a:cxn ang="T11">
                      <a:pos x="T2" y="T3"/>
                    </a:cxn>
                    <a:cxn ang="T12">
                      <a:pos x="T4" y="T5"/>
                    </a:cxn>
                    <a:cxn ang="T13">
                      <a:pos x="T6" y="T7"/>
                    </a:cxn>
                    <a:cxn ang="T14">
                      <a:pos x="T8" y="T9"/>
                    </a:cxn>
                  </a:cxnLst>
                  <a:rect l="T15" t="T16" r="T17" b="T18"/>
                  <a:pathLst>
                    <a:path w="37" h="83">
                      <a:moveTo>
                        <a:pt x="22" y="0"/>
                      </a:moveTo>
                      <a:lnTo>
                        <a:pt x="0" y="74"/>
                      </a:lnTo>
                      <a:lnTo>
                        <a:pt x="13" y="82"/>
                      </a:lnTo>
                      <a:lnTo>
                        <a:pt x="36" y="6"/>
                      </a:lnTo>
                      <a:lnTo>
                        <a:pt x="22" y="0"/>
                      </a:lnTo>
                    </a:path>
                  </a:pathLst>
                </a:custGeom>
                <a:solidFill>
                  <a:srgbClr val="606060"/>
                </a:solidFill>
                <a:ln w="12700" cap="rnd">
                  <a:solidFill>
                    <a:srgbClr val="000000"/>
                  </a:solidFill>
                  <a:round/>
                  <a:headEnd/>
                  <a:tailEnd/>
                </a:ln>
              </p:spPr>
              <p:txBody>
                <a:bodyPr/>
                <a:lstStyle/>
                <a:p>
                  <a:endParaRPr lang="es-AR"/>
                </a:p>
              </p:txBody>
            </p:sp>
          </p:grpSp>
          <p:sp>
            <p:nvSpPr>
              <p:cNvPr id="17525" name="Forma libre 29"/>
              <p:cNvSpPr>
                <a:spLocks/>
              </p:cNvSpPr>
              <p:nvPr/>
            </p:nvSpPr>
            <p:spPr bwMode="auto">
              <a:xfrm>
                <a:off x="4785" y="1763"/>
                <a:ext cx="197" cy="264"/>
              </a:xfrm>
              <a:custGeom>
                <a:avLst/>
                <a:gdLst>
                  <a:gd name="T0" fmla="*/ 196 w 197"/>
                  <a:gd name="T1" fmla="*/ 0 h 264"/>
                  <a:gd name="T2" fmla="*/ 23 w 197"/>
                  <a:gd name="T3" fmla="*/ 185 h 264"/>
                  <a:gd name="T4" fmla="*/ 0 w 197"/>
                  <a:gd name="T5" fmla="*/ 263 h 264"/>
                  <a:gd name="T6" fmla="*/ 196 w 197"/>
                  <a:gd name="T7" fmla="*/ 48 h 264"/>
                  <a:gd name="T8" fmla="*/ 196 w 197"/>
                  <a:gd name="T9" fmla="*/ 0 h 264"/>
                  <a:gd name="T10" fmla="*/ 0 60000 65536"/>
                  <a:gd name="T11" fmla="*/ 0 60000 65536"/>
                  <a:gd name="T12" fmla="*/ 0 60000 65536"/>
                  <a:gd name="T13" fmla="*/ 0 60000 65536"/>
                  <a:gd name="T14" fmla="*/ 0 60000 65536"/>
                  <a:gd name="T15" fmla="*/ 0 w 197"/>
                  <a:gd name="T16" fmla="*/ 0 h 264"/>
                  <a:gd name="T17" fmla="*/ 197 w 197"/>
                  <a:gd name="T18" fmla="*/ 264 h 264"/>
                </a:gdLst>
                <a:ahLst/>
                <a:cxnLst>
                  <a:cxn ang="T10">
                    <a:pos x="T0" y="T1"/>
                  </a:cxn>
                  <a:cxn ang="T11">
                    <a:pos x="T2" y="T3"/>
                  </a:cxn>
                  <a:cxn ang="T12">
                    <a:pos x="T4" y="T5"/>
                  </a:cxn>
                  <a:cxn ang="T13">
                    <a:pos x="T6" y="T7"/>
                  </a:cxn>
                  <a:cxn ang="T14">
                    <a:pos x="T8" y="T9"/>
                  </a:cxn>
                </a:cxnLst>
                <a:rect l="T15" t="T16" r="T17" b="T18"/>
                <a:pathLst>
                  <a:path w="197" h="264">
                    <a:moveTo>
                      <a:pt x="196" y="0"/>
                    </a:moveTo>
                    <a:lnTo>
                      <a:pt x="23" y="185"/>
                    </a:lnTo>
                    <a:lnTo>
                      <a:pt x="0" y="263"/>
                    </a:lnTo>
                    <a:lnTo>
                      <a:pt x="196" y="48"/>
                    </a:lnTo>
                    <a:lnTo>
                      <a:pt x="196" y="0"/>
                    </a:lnTo>
                  </a:path>
                </a:pathLst>
              </a:custGeom>
              <a:solidFill>
                <a:srgbClr val="404040"/>
              </a:solidFill>
              <a:ln w="12700" cap="rnd">
                <a:solidFill>
                  <a:srgbClr val="000000"/>
                </a:solidFill>
                <a:round/>
                <a:headEnd/>
                <a:tailEnd/>
              </a:ln>
            </p:spPr>
            <p:txBody>
              <a:bodyPr/>
              <a:lstStyle/>
              <a:p>
                <a:endParaRPr lang="es-AR"/>
              </a:p>
            </p:txBody>
          </p:sp>
          <p:sp>
            <p:nvSpPr>
              <p:cNvPr id="17526" name="Forma libre 30"/>
              <p:cNvSpPr>
                <a:spLocks/>
              </p:cNvSpPr>
              <p:nvPr/>
            </p:nvSpPr>
            <p:spPr bwMode="auto">
              <a:xfrm>
                <a:off x="4631" y="1692"/>
                <a:ext cx="333" cy="240"/>
              </a:xfrm>
              <a:custGeom>
                <a:avLst/>
                <a:gdLst>
                  <a:gd name="T0" fmla="*/ 174 w 333"/>
                  <a:gd name="T1" fmla="*/ 0 h 240"/>
                  <a:gd name="T2" fmla="*/ 0 w 333"/>
                  <a:gd name="T3" fmla="*/ 145 h 240"/>
                  <a:gd name="T4" fmla="*/ 177 w 333"/>
                  <a:gd name="T5" fmla="*/ 239 h 240"/>
                  <a:gd name="T6" fmla="*/ 332 w 333"/>
                  <a:gd name="T7" fmla="*/ 76 h 240"/>
                  <a:gd name="T8" fmla="*/ 174 w 333"/>
                  <a:gd name="T9" fmla="*/ 0 h 240"/>
                  <a:gd name="T10" fmla="*/ 0 60000 65536"/>
                  <a:gd name="T11" fmla="*/ 0 60000 65536"/>
                  <a:gd name="T12" fmla="*/ 0 60000 65536"/>
                  <a:gd name="T13" fmla="*/ 0 60000 65536"/>
                  <a:gd name="T14" fmla="*/ 0 60000 65536"/>
                  <a:gd name="T15" fmla="*/ 0 w 333"/>
                  <a:gd name="T16" fmla="*/ 0 h 240"/>
                  <a:gd name="T17" fmla="*/ 333 w 333"/>
                  <a:gd name="T18" fmla="*/ 240 h 240"/>
                </a:gdLst>
                <a:ahLst/>
                <a:cxnLst>
                  <a:cxn ang="T10">
                    <a:pos x="T0" y="T1"/>
                  </a:cxn>
                  <a:cxn ang="T11">
                    <a:pos x="T2" y="T3"/>
                  </a:cxn>
                  <a:cxn ang="T12">
                    <a:pos x="T4" y="T5"/>
                  </a:cxn>
                  <a:cxn ang="T13">
                    <a:pos x="T6" y="T7"/>
                  </a:cxn>
                  <a:cxn ang="T14">
                    <a:pos x="T8" y="T9"/>
                  </a:cxn>
                </a:cxnLst>
                <a:rect l="T15" t="T16" r="T17" b="T18"/>
                <a:pathLst>
                  <a:path w="333" h="240">
                    <a:moveTo>
                      <a:pt x="174" y="0"/>
                    </a:moveTo>
                    <a:lnTo>
                      <a:pt x="0" y="145"/>
                    </a:lnTo>
                    <a:lnTo>
                      <a:pt x="177" y="239"/>
                    </a:lnTo>
                    <a:lnTo>
                      <a:pt x="332" y="76"/>
                    </a:lnTo>
                    <a:lnTo>
                      <a:pt x="174" y="0"/>
                    </a:lnTo>
                  </a:path>
                </a:pathLst>
              </a:custGeom>
              <a:solidFill>
                <a:srgbClr val="E0E0E0"/>
              </a:solidFill>
              <a:ln w="12700" cap="rnd">
                <a:solidFill>
                  <a:srgbClr val="000000"/>
                </a:solidFill>
                <a:round/>
                <a:headEnd/>
                <a:tailEnd/>
              </a:ln>
            </p:spPr>
            <p:txBody>
              <a:bodyPr/>
              <a:lstStyle/>
              <a:p>
                <a:endParaRPr lang="es-AR"/>
              </a:p>
            </p:txBody>
          </p:sp>
          <p:sp>
            <p:nvSpPr>
              <p:cNvPr id="17527" name="Forma libre 31"/>
              <p:cNvSpPr>
                <a:spLocks/>
              </p:cNvSpPr>
              <p:nvPr/>
            </p:nvSpPr>
            <p:spPr bwMode="auto">
              <a:xfrm>
                <a:off x="4795" y="1758"/>
                <a:ext cx="187" cy="195"/>
              </a:xfrm>
              <a:custGeom>
                <a:avLst/>
                <a:gdLst>
                  <a:gd name="T0" fmla="*/ 175 w 187"/>
                  <a:gd name="T1" fmla="*/ 0 h 195"/>
                  <a:gd name="T2" fmla="*/ 186 w 187"/>
                  <a:gd name="T3" fmla="*/ 6 h 195"/>
                  <a:gd name="T4" fmla="*/ 11 w 187"/>
                  <a:gd name="T5" fmla="*/ 194 h 195"/>
                  <a:gd name="T6" fmla="*/ 0 w 187"/>
                  <a:gd name="T7" fmla="*/ 188 h 195"/>
                  <a:gd name="T8" fmla="*/ 175 w 187"/>
                  <a:gd name="T9" fmla="*/ 0 h 195"/>
                  <a:gd name="T10" fmla="*/ 0 60000 65536"/>
                  <a:gd name="T11" fmla="*/ 0 60000 65536"/>
                  <a:gd name="T12" fmla="*/ 0 60000 65536"/>
                  <a:gd name="T13" fmla="*/ 0 60000 65536"/>
                  <a:gd name="T14" fmla="*/ 0 60000 65536"/>
                  <a:gd name="T15" fmla="*/ 0 w 187"/>
                  <a:gd name="T16" fmla="*/ 0 h 195"/>
                  <a:gd name="T17" fmla="*/ 187 w 187"/>
                  <a:gd name="T18" fmla="*/ 195 h 195"/>
                </a:gdLst>
                <a:ahLst/>
                <a:cxnLst>
                  <a:cxn ang="T10">
                    <a:pos x="T0" y="T1"/>
                  </a:cxn>
                  <a:cxn ang="T11">
                    <a:pos x="T2" y="T3"/>
                  </a:cxn>
                  <a:cxn ang="T12">
                    <a:pos x="T4" y="T5"/>
                  </a:cxn>
                  <a:cxn ang="T13">
                    <a:pos x="T6" y="T7"/>
                  </a:cxn>
                  <a:cxn ang="T14">
                    <a:pos x="T8" y="T9"/>
                  </a:cxn>
                </a:cxnLst>
                <a:rect l="T15" t="T16" r="T17" b="T18"/>
                <a:pathLst>
                  <a:path w="187" h="195">
                    <a:moveTo>
                      <a:pt x="175" y="0"/>
                    </a:moveTo>
                    <a:lnTo>
                      <a:pt x="186" y="6"/>
                    </a:lnTo>
                    <a:lnTo>
                      <a:pt x="11" y="194"/>
                    </a:lnTo>
                    <a:lnTo>
                      <a:pt x="0" y="188"/>
                    </a:lnTo>
                    <a:lnTo>
                      <a:pt x="175" y="0"/>
                    </a:lnTo>
                  </a:path>
                </a:pathLst>
              </a:custGeom>
              <a:solidFill>
                <a:srgbClr val="A0A0A0"/>
              </a:solidFill>
              <a:ln w="12700" cap="rnd">
                <a:solidFill>
                  <a:srgbClr val="000000"/>
                </a:solidFill>
                <a:round/>
                <a:headEnd/>
                <a:tailEnd/>
              </a:ln>
            </p:spPr>
            <p:txBody>
              <a:bodyPr/>
              <a:lstStyle/>
              <a:p>
                <a:endParaRPr lang="es-AR"/>
              </a:p>
            </p:txBody>
          </p:sp>
          <p:sp>
            <p:nvSpPr>
              <p:cNvPr id="17528" name="Forma libre 32"/>
              <p:cNvSpPr>
                <a:spLocks/>
              </p:cNvSpPr>
              <p:nvPr/>
            </p:nvSpPr>
            <p:spPr bwMode="auto">
              <a:xfrm>
                <a:off x="4606" y="1681"/>
                <a:ext cx="208" cy="168"/>
              </a:xfrm>
              <a:custGeom>
                <a:avLst/>
                <a:gdLst>
                  <a:gd name="T0" fmla="*/ 0 w 208"/>
                  <a:gd name="T1" fmla="*/ 160 h 168"/>
                  <a:gd name="T2" fmla="*/ 199 w 208"/>
                  <a:gd name="T3" fmla="*/ 0 h 168"/>
                  <a:gd name="T4" fmla="*/ 207 w 208"/>
                  <a:gd name="T5" fmla="*/ 4 h 168"/>
                  <a:gd name="T6" fmla="*/ 11 w 208"/>
                  <a:gd name="T7" fmla="*/ 167 h 168"/>
                  <a:gd name="T8" fmla="*/ 0 w 208"/>
                  <a:gd name="T9" fmla="*/ 160 h 168"/>
                  <a:gd name="T10" fmla="*/ 0 60000 65536"/>
                  <a:gd name="T11" fmla="*/ 0 60000 65536"/>
                  <a:gd name="T12" fmla="*/ 0 60000 65536"/>
                  <a:gd name="T13" fmla="*/ 0 60000 65536"/>
                  <a:gd name="T14" fmla="*/ 0 60000 65536"/>
                  <a:gd name="T15" fmla="*/ 0 w 208"/>
                  <a:gd name="T16" fmla="*/ 0 h 168"/>
                  <a:gd name="T17" fmla="*/ 208 w 208"/>
                  <a:gd name="T18" fmla="*/ 168 h 168"/>
                </a:gdLst>
                <a:ahLst/>
                <a:cxnLst>
                  <a:cxn ang="T10">
                    <a:pos x="T0" y="T1"/>
                  </a:cxn>
                  <a:cxn ang="T11">
                    <a:pos x="T2" y="T3"/>
                  </a:cxn>
                  <a:cxn ang="T12">
                    <a:pos x="T4" y="T5"/>
                  </a:cxn>
                  <a:cxn ang="T13">
                    <a:pos x="T6" y="T7"/>
                  </a:cxn>
                  <a:cxn ang="T14">
                    <a:pos x="T8" y="T9"/>
                  </a:cxn>
                </a:cxnLst>
                <a:rect l="T15" t="T16" r="T17" b="T18"/>
                <a:pathLst>
                  <a:path w="208" h="168">
                    <a:moveTo>
                      <a:pt x="0" y="160"/>
                    </a:moveTo>
                    <a:lnTo>
                      <a:pt x="199" y="0"/>
                    </a:lnTo>
                    <a:lnTo>
                      <a:pt x="207" y="4"/>
                    </a:lnTo>
                    <a:lnTo>
                      <a:pt x="11" y="167"/>
                    </a:lnTo>
                    <a:lnTo>
                      <a:pt x="0" y="160"/>
                    </a:lnTo>
                  </a:path>
                </a:pathLst>
              </a:custGeom>
              <a:solidFill>
                <a:srgbClr val="A0A0A0"/>
              </a:solidFill>
              <a:ln w="12700" cap="rnd">
                <a:solidFill>
                  <a:srgbClr val="000000"/>
                </a:solidFill>
                <a:round/>
                <a:headEnd/>
                <a:tailEnd/>
              </a:ln>
            </p:spPr>
            <p:txBody>
              <a:bodyPr/>
              <a:lstStyle/>
              <a:p>
                <a:endParaRPr lang="es-AR"/>
              </a:p>
            </p:txBody>
          </p:sp>
        </p:grpSp>
        <p:grpSp>
          <p:nvGrpSpPr>
            <p:cNvPr id="17500" name="Grupo 33"/>
            <p:cNvGrpSpPr>
              <a:grpSpLocks/>
            </p:cNvGrpSpPr>
            <p:nvPr/>
          </p:nvGrpSpPr>
          <p:grpSpPr bwMode="auto">
            <a:xfrm>
              <a:off x="4631" y="1888"/>
              <a:ext cx="146" cy="89"/>
              <a:chOff x="4631" y="1888"/>
              <a:chExt cx="146" cy="89"/>
            </a:xfrm>
          </p:grpSpPr>
          <p:grpSp>
            <p:nvGrpSpPr>
              <p:cNvPr id="17501" name="Grupo 34"/>
              <p:cNvGrpSpPr>
                <a:grpSpLocks/>
              </p:cNvGrpSpPr>
              <p:nvPr/>
            </p:nvGrpSpPr>
            <p:grpSpPr bwMode="auto">
              <a:xfrm>
                <a:off x="4631" y="1888"/>
                <a:ext cx="8" cy="11"/>
                <a:chOff x="4631" y="1888"/>
                <a:chExt cx="8" cy="11"/>
              </a:xfrm>
            </p:grpSpPr>
            <p:sp>
              <p:nvSpPr>
                <p:cNvPr id="17520" name="Elipse 35"/>
                <p:cNvSpPr>
                  <a:spLocks noChangeArrowheads="1"/>
                </p:cNvSpPr>
                <p:nvPr/>
              </p:nvSpPr>
              <p:spPr bwMode="auto">
                <a:xfrm>
                  <a:off x="4631" y="1891"/>
                  <a:ext cx="8" cy="8"/>
                </a:xfrm>
                <a:prstGeom prst="ellipse">
                  <a:avLst/>
                </a:prstGeom>
                <a:solidFill>
                  <a:srgbClr val="202020"/>
                </a:solidFill>
                <a:ln w="12700">
                  <a:solidFill>
                    <a:srgbClr val="000000"/>
                  </a:solidFill>
                  <a:round/>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17521" name="Elipse 36"/>
                <p:cNvSpPr>
                  <a:spLocks noChangeArrowheads="1"/>
                </p:cNvSpPr>
                <p:nvPr/>
              </p:nvSpPr>
              <p:spPr bwMode="auto">
                <a:xfrm>
                  <a:off x="4631" y="1888"/>
                  <a:ext cx="8" cy="8"/>
                </a:xfrm>
                <a:prstGeom prst="ellipse">
                  <a:avLst/>
                </a:prstGeom>
                <a:solidFill>
                  <a:srgbClr val="404040"/>
                </a:solidFill>
                <a:ln w="12700">
                  <a:solidFill>
                    <a:srgbClr val="000000"/>
                  </a:solidFill>
                  <a:round/>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17502" name="Grupo 37"/>
              <p:cNvGrpSpPr>
                <a:grpSpLocks/>
              </p:cNvGrpSpPr>
              <p:nvPr/>
            </p:nvGrpSpPr>
            <p:grpSpPr bwMode="auto">
              <a:xfrm>
                <a:off x="4666" y="1907"/>
                <a:ext cx="111" cy="70"/>
                <a:chOff x="4666" y="1907"/>
                <a:chExt cx="111" cy="70"/>
              </a:xfrm>
            </p:grpSpPr>
            <p:grpSp>
              <p:nvGrpSpPr>
                <p:cNvPr id="17503" name="Grupo 38"/>
                <p:cNvGrpSpPr>
                  <a:grpSpLocks/>
                </p:cNvGrpSpPr>
                <p:nvPr/>
              </p:nvGrpSpPr>
              <p:grpSpPr bwMode="auto">
                <a:xfrm>
                  <a:off x="4666" y="1912"/>
                  <a:ext cx="108" cy="65"/>
                  <a:chOff x="4666" y="1912"/>
                  <a:chExt cx="108" cy="65"/>
                </a:xfrm>
              </p:grpSpPr>
              <p:sp>
                <p:nvSpPr>
                  <p:cNvPr id="17513" name="Elipse 39"/>
                  <p:cNvSpPr>
                    <a:spLocks noChangeArrowheads="1"/>
                  </p:cNvSpPr>
                  <p:nvPr/>
                </p:nvSpPr>
                <p:spPr bwMode="auto">
                  <a:xfrm>
                    <a:off x="4751" y="1960"/>
                    <a:ext cx="8" cy="8"/>
                  </a:xfrm>
                  <a:prstGeom prst="ellipse">
                    <a:avLst/>
                  </a:prstGeom>
                  <a:solidFill>
                    <a:srgbClr val="808080"/>
                  </a:solidFill>
                  <a:ln w="12700">
                    <a:solidFill>
                      <a:srgbClr val="000000"/>
                    </a:solidFill>
                    <a:round/>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17514" name="Elipse 40"/>
                  <p:cNvSpPr>
                    <a:spLocks noChangeArrowheads="1"/>
                  </p:cNvSpPr>
                  <p:nvPr/>
                </p:nvSpPr>
                <p:spPr bwMode="auto">
                  <a:xfrm>
                    <a:off x="4683" y="1922"/>
                    <a:ext cx="8" cy="8"/>
                  </a:xfrm>
                  <a:prstGeom prst="ellipse">
                    <a:avLst/>
                  </a:prstGeom>
                  <a:solidFill>
                    <a:srgbClr val="808080"/>
                  </a:solidFill>
                  <a:ln w="12700">
                    <a:solidFill>
                      <a:srgbClr val="000000"/>
                    </a:solidFill>
                    <a:round/>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17515" name="Elipse 41"/>
                  <p:cNvSpPr>
                    <a:spLocks noChangeArrowheads="1"/>
                  </p:cNvSpPr>
                  <p:nvPr/>
                </p:nvSpPr>
                <p:spPr bwMode="auto">
                  <a:xfrm>
                    <a:off x="4718" y="1941"/>
                    <a:ext cx="8" cy="8"/>
                  </a:xfrm>
                  <a:prstGeom prst="ellipse">
                    <a:avLst/>
                  </a:prstGeom>
                  <a:solidFill>
                    <a:srgbClr val="808080"/>
                  </a:solidFill>
                  <a:ln w="12700">
                    <a:solidFill>
                      <a:srgbClr val="000000"/>
                    </a:solidFill>
                    <a:round/>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17516" name="Elipse 42"/>
                  <p:cNvSpPr>
                    <a:spLocks noChangeArrowheads="1"/>
                  </p:cNvSpPr>
                  <p:nvPr/>
                </p:nvSpPr>
                <p:spPr bwMode="auto">
                  <a:xfrm>
                    <a:off x="4734" y="1951"/>
                    <a:ext cx="8" cy="8"/>
                  </a:xfrm>
                  <a:prstGeom prst="ellipse">
                    <a:avLst/>
                  </a:prstGeom>
                  <a:solidFill>
                    <a:srgbClr val="808080"/>
                  </a:solidFill>
                  <a:ln w="12700">
                    <a:solidFill>
                      <a:srgbClr val="000000"/>
                    </a:solidFill>
                    <a:round/>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17517" name="Elipse 43"/>
                  <p:cNvSpPr>
                    <a:spLocks noChangeArrowheads="1"/>
                  </p:cNvSpPr>
                  <p:nvPr/>
                </p:nvSpPr>
                <p:spPr bwMode="auto">
                  <a:xfrm>
                    <a:off x="4699" y="1931"/>
                    <a:ext cx="8" cy="8"/>
                  </a:xfrm>
                  <a:prstGeom prst="ellipse">
                    <a:avLst/>
                  </a:prstGeom>
                  <a:solidFill>
                    <a:srgbClr val="808080"/>
                  </a:solidFill>
                  <a:ln w="12700">
                    <a:solidFill>
                      <a:srgbClr val="000000"/>
                    </a:solidFill>
                    <a:round/>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17518" name="Elipse 44"/>
                  <p:cNvSpPr>
                    <a:spLocks noChangeArrowheads="1"/>
                  </p:cNvSpPr>
                  <p:nvPr/>
                </p:nvSpPr>
                <p:spPr bwMode="auto">
                  <a:xfrm>
                    <a:off x="4666" y="1912"/>
                    <a:ext cx="8" cy="8"/>
                  </a:xfrm>
                  <a:prstGeom prst="ellipse">
                    <a:avLst/>
                  </a:prstGeom>
                  <a:solidFill>
                    <a:srgbClr val="808080"/>
                  </a:solidFill>
                  <a:ln w="12700">
                    <a:solidFill>
                      <a:srgbClr val="000000"/>
                    </a:solidFill>
                    <a:round/>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17519" name="Elipse 45"/>
                  <p:cNvSpPr>
                    <a:spLocks noChangeArrowheads="1"/>
                  </p:cNvSpPr>
                  <p:nvPr/>
                </p:nvSpPr>
                <p:spPr bwMode="auto">
                  <a:xfrm>
                    <a:off x="4766" y="1969"/>
                    <a:ext cx="8" cy="8"/>
                  </a:xfrm>
                  <a:prstGeom prst="ellipse">
                    <a:avLst/>
                  </a:prstGeom>
                  <a:solidFill>
                    <a:srgbClr val="808080"/>
                  </a:solidFill>
                  <a:ln w="12700">
                    <a:solidFill>
                      <a:srgbClr val="000000"/>
                    </a:solidFill>
                    <a:round/>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17504" name="Grupo 46"/>
                <p:cNvGrpSpPr>
                  <a:grpSpLocks/>
                </p:cNvGrpSpPr>
                <p:nvPr/>
              </p:nvGrpSpPr>
              <p:grpSpPr bwMode="auto">
                <a:xfrm>
                  <a:off x="4666" y="1907"/>
                  <a:ext cx="111" cy="67"/>
                  <a:chOff x="4666" y="1907"/>
                  <a:chExt cx="111" cy="67"/>
                </a:xfrm>
              </p:grpSpPr>
              <p:grpSp>
                <p:nvGrpSpPr>
                  <p:cNvPr id="17505" name="Grupo 47"/>
                  <p:cNvGrpSpPr>
                    <a:grpSpLocks/>
                  </p:cNvGrpSpPr>
                  <p:nvPr/>
                </p:nvGrpSpPr>
                <p:grpSpPr bwMode="auto">
                  <a:xfrm>
                    <a:off x="4683" y="1917"/>
                    <a:ext cx="94" cy="57"/>
                    <a:chOff x="4683" y="1917"/>
                    <a:chExt cx="94" cy="57"/>
                  </a:xfrm>
                </p:grpSpPr>
                <p:sp>
                  <p:nvSpPr>
                    <p:cNvPr id="17507" name="Elipse 48"/>
                    <p:cNvSpPr>
                      <a:spLocks noChangeArrowheads="1"/>
                    </p:cNvSpPr>
                    <p:nvPr/>
                  </p:nvSpPr>
                  <p:spPr bwMode="auto">
                    <a:xfrm>
                      <a:off x="4769" y="1966"/>
                      <a:ext cx="8" cy="8"/>
                    </a:xfrm>
                    <a:prstGeom prst="ellipse">
                      <a:avLst/>
                    </a:prstGeom>
                    <a:solidFill>
                      <a:srgbClr val="FF0000"/>
                    </a:solidFill>
                    <a:ln w="12700">
                      <a:solidFill>
                        <a:srgbClr val="000000"/>
                      </a:solidFill>
                      <a:round/>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17508" name="Elipse 49"/>
                    <p:cNvSpPr>
                      <a:spLocks noChangeArrowheads="1"/>
                    </p:cNvSpPr>
                    <p:nvPr/>
                  </p:nvSpPr>
                  <p:spPr bwMode="auto">
                    <a:xfrm>
                      <a:off x="4700" y="1927"/>
                      <a:ext cx="8" cy="8"/>
                    </a:xfrm>
                    <a:prstGeom prst="ellipse">
                      <a:avLst/>
                    </a:prstGeom>
                    <a:solidFill>
                      <a:srgbClr val="FF0000"/>
                    </a:solidFill>
                    <a:ln w="12700">
                      <a:solidFill>
                        <a:srgbClr val="000000"/>
                      </a:solidFill>
                      <a:round/>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17509" name="Elipse 50"/>
                    <p:cNvSpPr>
                      <a:spLocks noChangeArrowheads="1"/>
                    </p:cNvSpPr>
                    <p:nvPr/>
                  </p:nvSpPr>
                  <p:spPr bwMode="auto">
                    <a:xfrm>
                      <a:off x="4734" y="1947"/>
                      <a:ext cx="8" cy="8"/>
                    </a:xfrm>
                    <a:prstGeom prst="ellipse">
                      <a:avLst/>
                    </a:prstGeom>
                    <a:solidFill>
                      <a:srgbClr val="FF0000"/>
                    </a:solidFill>
                    <a:ln w="12700">
                      <a:solidFill>
                        <a:srgbClr val="000000"/>
                      </a:solidFill>
                      <a:round/>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17510" name="Elipse 51"/>
                    <p:cNvSpPr>
                      <a:spLocks noChangeArrowheads="1"/>
                    </p:cNvSpPr>
                    <p:nvPr/>
                  </p:nvSpPr>
                  <p:spPr bwMode="auto">
                    <a:xfrm>
                      <a:off x="4751" y="1957"/>
                      <a:ext cx="8" cy="8"/>
                    </a:xfrm>
                    <a:prstGeom prst="ellipse">
                      <a:avLst/>
                    </a:prstGeom>
                    <a:solidFill>
                      <a:srgbClr val="FF0000"/>
                    </a:solidFill>
                    <a:ln w="12700">
                      <a:solidFill>
                        <a:srgbClr val="000000"/>
                      </a:solidFill>
                      <a:round/>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17511" name="Elipse 52"/>
                    <p:cNvSpPr>
                      <a:spLocks noChangeArrowheads="1"/>
                    </p:cNvSpPr>
                    <p:nvPr/>
                  </p:nvSpPr>
                  <p:spPr bwMode="auto">
                    <a:xfrm>
                      <a:off x="4717" y="1936"/>
                      <a:ext cx="8" cy="8"/>
                    </a:xfrm>
                    <a:prstGeom prst="ellipse">
                      <a:avLst/>
                    </a:prstGeom>
                    <a:solidFill>
                      <a:srgbClr val="FF0000"/>
                    </a:solidFill>
                    <a:ln w="12700">
                      <a:solidFill>
                        <a:srgbClr val="000000"/>
                      </a:solidFill>
                      <a:round/>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17512" name="Elipse 53"/>
                    <p:cNvSpPr>
                      <a:spLocks noChangeArrowheads="1"/>
                    </p:cNvSpPr>
                    <p:nvPr/>
                  </p:nvSpPr>
                  <p:spPr bwMode="auto">
                    <a:xfrm>
                      <a:off x="4683" y="1917"/>
                      <a:ext cx="8" cy="8"/>
                    </a:xfrm>
                    <a:prstGeom prst="ellipse">
                      <a:avLst/>
                    </a:prstGeom>
                    <a:solidFill>
                      <a:srgbClr val="FF0000"/>
                    </a:solidFill>
                    <a:ln w="12700">
                      <a:solidFill>
                        <a:srgbClr val="000000"/>
                      </a:solidFill>
                      <a:round/>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sp>
                <p:nvSpPr>
                  <p:cNvPr id="17506" name="Elipse 54"/>
                  <p:cNvSpPr>
                    <a:spLocks noChangeArrowheads="1"/>
                  </p:cNvSpPr>
                  <p:nvPr/>
                </p:nvSpPr>
                <p:spPr bwMode="auto">
                  <a:xfrm>
                    <a:off x="4666" y="1907"/>
                    <a:ext cx="8" cy="8"/>
                  </a:xfrm>
                  <a:prstGeom prst="ellipse">
                    <a:avLst/>
                  </a:prstGeom>
                  <a:solidFill>
                    <a:srgbClr val="FF0000"/>
                  </a:solidFill>
                  <a:ln w="12700">
                    <a:solidFill>
                      <a:srgbClr val="000000"/>
                    </a:solidFill>
                    <a:round/>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grpSp>
      </p:grpSp>
      <p:grpSp>
        <p:nvGrpSpPr>
          <p:cNvPr id="17420" name="Grupo 55"/>
          <p:cNvGrpSpPr>
            <a:grpSpLocks/>
          </p:cNvGrpSpPr>
          <p:nvPr/>
        </p:nvGrpSpPr>
        <p:grpSpPr bwMode="auto">
          <a:xfrm>
            <a:off x="6192838" y="3022600"/>
            <a:ext cx="909637" cy="485775"/>
            <a:chOff x="3901" y="1904"/>
            <a:chExt cx="573" cy="306"/>
          </a:xfrm>
        </p:grpSpPr>
        <p:grpSp>
          <p:nvGrpSpPr>
            <p:cNvPr id="17421" name="Grupo 56"/>
            <p:cNvGrpSpPr>
              <a:grpSpLocks/>
            </p:cNvGrpSpPr>
            <p:nvPr/>
          </p:nvGrpSpPr>
          <p:grpSpPr bwMode="auto">
            <a:xfrm>
              <a:off x="3901" y="1959"/>
              <a:ext cx="342" cy="89"/>
              <a:chOff x="3901" y="1959"/>
              <a:chExt cx="342" cy="89"/>
            </a:xfrm>
          </p:grpSpPr>
          <p:sp>
            <p:nvSpPr>
              <p:cNvPr id="17471" name="Forma libre 57"/>
              <p:cNvSpPr>
                <a:spLocks/>
              </p:cNvSpPr>
              <p:nvPr/>
            </p:nvSpPr>
            <p:spPr bwMode="auto">
              <a:xfrm>
                <a:off x="4163" y="1988"/>
                <a:ext cx="80" cy="26"/>
              </a:xfrm>
              <a:custGeom>
                <a:avLst/>
                <a:gdLst>
                  <a:gd name="T0" fmla="*/ 79 w 80"/>
                  <a:gd name="T1" fmla="*/ 0 h 26"/>
                  <a:gd name="T2" fmla="*/ 79 w 80"/>
                  <a:gd name="T3" fmla="*/ 10 h 26"/>
                  <a:gd name="T4" fmla="*/ 59 w 80"/>
                  <a:gd name="T5" fmla="*/ 25 h 26"/>
                  <a:gd name="T6" fmla="*/ 55 w 80"/>
                  <a:gd name="T7" fmla="*/ 25 h 26"/>
                  <a:gd name="T8" fmla="*/ 50 w 80"/>
                  <a:gd name="T9" fmla="*/ 14 h 26"/>
                  <a:gd name="T10" fmla="*/ 40 w 80"/>
                  <a:gd name="T11" fmla="*/ 25 h 26"/>
                  <a:gd name="T12" fmla="*/ 33 w 80"/>
                  <a:gd name="T13" fmla="*/ 25 h 26"/>
                  <a:gd name="T14" fmla="*/ 25 w 80"/>
                  <a:gd name="T15" fmla="*/ 13 h 26"/>
                  <a:gd name="T16" fmla="*/ 20 w 80"/>
                  <a:gd name="T17" fmla="*/ 25 h 26"/>
                  <a:gd name="T18" fmla="*/ 14 w 80"/>
                  <a:gd name="T19" fmla="*/ 25 h 26"/>
                  <a:gd name="T20" fmla="*/ 9 w 80"/>
                  <a:gd name="T21" fmla="*/ 16 h 26"/>
                  <a:gd name="T22" fmla="*/ 6 w 80"/>
                  <a:gd name="T23" fmla="*/ 14 h 26"/>
                  <a:gd name="T24" fmla="*/ 0 w 80"/>
                  <a:gd name="T25" fmla="*/ 14 h 26"/>
                  <a:gd name="T26" fmla="*/ 0 w 80"/>
                  <a:gd name="T27" fmla="*/ 6 h 26"/>
                  <a:gd name="T28" fmla="*/ 5 w 80"/>
                  <a:gd name="T29" fmla="*/ 6 h 26"/>
                  <a:gd name="T30" fmla="*/ 12 w 80"/>
                  <a:gd name="T31" fmla="*/ 8 h 26"/>
                  <a:gd name="T32" fmla="*/ 16 w 80"/>
                  <a:gd name="T33" fmla="*/ 17 h 26"/>
                  <a:gd name="T34" fmla="*/ 25 w 80"/>
                  <a:gd name="T35" fmla="*/ 0 h 26"/>
                  <a:gd name="T36" fmla="*/ 29 w 80"/>
                  <a:gd name="T37" fmla="*/ 0 h 26"/>
                  <a:gd name="T38" fmla="*/ 31 w 80"/>
                  <a:gd name="T39" fmla="*/ 2 h 26"/>
                  <a:gd name="T40" fmla="*/ 37 w 80"/>
                  <a:gd name="T41" fmla="*/ 16 h 26"/>
                  <a:gd name="T42" fmla="*/ 49 w 80"/>
                  <a:gd name="T43" fmla="*/ 2 h 26"/>
                  <a:gd name="T44" fmla="*/ 51 w 80"/>
                  <a:gd name="T45" fmla="*/ 0 h 26"/>
                  <a:gd name="T46" fmla="*/ 54 w 80"/>
                  <a:gd name="T47" fmla="*/ 0 h 26"/>
                  <a:gd name="T48" fmla="*/ 55 w 80"/>
                  <a:gd name="T49" fmla="*/ 3 h 26"/>
                  <a:gd name="T50" fmla="*/ 59 w 80"/>
                  <a:gd name="T51" fmla="*/ 15 h 26"/>
                  <a:gd name="T52" fmla="*/ 79 w 80"/>
                  <a:gd name="T53" fmla="*/ 0 h 2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80"/>
                  <a:gd name="T82" fmla="*/ 0 h 26"/>
                  <a:gd name="T83" fmla="*/ 80 w 80"/>
                  <a:gd name="T84" fmla="*/ 26 h 2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80" h="26">
                    <a:moveTo>
                      <a:pt x="79" y="0"/>
                    </a:moveTo>
                    <a:lnTo>
                      <a:pt x="79" y="10"/>
                    </a:lnTo>
                    <a:lnTo>
                      <a:pt x="59" y="25"/>
                    </a:lnTo>
                    <a:lnTo>
                      <a:pt x="55" y="25"/>
                    </a:lnTo>
                    <a:lnTo>
                      <a:pt x="50" y="14"/>
                    </a:lnTo>
                    <a:lnTo>
                      <a:pt x="40" y="25"/>
                    </a:lnTo>
                    <a:lnTo>
                      <a:pt x="33" y="25"/>
                    </a:lnTo>
                    <a:lnTo>
                      <a:pt x="25" y="13"/>
                    </a:lnTo>
                    <a:lnTo>
                      <a:pt x="20" y="25"/>
                    </a:lnTo>
                    <a:lnTo>
                      <a:pt x="14" y="25"/>
                    </a:lnTo>
                    <a:lnTo>
                      <a:pt x="9" y="16"/>
                    </a:lnTo>
                    <a:lnTo>
                      <a:pt x="6" y="14"/>
                    </a:lnTo>
                    <a:lnTo>
                      <a:pt x="0" y="14"/>
                    </a:lnTo>
                    <a:lnTo>
                      <a:pt x="0" y="6"/>
                    </a:lnTo>
                    <a:lnTo>
                      <a:pt x="5" y="6"/>
                    </a:lnTo>
                    <a:lnTo>
                      <a:pt x="12" y="8"/>
                    </a:lnTo>
                    <a:lnTo>
                      <a:pt x="16" y="17"/>
                    </a:lnTo>
                    <a:lnTo>
                      <a:pt x="25" y="0"/>
                    </a:lnTo>
                    <a:lnTo>
                      <a:pt x="29" y="0"/>
                    </a:lnTo>
                    <a:lnTo>
                      <a:pt x="31" y="2"/>
                    </a:lnTo>
                    <a:lnTo>
                      <a:pt x="37" y="16"/>
                    </a:lnTo>
                    <a:lnTo>
                      <a:pt x="49" y="2"/>
                    </a:lnTo>
                    <a:lnTo>
                      <a:pt x="51" y="0"/>
                    </a:lnTo>
                    <a:lnTo>
                      <a:pt x="54" y="0"/>
                    </a:lnTo>
                    <a:lnTo>
                      <a:pt x="55" y="3"/>
                    </a:lnTo>
                    <a:lnTo>
                      <a:pt x="59" y="15"/>
                    </a:lnTo>
                    <a:lnTo>
                      <a:pt x="79" y="0"/>
                    </a:lnTo>
                  </a:path>
                </a:pathLst>
              </a:custGeom>
              <a:solidFill>
                <a:srgbClr val="008080"/>
              </a:solidFill>
              <a:ln>
                <a:noFill/>
              </a:ln>
              <a:extLst>
                <a:ext uri="{91240B29-F687-4F45-9708-019B960494DF}">
                  <a14:hiddenLine xmlns:a14="http://schemas.microsoft.com/office/drawing/2010/main" w="9525" cap="rnd">
                    <a:solidFill>
                      <a:srgbClr val="000000"/>
                    </a:solidFill>
                    <a:round/>
                    <a:headEnd/>
                    <a:tailEnd/>
                  </a14:hiddenLine>
                </a:ext>
              </a:extLst>
            </p:spPr>
            <p:txBody>
              <a:bodyPr/>
              <a:lstStyle/>
              <a:p>
                <a:endParaRPr lang="es-AR"/>
              </a:p>
            </p:txBody>
          </p:sp>
          <p:sp>
            <p:nvSpPr>
              <p:cNvPr id="17472" name="Forma libre 58"/>
              <p:cNvSpPr>
                <a:spLocks/>
              </p:cNvSpPr>
              <p:nvPr/>
            </p:nvSpPr>
            <p:spPr bwMode="auto">
              <a:xfrm>
                <a:off x="3943" y="1959"/>
                <a:ext cx="231" cy="89"/>
              </a:xfrm>
              <a:custGeom>
                <a:avLst/>
                <a:gdLst>
                  <a:gd name="T0" fmla="*/ 0 w 231"/>
                  <a:gd name="T1" fmla="*/ 0 h 89"/>
                  <a:gd name="T2" fmla="*/ 0 w 231"/>
                  <a:gd name="T3" fmla="*/ 88 h 89"/>
                  <a:gd name="T4" fmla="*/ 15 w 231"/>
                  <a:gd name="T5" fmla="*/ 84 h 89"/>
                  <a:gd name="T6" fmla="*/ 45 w 231"/>
                  <a:gd name="T7" fmla="*/ 69 h 89"/>
                  <a:gd name="T8" fmla="*/ 162 w 231"/>
                  <a:gd name="T9" fmla="*/ 69 h 89"/>
                  <a:gd name="T10" fmla="*/ 183 w 231"/>
                  <a:gd name="T11" fmla="*/ 86 h 89"/>
                  <a:gd name="T12" fmla="*/ 216 w 231"/>
                  <a:gd name="T13" fmla="*/ 64 h 89"/>
                  <a:gd name="T14" fmla="*/ 216 w 231"/>
                  <a:gd name="T15" fmla="*/ 53 h 89"/>
                  <a:gd name="T16" fmla="*/ 230 w 231"/>
                  <a:gd name="T17" fmla="*/ 53 h 89"/>
                  <a:gd name="T18" fmla="*/ 230 w 231"/>
                  <a:gd name="T19" fmla="*/ 36 h 89"/>
                  <a:gd name="T20" fmla="*/ 216 w 231"/>
                  <a:gd name="T21" fmla="*/ 36 h 89"/>
                  <a:gd name="T22" fmla="*/ 216 w 231"/>
                  <a:gd name="T23" fmla="*/ 23 h 89"/>
                  <a:gd name="T24" fmla="*/ 190 w 231"/>
                  <a:gd name="T25" fmla="*/ 9 h 89"/>
                  <a:gd name="T26" fmla="*/ 174 w 231"/>
                  <a:gd name="T27" fmla="*/ 21 h 89"/>
                  <a:gd name="T28" fmla="*/ 42 w 231"/>
                  <a:gd name="T29" fmla="*/ 21 h 89"/>
                  <a:gd name="T30" fmla="*/ 0 w 231"/>
                  <a:gd name="T31" fmla="*/ 0 h 89"/>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231"/>
                  <a:gd name="T49" fmla="*/ 0 h 89"/>
                  <a:gd name="T50" fmla="*/ 231 w 231"/>
                  <a:gd name="T51" fmla="*/ 89 h 89"/>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31" h="89">
                    <a:moveTo>
                      <a:pt x="0" y="0"/>
                    </a:moveTo>
                    <a:lnTo>
                      <a:pt x="0" y="88"/>
                    </a:lnTo>
                    <a:lnTo>
                      <a:pt x="15" y="84"/>
                    </a:lnTo>
                    <a:lnTo>
                      <a:pt x="45" y="69"/>
                    </a:lnTo>
                    <a:lnTo>
                      <a:pt x="162" y="69"/>
                    </a:lnTo>
                    <a:lnTo>
                      <a:pt x="183" y="86"/>
                    </a:lnTo>
                    <a:lnTo>
                      <a:pt x="216" y="64"/>
                    </a:lnTo>
                    <a:lnTo>
                      <a:pt x="216" y="53"/>
                    </a:lnTo>
                    <a:lnTo>
                      <a:pt x="230" y="53"/>
                    </a:lnTo>
                    <a:lnTo>
                      <a:pt x="230" y="36"/>
                    </a:lnTo>
                    <a:lnTo>
                      <a:pt x="216" y="36"/>
                    </a:lnTo>
                    <a:lnTo>
                      <a:pt x="216" y="23"/>
                    </a:lnTo>
                    <a:lnTo>
                      <a:pt x="190" y="9"/>
                    </a:lnTo>
                    <a:lnTo>
                      <a:pt x="174" y="21"/>
                    </a:lnTo>
                    <a:lnTo>
                      <a:pt x="42" y="21"/>
                    </a:lnTo>
                    <a:lnTo>
                      <a:pt x="0" y="0"/>
                    </a:lnTo>
                  </a:path>
                </a:pathLst>
              </a:custGeom>
              <a:solidFill>
                <a:srgbClr val="00C0C0"/>
              </a:solidFill>
              <a:ln w="12700" cap="rnd">
                <a:solidFill>
                  <a:srgbClr val="000000"/>
                </a:solidFill>
                <a:round/>
                <a:headEnd/>
                <a:tailEnd/>
              </a:ln>
            </p:spPr>
            <p:txBody>
              <a:bodyPr/>
              <a:lstStyle/>
              <a:p>
                <a:endParaRPr lang="es-AR"/>
              </a:p>
            </p:txBody>
          </p:sp>
          <p:grpSp>
            <p:nvGrpSpPr>
              <p:cNvPr id="17473" name="Grupo 59"/>
              <p:cNvGrpSpPr>
                <a:grpSpLocks/>
              </p:cNvGrpSpPr>
              <p:nvPr/>
            </p:nvGrpSpPr>
            <p:grpSpPr bwMode="auto">
              <a:xfrm>
                <a:off x="4078" y="1963"/>
                <a:ext cx="57" cy="77"/>
                <a:chOff x="4078" y="1963"/>
                <a:chExt cx="57" cy="77"/>
              </a:xfrm>
            </p:grpSpPr>
            <p:sp>
              <p:nvSpPr>
                <p:cNvPr id="17485" name="Elipse 60"/>
                <p:cNvSpPr>
                  <a:spLocks noChangeArrowheads="1"/>
                </p:cNvSpPr>
                <p:nvPr/>
              </p:nvSpPr>
              <p:spPr bwMode="auto">
                <a:xfrm>
                  <a:off x="4078" y="1963"/>
                  <a:ext cx="57" cy="77"/>
                </a:xfrm>
                <a:prstGeom prst="ellipse">
                  <a:avLst/>
                </a:prstGeom>
                <a:solidFill>
                  <a:srgbClr val="00E0E0"/>
                </a:solidFill>
                <a:ln w="12700">
                  <a:solidFill>
                    <a:srgbClr val="000000"/>
                  </a:solidFill>
                  <a:round/>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17486" name="Elipse 61"/>
                <p:cNvSpPr>
                  <a:spLocks noChangeArrowheads="1"/>
                </p:cNvSpPr>
                <p:nvPr/>
              </p:nvSpPr>
              <p:spPr bwMode="auto">
                <a:xfrm>
                  <a:off x="4087" y="1964"/>
                  <a:ext cx="35" cy="76"/>
                </a:xfrm>
                <a:prstGeom prst="ellipse">
                  <a:avLst/>
                </a:prstGeom>
                <a:solidFill>
                  <a:srgbClr val="00FFFF"/>
                </a:solidFill>
                <a:ln w="12700">
                  <a:solidFill>
                    <a:srgbClr val="000000"/>
                  </a:solidFill>
                  <a:round/>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17487" name="Elipse 62"/>
                <p:cNvSpPr>
                  <a:spLocks noChangeArrowheads="1"/>
                </p:cNvSpPr>
                <p:nvPr/>
              </p:nvSpPr>
              <p:spPr bwMode="auto">
                <a:xfrm>
                  <a:off x="4084" y="1969"/>
                  <a:ext cx="22" cy="61"/>
                </a:xfrm>
                <a:prstGeom prst="ellipse">
                  <a:avLst/>
                </a:prstGeom>
                <a:solidFill>
                  <a:srgbClr val="00FFFF"/>
                </a:solidFill>
                <a:ln w="12700">
                  <a:solidFill>
                    <a:srgbClr val="000000"/>
                  </a:solidFill>
                  <a:round/>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nvGrpSpPr>
                <p:cNvPr id="17488" name="Grupo 63"/>
                <p:cNvGrpSpPr>
                  <a:grpSpLocks/>
                </p:cNvGrpSpPr>
                <p:nvPr/>
              </p:nvGrpSpPr>
              <p:grpSpPr bwMode="auto">
                <a:xfrm>
                  <a:off x="4090" y="1990"/>
                  <a:ext cx="26" cy="35"/>
                  <a:chOff x="4090" y="1990"/>
                  <a:chExt cx="26" cy="35"/>
                </a:xfrm>
              </p:grpSpPr>
              <p:sp>
                <p:nvSpPr>
                  <p:cNvPr id="17489" name="Elipse 64"/>
                  <p:cNvSpPr>
                    <a:spLocks noChangeArrowheads="1"/>
                  </p:cNvSpPr>
                  <p:nvPr/>
                </p:nvSpPr>
                <p:spPr bwMode="auto">
                  <a:xfrm>
                    <a:off x="4099" y="2017"/>
                    <a:ext cx="9" cy="8"/>
                  </a:xfrm>
                  <a:prstGeom prst="ellipse">
                    <a:avLst/>
                  </a:prstGeom>
                  <a:solidFill>
                    <a:srgbClr val="00E0E0"/>
                  </a:solidFill>
                  <a:ln w="12700">
                    <a:solidFill>
                      <a:srgbClr val="000000"/>
                    </a:solidFill>
                    <a:round/>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17490" name="Elipse 65"/>
                  <p:cNvSpPr>
                    <a:spLocks noChangeArrowheads="1"/>
                  </p:cNvSpPr>
                  <p:nvPr/>
                </p:nvSpPr>
                <p:spPr bwMode="auto">
                  <a:xfrm>
                    <a:off x="4099" y="1990"/>
                    <a:ext cx="9" cy="8"/>
                  </a:xfrm>
                  <a:prstGeom prst="ellipse">
                    <a:avLst/>
                  </a:prstGeom>
                  <a:solidFill>
                    <a:srgbClr val="00E0E0"/>
                  </a:solidFill>
                  <a:ln w="12700">
                    <a:solidFill>
                      <a:srgbClr val="000000"/>
                    </a:solidFill>
                    <a:round/>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17491" name="Elipse 66"/>
                  <p:cNvSpPr>
                    <a:spLocks noChangeArrowheads="1"/>
                  </p:cNvSpPr>
                  <p:nvPr/>
                </p:nvSpPr>
                <p:spPr bwMode="auto">
                  <a:xfrm>
                    <a:off x="4107" y="2017"/>
                    <a:ext cx="9" cy="8"/>
                  </a:xfrm>
                  <a:prstGeom prst="ellipse">
                    <a:avLst/>
                  </a:prstGeom>
                  <a:solidFill>
                    <a:srgbClr val="00E0E0"/>
                  </a:solidFill>
                  <a:ln w="12700">
                    <a:solidFill>
                      <a:srgbClr val="000000"/>
                    </a:solidFill>
                    <a:round/>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17492" name="Elipse 67"/>
                  <p:cNvSpPr>
                    <a:spLocks noChangeArrowheads="1"/>
                  </p:cNvSpPr>
                  <p:nvPr/>
                </p:nvSpPr>
                <p:spPr bwMode="auto">
                  <a:xfrm>
                    <a:off x="4091" y="2017"/>
                    <a:ext cx="10" cy="8"/>
                  </a:xfrm>
                  <a:prstGeom prst="ellipse">
                    <a:avLst/>
                  </a:prstGeom>
                  <a:solidFill>
                    <a:srgbClr val="00E0E0"/>
                  </a:solidFill>
                  <a:ln w="12700">
                    <a:solidFill>
                      <a:srgbClr val="000000"/>
                    </a:solidFill>
                    <a:round/>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17493" name="Elipse 68"/>
                  <p:cNvSpPr>
                    <a:spLocks noChangeArrowheads="1"/>
                  </p:cNvSpPr>
                  <p:nvPr/>
                </p:nvSpPr>
                <p:spPr bwMode="auto">
                  <a:xfrm>
                    <a:off x="4099" y="2008"/>
                    <a:ext cx="9" cy="8"/>
                  </a:xfrm>
                  <a:prstGeom prst="ellipse">
                    <a:avLst/>
                  </a:prstGeom>
                  <a:solidFill>
                    <a:srgbClr val="00E0E0"/>
                  </a:solidFill>
                  <a:ln w="12700">
                    <a:solidFill>
                      <a:srgbClr val="000000"/>
                    </a:solidFill>
                    <a:round/>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17494" name="Elipse 69"/>
                  <p:cNvSpPr>
                    <a:spLocks noChangeArrowheads="1"/>
                  </p:cNvSpPr>
                  <p:nvPr/>
                </p:nvSpPr>
                <p:spPr bwMode="auto">
                  <a:xfrm>
                    <a:off x="4107" y="2008"/>
                    <a:ext cx="9" cy="8"/>
                  </a:xfrm>
                  <a:prstGeom prst="ellipse">
                    <a:avLst/>
                  </a:prstGeom>
                  <a:solidFill>
                    <a:srgbClr val="00E0E0"/>
                  </a:solidFill>
                  <a:ln w="12700">
                    <a:solidFill>
                      <a:srgbClr val="000000"/>
                    </a:solidFill>
                    <a:round/>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17495" name="Elipse 70"/>
                  <p:cNvSpPr>
                    <a:spLocks noChangeArrowheads="1"/>
                  </p:cNvSpPr>
                  <p:nvPr/>
                </p:nvSpPr>
                <p:spPr bwMode="auto">
                  <a:xfrm>
                    <a:off x="4090" y="2008"/>
                    <a:ext cx="10" cy="8"/>
                  </a:xfrm>
                  <a:prstGeom prst="ellipse">
                    <a:avLst/>
                  </a:prstGeom>
                  <a:solidFill>
                    <a:srgbClr val="00E0E0"/>
                  </a:solidFill>
                  <a:ln w="12700">
                    <a:solidFill>
                      <a:srgbClr val="000000"/>
                    </a:solidFill>
                    <a:round/>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17496" name="Elipse 71"/>
                  <p:cNvSpPr>
                    <a:spLocks noChangeArrowheads="1"/>
                  </p:cNvSpPr>
                  <p:nvPr/>
                </p:nvSpPr>
                <p:spPr bwMode="auto">
                  <a:xfrm>
                    <a:off x="4099" y="1999"/>
                    <a:ext cx="9" cy="8"/>
                  </a:xfrm>
                  <a:prstGeom prst="ellipse">
                    <a:avLst/>
                  </a:prstGeom>
                  <a:solidFill>
                    <a:srgbClr val="00E0E0"/>
                  </a:solidFill>
                  <a:ln w="12700">
                    <a:solidFill>
                      <a:srgbClr val="000000"/>
                    </a:solidFill>
                    <a:round/>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17497" name="Elipse 72"/>
                  <p:cNvSpPr>
                    <a:spLocks noChangeArrowheads="1"/>
                  </p:cNvSpPr>
                  <p:nvPr/>
                </p:nvSpPr>
                <p:spPr bwMode="auto">
                  <a:xfrm>
                    <a:off x="4107" y="1999"/>
                    <a:ext cx="9" cy="8"/>
                  </a:xfrm>
                  <a:prstGeom prst="ellipse">
                    <a:avLst/>
                  </a:prstGeom>
                  <a:solidFill>
                    <a:srgbClr val="00E0E0"/>
                  </a:solidFill>
                  <a:ln w="12700">
                    <a:solidFill>
                      <a:srgbClr val="000000"/>
                    </a:solidFill>
                    <a:round/>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17498" name="Elipse 73"/>
                  <p:cNvSpPr>
                    <a:spLocks noChangeArrowheads="1"/>
                  </p:cNvSpPr>
                  <p:nvPr/>
                </p:nvSpPr>
                <p:spPr bwMode="auto">
                  <a:xfrm>
                    <a:off x="4090" y="1999"/>
                    <a:ext cx="10" cy="8"/>
                  </a:xfrm>
                  <a:prstGeom prst="ellipse">
                    <a:avLst/>
                  </a:prstGeom>
                  <a:solidFill>
                    <a:srgbClr val="00E0E0"/>
                  </a:solidFill>
                  <a:ln w="12700">
                    <a:solidFill>
                      <a:srgbClr val="000000"/>
                    </a:solidFill>
                    <a:round/>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grpSp>
            <p:nvGrpSpPr>
              <p:cNvPr id="17474" name="Grupo 74"/>
              <p:cNvGrpSpPr>
                <a:grpSpLocks/>
              </p:cNvGrpSpPr>
              <p:nvPr/>
            </p:nvGrpSpPr>
            <p:grpSpPr bwMode="auto">
              <a:xfrm>
                <a:off x="3901" y="1962"/>
                <a:ext cx="70" cy="76"/>
                <a:chOff x="3901" y="1962"/>
                <a:chExt cx="70" cy="76"/>
              </a:xfrm>
            </p:grpSpPr>
            <p:sp>
              <p:nvSpPr>
                <p:cNvPr id="17475" name="Elipse 75"/>
                <p:cNvSpPr>
                  <a:spLocks noChangeArrowheads="1"/>
                </p:cNvSpPr>
                <p:nvPr/>
              </p:nvSpPr>
              <p:spPr bwMode="auto">
                <a:xfrm>
                  <a:off x="3907" y="1962"/>
                  <a:ext cx="64" cy="76"/>
                </a:xfrm>
                <a:prstGeom prst="ellipse">
                  <a:avLst/>
                </a:prstGeom>
                <a:solidFill>
                  <a:srgbClr val="00E0E0"/>
                </a:solidFill>
                <a:ln w="12700">
                  <a:solidFill>
                    <a:srgbClr val="000000"/>
                  </a:solidFill>
                  <a:round/>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17476" name="Elipse 76"/>
                <p:cNvSpPr>
                  <a:spLocks noChangeArrowheads="1"/>
                </p:cNvSpPr>
                <p:nvPr/>
              </p:nvSpPr>
              <p:spPr bwMode="auto">
                <a:xfrm>
                  <a:off x="3901" y="1965"/>
                  <a:ext cx="51" cy="72"/>
                </a:xfrm>
                <a:prstGeom prst="ellipse">
                  <a:avLst/>
                </a:prstGeom>
                <a:solidFill>
                  <a:srgbClr val="00FFFF"/>
                </a:solidFill>
                <a:ln w="12700">
                  <a:solidFill>
                    <a:srgbClr val="000000"/>
                  </a:solidFill>
                  <a:round/>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nvGrpSpPr>
                <p:cNvPr id="17477" name="Grupo 77"/>
                <p:cNvGrpSpPr>
                  <a:grpSpLocks/>
                </p:cNvGrpSpPr>
                <p:nvPr/>
              </p:nvGrpSpPr>
              <p:grpSpPr bwMode="auto">
                <a:xfrm>
                  <a:off x="3906" y="1971"/>
                  <a:ext cx="43" cy="55"/>
                  <a:chOff x="3906" y="1971"/>
                  <a:chExt cx="43" cy="55"/>
                </a:xfrm>
              </p:grpSpPr>
              <p:grpSp>
                <p:nvGrpSpPr>
                  <p:cNvPr id="17478" name="Grupo 78"/>
                  <p:cNvGrpSpPr>
                    <a:grpSpLocks/>
                  </p:cNvGrpSpPr>
                  <p:nvPr/>
                </p:nvGrpSpPr>
                <p:grpSpPr bwMode="auto">
                  <a:xfrm>
                    <a:off x="3917" y="1987"/>
                    <a:ext cx="32" cy="39"/>
                    <a:chOff x="3917" y="1987"/>
                    <a:chExt cx="32" cy="39"/>
                  </a:xfrm>
                </p:grpSpPr>
                <p:sp>
                  <p:nvSpPr>
                    <p:cNvPr id="17480" name="Elipse 79"/>
                    <p:cNvSpPr>
                      <a:spLocks noChangeArrowheads="1"/>
                    </p:cNvSpPr>
                    <p:nvPr/>
                  </p:nvSpPr>
                  <p:spPr bwMode="auto">
                    <a:xfrm>
                      <a:off x="3929" y="1987"/>
                      <a:ext cx="9" cy="8"/>
                    </a:xfrm>
                    <a:prstGeom prst="ellipse">
                      <a:avLst/>
                    </a:prstGeom>
                    <a:solidFill>
                      <a:srgbClr val="000000"/>
                    </a:solidFill>
                    <a:ln w="12700">
                      <a:solidFill>
                        <a:srgbClr val="000000"/>
                      </a:solidFill>
                      <a:round/>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17481" name="Elipse 80"/>
                    <p:cNvSpPr>
                      <a:spLocks noChangeArrowheads="1"/>
                    </p:cNvSpPr>
                    <p:nvPr/>
                  </p:nvSpPr>
                  <p:spPr bwMode="auto">
                    <a:xfrm>
                      <a:off x="3929" y="2018"/>
                      <a:ext cx="8" cy="8"/>
                    </a:xfrm>
                    <a:prstGeom prst="ellipse">
                      <a:avLst/>
                    </a:prstGeom>
                    <a:solidFill>
                      <a:srgbClr val="000000"/>
                    </a:solidFill>
                    <a:ln w="12700">
                      <a:solidFill>
                        <a:srgbClr val="000000"/>
                      </a:solidFill>
                      <a:round/>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17482" name="Elipse 81"/>
                    <p:cNvSpPr>
                      <a:spLocks noChangeArrowheads="1"/>
                    </p:cNvSpPr>
                    <p:nvPr/>
                  </p:nvSpPr>
                  <p:spPr bwMode="auto">
                    <a:xfrm>
                      <a:off x="3929" y="2003"/>
                      <a:ext cx="8" cy="8"/>
                    </a:xfrm>
                    <a:prstGeom prst="ellipse">
                      <a:avLst/>
                    </a:prstGeom>
                    <a:solidFill>
                      <a:srgbClr val="000000"/>
                    </a:solidFill>
                    <a:ln w="12700">
                      <a:solidFill>
                        <a:srgbClr val="000000"/>
                      </a:solidFill>
                      <a:round/>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17483" name="Elipse 82"/>
                    <p:cNvSpPr>
                      <a:spLocks noChangeArrowheads="1"/>
                    </p:cNvSpPr>
                    <p:nvPr/>
                  </p:nvSpPr>
                  <p:spPr bwMode="auto">
                    <a:xfrm>
                      <a:off x="3941" y="2003"/>
                      <a:ext cx="8" cy="8"/>
                    </a:xfrm>
                    <a:prstGeom prst="ellipse">
                      <a:avLst/>
                    </a:prstGeom>
                    <a:solidFill>
                      <a:srgbClr val="000000"/>
                    </a:solidFill>
                    <a:ln w="12700">
                      <a:solidFill>
                        <a:srgbClr val="000000"/>
                      </a:solidFill>
                      <a:round/>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17484" name="Elipse 83"/>
                    <p:cNvSpPr>
                      <a:spLocks noChangeArrowheads="1"/>
                    </p:cNvSpPr>
                    <p:nvPr/>
                  </p:nvSpPr>
                  <p:spPr bwMode="auto">
                    <a:xfrm>
                      <a:off x="3917" y="2003"/>
                      <a:ext cx="8" cy="8"/>
                    </a:xfrm>
                    <a:prstGeom prst="ellipse">
                      <a:avLst/>
                    </a:prstGeom>
                    <a:solidFill>
                      <a:srgbClr val="000000"/>
                    </a:solidFill>
                    <a:ln w="12700">
                      <a:solidFill>
                        <a:srgbClr val="000000"/>
                      </a:solidFill>
                      <a:round/>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sp>
                <p:nvSpPr>
                  <p:cNvPr id="17479" name="Elipse 84"/>
                  <p:cNvSpPr>
                    <a:spLocks noChangeArrowheads="1"/>
                  </p:cNvSpPr>
                  <p:nvPr/>
                </p:nvSpPr>
                <p:spPr bwMode="auto">
                  <a:xfrm>
                    <a:off x="3906" y="1971"/>
                    <a:ext cx="39" cy="55"/>
                  </a:xfrm>
                  <a:prstGeom prst="ellipse">
                    <a:avLst/>
                  </a:prstGeom>
                  <a:noFill/>
                  <a:ln w="12700">
                    <a:solidFill>
                      <a:srgbClr val="00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grpSp>
        <p:grpSp>
          <p:nvGrpSpPr>
            <p:cNvPr id="17422" name="Grupo 85"/>
            <p:cNvGrpSpPr>
              <a:grpSpLocks/>
            </p:cNvGrpSpPr>
            <p:nvPr/>
          </p:nvGrpSpPr>
          <p:grpSpPr bwMode="auto">
            <a:xfrm>
              <a:off x="4246" y="1904"/>
              <a:ext cx="228" cy="306"/>
              <a:chOff x="4246" y="1904"/>
              <a:chExt cx="228" cy="306"/>
            </a:xfrm>
          </p:grpSpPr>
          <p:sp>
            <p:nvSpPr>
              <p:cNvPr id="17423" name="Forma libre 86"/>
              <p:cNvSpPr>
                <a:spLocks/>
              </p:cNvSpPr>
              <p:nvPr/>
            </p:nvSpPr>
            <p:spPr bwMode="auto">
              <a:xfrm>
                <a:off x="4246" y="1912"/>
                <a:ext cx="228" cy="292"/>
              </a:xfrm>
              <a:custGeom>
                <a:avLst/>
                <a:gdLst>
                  <a:gd name="T0" fmla="*/ 198 w 228"/>
                  <a:gd name="T1" fmla="*/ 2 h 292"/>
                  <a:gd name="T2" fmla="*/ 202 w 228"/>
                  <a:gd name="T3" fmla="*/ 4 h 292"/>
                  <a:gd name="T4" fmla="*/ 208 w 228"/>
                  <a:gd name="T5" fmla="*/ 8 h 292"/>
                  <a:gd name="T6" fmla="*/ 211 w 228"/>
                  <a:gd name="T7" fmla="*/ 13 h 292"/>
                  <a:gd name="T8" fmla="*/ 214 w 228"/>
                  <a:gd name="T9" fmla="*/ 24 h 292"/>
                  <a:gd name="T10" fmla="*/ 223 w 228"/>
                  <a:gd name="T11" fmla="*/ 124 h 292"/>
                  <a:gd name="T12" fmla="*/ 225 w 228"/>
                  <a:gd name="T13" fmla="*/ 200 h 292"/>
                  <a:gd name="T14" fmla="*/ 227 w 228"/>
                  <a:gd name="T15" fmla="*/ 239 h 292"/>
                  <a:gd name="T16" fmla="*/ 227 w 228"/>
                  <a:gd name="T17" fmla="*/ 280 h 292"/>
                  <a:gd name="T18" fmla="*/ 225 w 228"/>
                  <a:gd name="T19" fmla="*/ 290 h 292"/>
                  <a:gd name="T20" fmla="*/ 2 w 228"/>
                  <a:gd name="T21" fmla="*/ 291 h 292"/>
                  <a:gd name="T22" fmla="*/ 1 w 228"/>
                  <a:gd name="T23" fmla="*/ 285 h 292"/>
                  <a:gd name="T24" fmla="*/ 0 w 228"/>
                  <a:gd name="T25" fmla="*/ 282 h 292"/>
                  <a:gd name="T26" fmla="*/ 0 w 228"/>
                  <a:gd name="T27" fmla="*/ 238 h 292"/>
                  <a:gd name="T28" fmla="*/ 1 w 228"/>
                  <a:gd name="T29" fmla="*/ 194 h 292"/>
                  <a:gd name="T30" fmla="*/ 2 w 228"/>
                  <a:gd name="T31" fmla="*/ 125 h 292"/>
                  <a:gd name="T32" fmla="*/ 8 w 228"/>
                  <a:gd name="T33" fmla="*/ 26 h 292"/>
                  <a:gd name="T34" fmla="*/ 10 w 228"/>
                  <a:gd name="T35" fmla="*/ 14 h 292"/>
                  <a:gd name="T36" fmla="*/ 14 w 228"/>
                  <a:gd name="T37" fmla="*/ 10 h 292"/>
                  <a:gd name="T38" fmla="*/ 18 w 228"/>
                  <a:gd name="T39" fmla="*/ 5 h 292"/>
                  <a:gd name="T40" fmla="*/ 25 w 228"/>
                  <a:gd name="T41" fmla="*/ 0 h 292"/>
                  <a:gd name="T42" fmla="*/ 198 w 228"/>
                  <a:gd name="T43" fmla="*/ 2 h 292"/>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28"/>
                  <a:gd name="T67" fmla="*/ 0 h 292"/>
                  <a:gd name="T68" fmla="*/ 228 w 228"/>
                  <a:gd name="T69" fmla="*/ 292 h 292"/>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28" h="292">
                    <a:moveTo>
                      <a:pt x="198" y="2"/>
                    </a:moveTo>
                    <a:lnTo>
                      <a:pt x="202" y="4"/>
                    </a:lnTo>
                    <a:lnTo>
                      <a:pt x="208" y="8"/>
                    </a:lnTo>
                    <a:lnTo>
                      <a:pt x="211" y="13"/>
                    </a:lnTo>
                    <a:lnTo>
                      <a:pt x="214" y="24"/>
                    </a:lnTo>
                    <a:lnTo>
                      <a:pt x="223" y="124"/>
                    </a:lnTo>
                    <a:lnTo>
                      <a:pt x="225" y="200"/>
                    </a:lnTo>
                    <a:lnTo>
                      <a:pt x="227" y="239"/>
                    </a:lnTo>
                    <a:lnTo>
                      <a:pt x="227" y="280"/>
                    </a:lnTo>
                    <a:lnTo>
                      <a:pt x="225" y="290"/>
                    </a:lnTo>
                    <a:lnTo>
                      <a:pt x="2" y="291"/>
                    </a:lnTo>
                    <a:lnTo>
                      <a:pt x="1" y="285"/>
                    </a:lnTo>
                    <a:lnTo>
                      <a:pt x="0" y="282"/>
                    </a:lnTo>
                    <a:lnTo>
                      <a:pt x="0" y="238"/>
                    </a:lnTo>
                    <a:lnTo>
                      <a:pt x="1" y="194"/>
                    </a:lnTo>
                    <a:lnTo>
                      <a:pt x="2" y="125"/>
                    </a:lnTo>
                    <a:lnTo>
                      <a:pt x="8" y="26"/>
                    </a:lnTo>
                    <a:lnTo>
                      <a:pt x="10" y="14"/>
                    </a:lnTo>
                    <a:lnTo>
                      <a:pt x="14" y="10"/>
                    </a:lnTo>
                    <a:lnTo>
                      <a:pt x="18" y="5"/>
                    </a:lnTo>
                    <a:lnTo>
                      <a:pt x="25" y="0"/>
                    </a:lnTo>
                    <a:lnTo>
                      <a:pt x="198" y="2"/>
                    </a:lnTo>
                  </a:path>
                </a:pathLst>
              </a:custGeom>
              <a:solidFill>
                <a:srgbClr val="00C0C0"/>
              </a:solidFill>
              <a:ln w="12700" cap="rnd">
                <a:solidFill>
                  <a:srgbClr val="000000"/>
                </a:solidFill>
                <a:round/>
                <a:headEnd/>
                <a:tailEnd/>
              </a:ln>
            </p:spPr>
            <p:txBody>
              <a:bodyPr/>
              <a:lstStyle/>
              <a:p>
                <a:endParaRPr lang="es-AR"/>
              </a:p>
            </p:txBody>
          </p:sp>
          <p:sp>
            <p:nvSpPr>
              <p:cNvPr id="17424" name="Forma libre 87"/>
              <p:cNvSpPr>
                <a:spLocks/>
              </p:cNvSpPr>
              <p:nvPr/>
            </p:nvSpPr>
            <p:spPr bwMode="auto">
              <a:xfrm>
                <a:off x="4249" y="2188"/>
                <a:ext cx="223" cy="22"/>
              </a:xfrm>
              <a:custGeom>
                <a:avLst/>
                <a:gdLst>
                  <a:gd name="T0" fmla="*/ 22 w 223"/>
                  <a:gd name="T1" fmla="*/ 0 h 22"/>
                  <a:gd name="T2" fmla="*/ 0 w 223"/>
                  <a:gd name="T3" fmla="*/ 14 h 22"/>
                  <a:gd name="T4" fmla="*/ 3 w 223"/>
                  <a:gd name="T5" fmla="*/ 17 h 22"/>
                  <a:gd name="T6" fmla="*/ 7 w 223"/>
                  <a:gd name="T7" fmla="*/ 20 h 22"/>
                  <a:gd name="T8" fmla="*/ 9 w 223"/>
                  <a:gd name="T9" fmla="*/ 21 h 22"/>
                  <a:gd name="T10" fmla="*/ 12 w 223"/>
                  <a:gd name="T11" fmla="*/ 21 h 22"/>
                  <a:gd name="T12" fmla="*/ 211 w 223"/>
                  <a:gd name="T13" fmla="*/ 21 h 22"/>
                  <a:gd name="T14" fmla="*/ 215 w 223"/>
                  <a:gd name="T15" fmla="*/ 21 h 22"/>
                  <a:gd name="T16" fmla="*/ 218 w 223"/>
                  <a:gd name="T17" fmla="*/ 19 h 22"/>
                  <a:gd name="T18" fmla="*/ 220 w 223"/>
                  <a:gd name="T19" fmla="*/ 16 h 22"/>
                  <a:gd name="T20" fmla="*/ 222 w 223"/>
                  <a:gd name="T21" fmla="*/ 14 h 22"/>
                  <a:gd name="T22" fmla="*/ 201 w 223"/>
                  <a:gd name="T23" fmla="*/ 0 h 22"/>
                  <a:gd name="T24" fmla="*/ 22 w 223"/>
                  <a:gd name="T25" fmla="*/ 0 h 2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23"/>
                  <a:gd name="T40" fmla="*/ 0 h 22"/>
                  <a:gd name="T41" fmla="*/ 223 w 223"/>
                  <a:gd name="T42" fmla="*/ 22 h 2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23" h="22">
                    <a:moveTo>
                      <a:pt x="22" y="0"/>
                    </a:moveTo>
                    <a:lnTo>
                      <a:pt x="0" y="14"/>
                    </a:lnTo>
                    <a:lnTo>
                      <a:pt x="3" y="17"/>
                    </a:lnTo>
                    <a:lnTo>
                      <a:pt x="7" y="20"/>
                    </a:lnTo>
                    <a:lnTo>
                      <a:pt x="9" y="21"/>
                    </a:lnTo>
                    <a:lnTo>
                      <a:pt x="12" y="21"/>
                    </a:lnTo>
                    <a:lnTo>
                      <a:pt x="211" y="21"/>
                    </a:lnTo>
                    <a:lnTo>
                      <a:pt x="215" y="21"/>
                    </a:lnTo>
                    <a:lnTo>
                      <a:pt x="218" y="19"/>
                    </a:lnTo>
                    <a:lnTo>
                      <a:pt x="220" y="16"/>
                    </a:lnTo>
                    <a:lnTo>
                      <a:pt x="222" y="14"/>
                    </a:lnTo>
                    <a:lnTo>
                      <a:pt x="201" y="0"/>
                    </a:lnTo>
                    <a:lnTo>
                      <a:pt x="22" y="0"/>
                    </a:lnTo>
                  </a:path>
                </a:pathLst>
              </a:custGeom>
              <a:solidFill>
                <a:srgbClr val="008080"/>
              </a:solidFill>
              <a:ln w="12700" cap="rnd">
                <a:solidFill>
                  <a:srgbClr val="000000"/>
                </a:solidFill>
                <a:round/>
                <a:headEnd/>
                <a:tailEnd/>
              </a:ln>
            </p:spPr>
            <p:txBody>
              <a:bodyPr/>
              <a:lstStyle/>
              <a:p>
                <a:endParaRPr lang="es-AR"/>
              </a:p>
            </p:txBody>
          </p:sp>
          <p:sp>
            <p:nvSpPr>
              <p:cNvPr id="17425" name="Forma libre 88"/>
              <p:cNvSpPr>
                <a:spLocks/>
              </p:cNvSpPr>
              <p:nvPr/>
            </p:nvSpPr>
            <p:spPr bwMode="auto">
              <a:xfrm>
                <a:off x="4272" y="1904"/>
                <a:ext cx="175" cy="51"/>
              </a:xfrm>
              <a:custGeom>
                <a:avLst/>
                <a:gdLst>
                  <a:gd name="T0" fmla="*/ 46 w 175"/>
                  <a:gd name="T1" fmla="*/ 50 h 51"/>
                  <a:gd name="T2" fmla="*/ 0 w 175"/>
                  <a:gd name="T3" fmla="*/ 9 h 51"/>
                  <a:gd name="T4" fmla="*/ 5 w 175"/>
                  <a:gd name="T5" fmla="*/ 6 h 51"/>
                  <a:gd name="T6" fmla="*/ 11 w 175"/>
                  <a:gd name="T7" fmla="*/ 3 h 51"/>
                  <a:gd name="T8" fmla="*/ 19 w 175"/>
                  <a:gd name="T9" fmla="*/ 2 h 51"/>
                  <a:gd name="T10" fmla="*/ 31 w 175"/>
                  <a:gd name="T11" fmla="*/ 0 h 51"/>
                  <a:gd name="T12" fmla="*/ 41 w 175"/>
                  <a:gd name="T13" fmla="*/ 1 h 51"/>
                  <a:gd name="T14" fmla="*/ 132 w 175"/>
                  <a:gd name="T15" fmla="*/ 1 h 51"/>
                  <a:gd name="T16" fmla="*/ 143 w 175"/>
                  <a:gd name="T17" fmla="*/ 2 h 51"/>
                  <a:gd name="T18" fmla="*/ 151 w 175"/>
                  <a:gd name="T19" fmla="*/ 3 h 51"/>
                  <a:gd name="T20" fmla="*/ 157 w 175"/>
                  <a:gd name="T21" fmla="*/ 4 h 51"/>
                  <a:gd name="T22" fmla="*/ 163 w 175"/>
                  <a:gd name="T23" fmla="*/ 6 h 51"/>
                  <a:gd name="T24" fmla="*/ 169 w 175"/>
                  <a:gd name="T25" fmla="*/ 8 h 51"/>
                  <a:gd name="T26" fmla="*/ 174 w 175"/>
                  <a:gd name="T27" fmla="*/ 11 h 51"/>
                  <a:gd name="T28" fmla="*/ 128 w 175"/>
                  <a:gd name="T29" fmla="*/ 50 h 51"/>
                  <a:gd name="T30" fmla="*/ 46 w 175"/>
                  <a:gd name="T31" fmla="*/ 50 h 5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75"/>
                  <a:gd name="T49" fmla="*/ 0 h 51"/>
                  <a:gd name="T50" fmla="*/ 175 w 175"/>
                  <a:gd name="T51" fmla="*/ 51 h 51"/>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75" h="51">
                    <a:moveTo>
                      <a:pt x="46" y="50"/>
                    </a:moveTo>
                    <a:lnTo>
                      <a:pt x="0" y="9"/>
                    </a:lnTo>
                    <a:lnTo>
                      <a:pt x="5" y="6"/>
                    </a:lnTo>
                    <a:lnTo>
                      <a:pt x="11" y="3"/>
                    </a:lnTo>
                    <a:lnTo>
                      <a:pt x="19" y="2"/>
                    </a:lnTo>
                    <a:lnTo>
                      <a:pt x="31" y="0"/>
                    </a:lnTo>
                    <a:lnTo>
                      <a:pt x="41" y="1"/>
                    </a:lnTo>
                    <a:lnTo>
                      <a:pt x="132" y="1"/>
                    </a:lnTo>
                    <a:lnTo>
                      <a:pt x="143" y="2"/>
                    </a:lnTo>
                    <a:lnTo>
                      <a:pt x="151" y="3"/>
                    </a:lnTo>
                    <a:lnTo>
                      <a:pt x="157" y="4"/>
                    </a:lnTo>
                    <a:lnTo>
                      <a:pt x="163" y="6"/>
                    </a:lnTo>
                    <a:lnTo>
                      <a:pt x="169" y="8"/>
                    </a:lnTo>
                    <a:lnTo>
                      <a:pt x="174" y="11"/>
                    </a:lnTo>
                    <a:lnTo>
                      <a:pt x="128" y="50"/>
                    </a:lnTo>
                    <a:lnTo>
                      <a:pt x="46" y="50"/>
                    </a:lnTo>
                  </a:path>
                </a:pathLst>
              </a:custGeom>
              <a:solidFill>
                <a:srgbClr val="008080"/>
              </a:solidFill>
              <a:ln w="12700" cap="rnd">
                <a:solidFill>
                  <a:srgbClr val="000000"/>
                </a:solidFill>
                <a:round/>
                <a:headEnd/>
                <a:tailEnd/>
              </a:ln>
            </p:spPr>
            <p:txBody>
              <a:bodyPr/>
              <a:lstStyle/>
              <a:p>
                <a:endParaRPr lang="es-AR"/>
              </a:p>
            </p:txBody>
          </p:sp>
          <p:grpSp>
            <p:nvGrpSpPr>
              <p:cNvPr id="17426" name="Grupo 89"/>
              <p:cNvGrpSpPr>
                <a:grpSpLocks/>
              </p:cNvGrpSpPr>
              <p:nvPr/>
            </p:nvGrpSpPr>
            <p:grpSpPr bwMode="auto">
              <a:xfrm>
                <a:off x="4266" y="1936"/>
                <a:ext cx="179" cy="249"/>
                <a:chOff x="4266" y="1936"/>
                <a:chExt cx="179" cy="249"/>
              </a:xfrm>
            </p:grpSpPr>
            <p:grpSp>
              <p:nvGrpSpPr>
                <p:cNvPr id="17427" name="Grupo 90"/>
                <p:cNvGrpSpPr>
                  <a:grpSpLocks/>
                </p:cNvGrpSpPr>
                <p:nvPr/>
              </p:nvGrpSpPr>
              <p:grpSpPr bwMode="auto">
                <a:xfrm>
                  <a:off x="4319" y="1936"/>
                  <a:ext cx="90" cy="63"/>
                  <a:chOff x="4319" y="1936"/>
                  <a:chExt cx="90" cy="63"/>
                </a:xfrm>
              </p:grpSpPr>
              <p:sp>
                <p:nvSpPr>
                  <p:cNvPr id="17467" name="Forma libre 91"/>
                  <p:cNvSpPr>
                    <a:spLocks/>
                  </p:cNvSpPr>
                  <p:nvPr/>
                </p:nvSpPr>
                <p:spPr bwMode="auto">
                  <a:xfrm>
                    <a:off x="4391" y="1936"/>
                    <a:ext cx="18" cy="63"/>
                  </a:xfrm>
                  <a:custGeom>
                    <a:avLst/>
                    <a:gdLst>
                      <a:gd name="T0" fmla="*/ 0 w 18"/>
                      <a:gd name="T1" fmla="*/ 0 h 63"/>
                      <a:gd name="T2" fmla="*/ 17 w 18"/>
                      <a:gd name="T3" fmla="*/ 0 h 63"/>
                      <a:gd name="T4" fmla="*/ 17 w 18"/>
                      <a:gd name="T5" fmla="*/ 62 h 63"/>
                      <a:gd name="T6" fmla="*/ 0 w 18"/>
                      <a:gd name="T7" fmla="*/ 62 h 63"/>
                      <a:gd name="T8" fmla="*/ 0 w 18"/>
                      <a:gd name="T9" fmla="*/ 0 h 63"/>
                      <a:gd name="T10" fmla="*/ 0 60000 65536"/>
                      <a:gd name="T11" fmla="*/ 0 60000 65536"/>
                      <a:gd name="T12" fmla="*/ 0 60000 65536"/>
                      <a:gd name="T13" fmla="*/ 0 60000 65536"/>
                      <a:gd name="T14" fmla="*/ 0 60000 65536"/>
                      <a:gd name="T15" fmla="*/ 0 w 18"/>
                      <a:gd name="T16" fmla="*/ 0 h 63"/>
                      <a:gd name="T17" fmla="*/ 18 w 18"/>
                      <a:gd name="T18" fmla="*/ 63 h 63"/>
                    </a:gdLst>
                    <a:ahLst/>
                    <a:cxnLst>
                      <a:cxn ang="T10">
                        <a:pos x="T0" y="T1"/>
                      </a:cxn>
                      <a:cxn ang="T11">
                        <a:pos x="T2" y="T3"/>
                      </a:cxn>
                      <a:cxn ang="T12">
                        <a:pos x="T4" y="T5"/>
                      </a:cxn>
                      <a:cxn ang="T13">
                        <a:pos x="T6" y="T7"/>
                      </a:cxn>
                      <a:cxn ang="T14">
                        <a:pos x="T8" y="T9"/>
                      </a:cxn>
                    </a:cxnLst>
                    <a:rect l="T15" t="T16" r="T17" b="T18"/>
                    <a:pathLst>
                      <a:path w="18" h="63">
                        <a:moveTo>
                          <a:pt x="0" y="0"/>
                        </a:moveTo>
                        <a:lnTo>
                          <a:pt x="17" y="0"/>
                        </a:lnTo>
                        <a:lnTo>
                          <a:pt x="17" y="62"/>
                        </a:lnTo>
                        <a:lnTo>
                          <a:pt x="0" y="62"/>
                        </a:lnTo>
                        <a:lnTo>
                          <a:pt x="0" y="0"/>
                        </a:lnTo>
                      </a:path>
                    </a:pathLst>
                  </a:custGeom>
                  <a:solidFill>
                    <a:srgbClr val="008080"/>
                  </a:solidFill>
                  <a:ln w="12700" cap="rnd">
                    <a:solidFill>
                      <a:srgbClr val="000000"/>
                    </a:solidFill>
                    <a:round/>
                    <a:headEnd/>
                    <a:tailEnd/>
                  </a:ln>
                </p:spPr>
                <p:txBody>
                  <a:bodyPr/>
                  <a:lstStyle/>
                  <a:p>
                    <a:endParaRPr lang="es-AR"/>
                  </a:p>
                </p:txBody>
              </p:sp>
              <p:sp>
                <p:nvSpPr>
                  <p:cNvPr id="17468" name="Forma libre 92"/>
                  <p:cNvSpPr>
                    <a:spLocks/>
                  </p:cNvSpPr>
                  <p:nvPr/>
                </p:nvSpPr>
                <p:spPr bwMode="auto">
                  <a:xfrm>
                    <a:off x="4319" y="1936"/>
                    <a:ext cx="19" cy="63"/>
                  </a:xfrm>
                  <a:custGeom>
                    <a:avLst/>
                    <a:gdLst>
                      <a:gd name="T0" fmla="*/ 0 w 19"/>
                      <a:gd name="T1" fmla="*/ 0 h 63"/>
                      <a:gd name="T2" fmla="*/ 18 w 19"/>
                      <a:gd name="T3" fmla="*/ 0 h 63"/>
                      <a:gd name="T4" fmla="*/ 18 w 19"/>
                      <a:gd name="T5" fmla="*/ 62 h 63"/>
                      <a:gd name="T6" fmla="*/ 0 w 19"/>
                      <a:gd name="T7" fmla="*/ 62 h 63"/>
                      <a:gd name="T8" fmla="*/ 0 w 19"/>
                      <a:gd name="T9" fmla="*/ 0 h 63"/>
                      <a:gd name="T10" fmla="*/ 0 60000 65536"/>
                      <a:gd name="T11" fmla="*/ 0 60000 65536"/>
                      <a:gd name="T12" fmla="*/ 0 60000 65536"/>
                      <a:gd name="T13" fmla="*/ 0 60000 65536"/>
                      <a:gd name="T14" fmla="*/ 0 60000 65536"/>
                      <a:gd name="T15" fmla="*/ 0 w 19"/>
                      <a:gd name="T16" fmla="*/ 0 h 63"/>
                      <a:gd name="T17" fmla="*/ 19 w 19"/>
                      <a:gd name="T18" fmla="*/ 63 h 63"/>
                    </a:gdLst>
                    <a:ahLst/>
                    <a:cxnLst>
                      <a:cxn ang="T10">
                        <a:pos x="T0" y="T1"/>
                      </a:cxn>
                      <a:cxn ang="T11">
                        <a:pos x="T2" y="T3"/>
                      </a:cxn>
                      <a:cxn ang="T12">
                        <a:pos x="T4" y="T5"/>
                      </a:cxn>
                      <a:cxn ang="T13">
                        <a:pos x="T6" y="T7"/>
                      </a:cxn>
                      <a:cxn ang="T14">
                        <a:pos x="T8" y="T9"/>
                      </a:cxn>
                    </a:cxnLst>
                    <a:rect l="T15" t="T16" r="T17" b="T18"/>
                    <a:pathLst>
                      <a:path w="19" h="63">
                        <a:moveTo>
                          <a:pt x="0" y="0"/>
                        </a:moveTo>
                        <a:lnTo>
                          <a:pt x="18" y="0"/>
                        </a:lnTo>
                        <a:lnTo>
                          <a:pt x="18" y="62"/>
                        </a:lnTo>
                        <a:lnTo>
                          <a:pt x="0" y="62"/>
                        </a:lnTo>
                        <a:lnTo>
                          <a:pt x="0" y="0"/>
                        </a:lnTo>
                      </a:path>
                    </a:pathLst>
                  </a:custGeom>
                  <a:solidFill>
                    <a:srgbClr val="008080"/>
                  </a:solidFill>
                  <a:ln w="12700" cap="rnd">
                    <a:solidFill>
                      <a:srgbClr val="000000"/>
                    </a:solidFill>
                    <a:round/>
                    <a:headEnd/>
                    <a:tailEnd/>
                  </a:ln>
                </p:spPr>
                <p:txBody>
                  <a:bodyPr/>
                  <a:lstStyle/>
                  <a:p>
                    <a:endParaRPr lang="es-AR"/>
                  </a:p>
                </p:txBody>
              </p:sp>
              <p:sp>
                <p:nvSpPr>
                  <p:cNvPr id="17469" name="Rectángulo 93"/>
                  <p:cNvSpPr>
                    <a:spLocks noChangeArrowheads="1"/>
                  </p:cNvSpPr>
                  <p:nvPr/>
                </p:nvSpPr>
                <p:spPr bwMode="auto">
                  <a:xfrm>
                    <a:off x="4323" y="1961"/>
                    <a:ext cx="8" cy="8"/>
                  </a:xfrm>
                  <a:prstGeom prst="rect">
                    <a:avLst/>
                  </a:prstGeom>
                  <a:solidFill>
                    <a:srgbClr val="006060"/>
                  </a:solidFill>
                  <a:ln w="12700">
                    <a:solidFill>
                      <a:srgbClr val="000000"/>
                    </a:solidFill>
                    <a:miter lim="800000"/>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17470" name="Rectángulo 94"/>
                  <p:cNvSpPr>
                    <a:spLocks noChangeArrowheads="1"/>
                  </p:cNvSpPr>
                  <p:nvPr/>
                </p:nvSpPr>
                <p:spPr bwMode="auto">
                  <a:xfrm>
                    <a:off x="4395" y="1962"/>
                    <a:ext cx="8" cy="8"/>
                  </a:xfrm>
                  <a:prstGeom prst="rect">
                    <a:avLst/>
                  </a:prstGeom>
                  <a:solidFill>
                    <a:srgbClr val="006060"/>
                  </a:solidFill>
                  <a:ln w="12700">
                    <a:solidFill>
                      <a:srgbClr val="000000"/>
                    </a:solidFill>
                    <a:miter lim="800000"/>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17428" name="Grupo 95"/>
                <p:cNvGrpSpPr>
                  <a:grpSpLocks/>
                </p:cNvGrpSpPr>
                <p:nvPr/>
              </p:nvGrpSpPr>
              <p:grpSpPr bwMode="auto">
                <a:xfrm>
                  <a:off x="4266" y="2007"/>
                  <a:ext cx="179" cy="178"/>
                  <a:chOff x="4266" y="2007"/>
                  <a:chExt cx="179" cy="178"/>
                </a:xfrm>
              </p:grpSpPr>
              <p:sp>
                <p:nvSpPr>
                  <p:cNvPr id="17429" name="Autoforma 96"/>
                  <p:cNvSpPr>
                    <a:spLocks noChangeArrowheads="1"/>
                  </p:cNvSpPr>
                  <p:nvPr/>
                </p:nvSpPr>
                <p:spPr bwMode="auto">
                  <a:xfrm>
                    <a:off x="4266" y="2007"/>
                    <a:ext cx="179" cy="178"/>
                  </a:xfrm>
                  <a:prstGeom prst="roundRect">
                    <a:avLst>
                      <a:gd name="adj" fmla="val 12148"/>
                    </a:avLst>
                  </a:prstGeom>
                  <a:solidFill>
                    <a:srgbClr val="004040"/>
                  </a:solidFill>
                  <a:ln w="12700">
                    <a:solidFill>
                      <a:srgbClr val="000000"/>
                    </a:solidFill>
                    <a:round/>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nvGrpSpPr>
                  <p:cNvPr id="17430" name="Grupo 97"/>
                  <p:cNvGrpSpPr>
                    <a:grpSpLocks/>
                  </p:cNvGrpSpPr>
                  <p:nvPr/>
                </p:nvGrpSpPr>
                <p:grpSpPr bwMode="auto">
                  <a:xfrm>
                    <a:off x="4308" y="2036"/>
                    <a:ext cx="97" cy="121"/>
                    <a:chOff x="4308" y="2036"/>
                    <a:chExt cx="97" cy="121"/>
                  </a:xfrm>
                </p:grpSpPr>
                <p:grpSp>
                  <p:nvGrpSpPr>
                    <p:cNvPr id="17431" name="Grupo 98"/>
                    <p:cNvGrpSpPr>
                      <a:grpSpLocks/>
                    </p:cNvGrpSpPr>
                    <p:nvPr/>
                  </p:nvGrpSpPr>
                  <p:grpSpPr bwMode="auto">
                    <a:xfrm>
                      <a:off x="4349" y="2036"/>
                      <a:ext cx="16" cy="14"/>
                      <a:chOff x="4349" y="2036"/>
                      <a:chExt cx="16" cy="14"/>
                    </a:xfrm>
                  </p:grpSpPr>
                  <p:sp>
                    <p:nvSpPr>
                      <p:cNvPr id="17465" name="Rectángulo 99"/>
                      <p:cNvSpPr>
                        <a:spLocks noChangeArrowheads="1"/>
                      </p:cNvSpPr>
                      <p:nvPr/>
                    </p:nvSpPr>
                    <p:spPr bwMode="auto">
                      <a:xfrm>
                        <a:off x="4349" y="2036"/>
                        <a:ext cx="16" cy="9"/>
                      </a:xfrm>
                      <a:prstGeom prst="rect">
                        <a:avLst/>
                      </a:prstGeom>
                      <a:solidFill>
                        <a:srgbClr val="A6A6A6"/>
                      </a:solidFill>
                      <a:ln w="12700">
                        <a:solidFill>
                          <a:srgbClr val="000000"/>
                        </a:solidFill>
                        <a:miter lim="800000"/>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17466" name="Rectángulo 100"/>
                      <p:cNvSpPr>
                        <a:spLocks noChangeArrowheads="1"/>
                      </p:cNvSpPr>
                      <p:nvPr/>
                    </p:nvSpPr>
                    <p:spPr bwMode="auto">
                      <a:xfrm>
                        <a:off x="4349" y="2040"/>
                        <a:ext cx="16" cy="10"/>
                      </a:xfrm>
                      <a:prstGeom prst="rect">
                        <a:avLst/>
                      </a:prstGeom>
                      <a:solidFill>
                        <a:srgbClr val="E0E0E0"/>
                      </a:solidFill>
                      <a:ln w="12700">
                        <a:solidFill>
                          <a:srgbClr val="000000"/>
                        </a:solidFill>
                        <a:miter lim="800000"/>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17432" name="Grupo 101"/>
                    <p:cNvGrpSpPr>
                      <a:grpSpLocks/>
                    </p:cNvGrpSpPr>
                    <p:nvPr/>
                  </p:nvGrpSpPr>
                  <p:grpSpPr bwMode="auto">
                    <a:xfrm>
                      <a:off x="4349" y="2072"/>
                      <a:ext cx="16" cy="13"/>
                      <a:chOff x="4349" y="2072"/>
                      <a:chExt cx="16" cy="13"/>
                    </a:xfrm>
                  </p:grpSpPr>
                  <p:sp>
                    <p:nvSpPr>
                      <p:cNvPr id="17463" name="Rectángulo 102"/>
                      <p:cNvSpPr>
                        <a:spLocks noChangeArrowheads="1"/>
                      </p:cNvSpPr>
                      <p:nvPr/>
                    </p:nvSpPr>
                    <p:spPr bwMode="auto">
                      <a:xfrm>
                        <a:off x="4349" y="2072"/>
                        <a:ext cx="16" cy="9"/>
                      </a:xfrm>
                      <a:prstGeom prst="rect">
                        <a:avLst/>
                      </a:prstGeom>
                      <a:solidFill>
                        <a:srgbClr val="A6A6A6"/>
                      </a:solidFill>
                      <a:ln w="12700">
                        <a:solidFill>
                          <a:srgbClr val="000000"/>
                        </a:solidFill>
                        <a:miter lim="800000"/>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17464" name="Rectángulo 103"/>
                      <p:cNvSpPr>
                        <a:spLocks noChangeArrowheads="1"/>
                      </p:cNvSpPr>
                      <p:nvPr/>
                    </p:nvSpPr>
                    <p:spPr bwMode="auto">
                      <a:xfrm>
                        <a:off x="4349" y="2076"/>
                        <a:ext cx="16" cy="9"/>
                      </a:xfrm>
                      <a:prstGeom prst="rect">
                        <a:avLst/>
                      </a:prstGeom>
                      <a:solidFill>
                        <a:srgbClr val="E0E0E0"/>
                      </a:solidFill>
                      <a:ln w="12700">
                        <a:solidFill>
                          <a:srgbClr val="000000"/>
                        </a:solidFill>
                        <a:miter lim="800000"/>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17433" name="Grupo 104"/>
                    <p:cNvGrpSpPr>
                      <a:grpSpLocks/>
                    </p:cNvGrpSpPr>
                    <p:nvPr/>
                  </p:nvGrpSpPr>
                  <p:grpSpPr bwMode="auto">
                    <a:xfrm>
                      <a:off x="4349" y="2107"/>
                      <a:ext cx="16" cy="14"/>
                      <a:chOff x="4349" y="2107"/>
                      <a:chExt cx="16" cy="14"/>
                    </a:xfrm>
                  </p:grpSpPr>
                  <p:sp>
                    <p:nvSpPr>
                      <p:cNvPr id="17461" name="Rectángulo 105"/>
                      <p:cNvSpPr>
                        <a:spLocks noChangeArrowheads="1"/>
                      </p:cNvSpPr>
                      <p:nvPr/>
                    </p:nvSpPr>
                    <p:spPr bwMode="auto">
                      <a:xfrm>
                        <a:off x="4349" y="2107"/>
                        <a:ext cx="16" cy="9"/>
                      </a:xfrm>
                      <a:prstGeom prst="rect">
                        <a:avLst/>
                      </a:prstGeom>
                      <a:solidFill>
                        <a:srgbClr val="A6A6A6"/>
                      </a:solidFill>
                      <a:ln w="12700">
                        <a:solidFill>
                          <a:srgbClr val="000000"/>
                        </a:solidFill>
                        <a:miter lim="800000"/>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17462" name="Rectángulo 106"/>
                      <p:cNvSpPr>
                        <a:spLocks noChangeArrowheads="1"/>
                      </p:cNvSpPr>
                      <p:nvPr/>
                    </p:nvSpPr>
                    <p:spPr bwMode="auto">
                      <a:xfrm>
                        <a:off x="4349" y="2111"/>
                        <a:ext cx="16" cy="10"/>
                      </a:xfrm>
                      <a:prstGeom prst="rect">
                        <a:avLst/>
                      </a:prstGeom>
                      <a:solidFill>
                        <a:srgbClr val="E0E0E0"/>
                      </a:solidFill>
                      <a:ln w="12700">
                        <a:solidFill>
                          <a:srgbClr val="000000"/>
                        </a:solidFill>
                        <a:miter lim="800000"/>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17434" name="Grupo 107"/>
                    <p:cNvGrpSpPr>
                      <a:grpSpLocks/>
                    </p:cNvGrpSpPr>
                    <p:nvPr/>
                  </p:nvGrpSpPr>
                  <p:grpSpPr bwMode="auto">
                    <a:xfrm>
                      <a:off x="4349" y="2143"/>
                      <a:ext cx="16" cy="14"/>
                      <a:chOff x="4349" y="2143"/>
                      <a:chExt cx="16" cy="14"/>
                    </a:xfrm>
                  </p:grpSpPr>
                  <p:sp>
                    <p:nvSpPr>
                      <p:cNvPr id="17459" name="Rectángulo 108"/>
                      <p:cNvSpPr>
                        <a:spLocks noChangeArrowheads="1"/>
                      </p:cNvSpPr>
                      <p:nvPr/>
                    </p:nvSpPr>
                    <p:spPr bwMode="auto">
                      <a:xfrm>
                        <a:off x="4349" y="2143"/>
                        <a:ext cx="16" cy="9"/>
                      </a:xfrm>
                      <a:prstGeom prst="rect">
                        <a:avLst/>
                      </a:prstGeom>
                      <a:solidFill>
                        <a:srgbClr val="A6A6A6"/>
                      </a:solidFill>
                      <a:ln w="12700">
                        <a:solidFill>
                          <a:srgbClr val="000000"/>
                        </a:solidFill>
                        <a:miter lim="800000"/>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17460" name="Rectángulo 109"/>
                      <p:cNvSpPr>
                        <a:spLocks noChangeArrowheads="1"/>
                      </p:cNvSpPr>
                      <p:nvPr/>
                    </p:nvSpPr>
                    <p:spPr bwMode="auto">
                      <a:xfrm>
                        <a:off x="4349" y="2147"/>
                        <a:ext cx="16" cy="10"/>
                      </a:xfrm>
                      <a:prstGeom prst="rect">
                        <a:avLst/>
                      </a:prstGeom>
                      <a:solidFill>
                        <a:srgbClr val="E0E0E0"/>
                      </a:solidFill>
                      <a:ln w="12700">
                        <a:solidFill>
                          <a:srgbClr val="000000"/>
                        </a:solidFill>
                        <a:miter lim="800000"/>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17435" name="Grupo 110"/>
                    <p:cNvGrpSpPr>
                      <a:grpSpLocks/>
                    </p:cNvGrpSpPr>
                    <p:nvPr/>
                  </p:nvGrpSpPr>
                  <p:grpSpPr bwMode="auto">
                    <a:xfrm>
                      <a:off x="4309" y="2036"/>
                      <a:ext cx="15" cy="14"/>
                      <a:chOff x="4309" y="2036"/>
                      <a:chExt cx="15" cy="14"/>
                    </a:xfrm>
                  </p:grpSpPr>
                  <p:sp>
                    <p:nvSpPr>
                      <p:cNvPr id="17457" name="Rectángulo 111"/>
                      <p:cNvSpPr>
                        <a:spLocks noChangeArrowheads="1"/>
                      </p:cNvSpPr>
                      <p:nvPr/>
                    </p:nvSpPr>
                    <p:spPr bwMode="auto">
                      <a:xfrm>
                        <a:off x="4309" y="2036"/>
                        <a:ext cx="15" cy="9"/>
                      </a:xfrm>
                      <a:prstGeom prst="rect">
                        <a:avLst/>
                      </a:prstGeom>
                      <a:solidFill>
                        <a:srgbClr val="A6A6A6"/>
                      </a:solidFill>
                      <a:ln w="12700">
                        <a:solidFill>
                          <a:srgbClr val="000000"/>
                        </a:solidFill>
                        <a:miter lim="800000"/>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17458" name="Rectángulo 112"/>
                      <p:cNvSpPr>
                        <a:spLocks noChangeArrowheads="1"/>
                      </p:cNvSpPr>
                      <p:nvPr/>
                    </p:nvSpPr>
                    <p:spPr bwMode="auto">
                      <a:xfrm>
                        <a:off x="4309" y="2040"/>
                        <a:ext cx="15" cy="10"/>
                      </a:xfrm>
                      <a:prstGeom prst="rect">
                        <a:avLst/>
                      </a:prstGeom>
                      <a:solidFill>
                        <a:srgbClr val="E0E0E0"/>
                      </a:solidFill>
                      <a:ln w="12700">
                        <a:solidFill>
                          <a:srgbClr val="000000"/>
                        </a:solidFill>
                        <a:miter lim="800000"/>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17436" name="Grupo 113"/>
                    <p:cNvGrpSpPr>
                      <a:grpSpLocks/>
                    </p:cNvGrpSpPr>
                    <p:nvPr/>
                  </p:nvGrpSpPr>
                  <p:grpSpPr bwMode="auto">
                    <a:xfrm>
                      <a:off x="4309" y="2072"/>
                      <a:ext cx="15" cy="13"/>
                      <a:chOff x="4309" y="2072"/>
                      <a:chExt cx="15" cy="13"/>
                    </a:xfrm>
                  </p:grpSpPr>
                  <p:sp>
                    <p:nvSpPr>
                      <p:cNvPr id="17455" name="Rectángulo 114"/>
                      <p:cNvSpPr>
                        <a:spLocks noChangeArrowheads="1"/>
                      </p:cNvSpPr>
                      <p:nvPr/>
                    </p:nvSpPr>
                    <p:spPr bwMode="auto">
                      <a:xfrm>
                        <a:off x="4309" y="2072"/>
                        <a:ext cx="15" cy="9"/>
                      </a:xfrm>
                      <a:prstGeom prst="rect">
                        <a:avLst/>
                      </a:prstGeom>
                      <a:solidFill>
                        <a:srgbClr val="A6A6A6"/>
                      </a:solidFill>
                      <a:ln w="12700">
                        <a:solidFill>
                          <a:srgbClr val="000000"/>
                        </a:solidFill>
                        <a:miter lim="800000"/>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17456" name="Rectángulo 115"/>
                      <p:cNvSpPr>
                        <a:spLocks noChangeArrowheads="1"/>
                      </p:cNvSpPr>
                      <p:nvPr/>
                    </p:nvSpPr>
                    <p:spPr bwMode="auto">
                      <a:xfrm>
                        <a:off x="4309" y="2076"/>
                        <a:ext cx="15" cy="9"/>
                      </a:xfrm>
                      <a:prstGeom prst="rect">
                        <a:avLst/>
                      </a:prstGeom>
                      <a:solidFill>
                        <a:srgbClr val="E0E0E0"/>
                      </a:solidFill>
                      <a:ln w="12700">
                        <a:solidFill>
                          <a:srgbClr val="000000"/>
                        </a:solidFill>
                        <a:miter lim="800000"/>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17437" name="Grupo 116"/>
                    <p:cNvGrpSpPr>
                      <a:grpSpLocks/>
                    </p:cNvGrpSpPr>
                    <p:nvPr/>
                  </p:nvGrpSpPr>
                  <p:grpSpPr bwMode="auto">
                    <a:xfrm>
                      <a:off x="4309" y="2107"/>
                      <a:ext cx="15" cy="14"/>
                      <a:chOff x="4309" y="2107"/>
                      <a:chExt cx="15" cy="14"/>
                    </a:xfrm>
                  </p:grpSpPr>
                  <p:sp>
                    <p:nvSpPr>
                      <p:cNvPr id="17453" name="Rectángulo 117"/>
                      <p:cNvSpPr>
                        <a:spLocks noChangeArrowheads="1"/>
                      </p:cNvSpPr>
                      <p:nvPr/>
                    </p:nvSpPr>
                    <p:spPr bwMode="auto">
                      <a:xfrm>
                        <a:off x="4309" y="2107"/>
                        <a:ext cx="15" cy="9"/>
                      </a:xfrm>
                      <a:prstGeom prst="rect">
                        <a:avLst/>
                      </a:prstGeom>
                      <a:solidFill>
                        <a:srgbClr val="A6A6A6"/>
                      </a:solidFill>
                      <a:ln w="12700">
                        <a:solidFill>
                          <a:srgbClr val="000000"/>
                        </a:solidFill>
                        <a:miter lim="800000"/>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17454" name="Rectángulo 118"/>
                      <p:cNvSpPr>
                        <a:spLocks noChangeArrowheads="1"/>
                      </p:cNvSpPr>
                      <p:nvPr/>
                    </p:nvSpPr>
                    <p:spPr bwMode="auto">
                      <a:xfrm>
                        <a:off x="4309" y="2111"/>
                        <a:ext cx="15" cy="10"/>
                      </a:xfrm>
                      <a:prstGeom prst="rect">
                        <a:avLst/>
                      </a:prstGeom>
                      <a:solidFill>
                        <a:srgbClr val="E0E0E0"/>
                      </a:solidFill>
                      <a:ln w="12700">
                        <a:solidFill>
                          <a:srgbClr val="000000"/>
                        </a:solidFill>
                        <a:miter lim="800000"/>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17438" name="Grupo 119"/>
                    <p:cNvGrpSpPr>
                      <a:grpSpLocks/>
                    </p:cNvGrpSpPr>
                    <p:nvPr/>
                  </p:nvGrpSpPr>
                  <p:grpSpPr bwMode="auto">
                    <a:xfrm>
                      <a:off x="4308" y="2143"/>
                      <a:ext cx="16" cy="14"/>
                      <a:chOff x="4308" y="2143"/>
                      <a:chExt cx="16" cy="14"/>
                    </a:xfrm>
                  </p:grpSpPr>
                  <p:sp>
                    <p:nvSpPr>
                      <p:cNvPr id="17451" name="Rectángulo 120"/>
                      <p:cNvSpPr>
                        <a:spLocks noChangeArrowheads="1"/>
                      </p:cNvSpPr>
                      <p:nvPr/>
                    </p:nvSpPr>
                    <p:spPr bwMode="auto">
                      <a:xfrm>
                        <a:off x="4308" y="2143"/>
                        <a:ext cx="16" cy="9"/>
                      </a:xfrm>
                      <a:prstGeom prst="rect">
                        <a:avLst/>
                      </a:prstGeom>
                      <a:solidFill>
                        <a:srgbClr val="A6A6A6"/>
                      </a:solidFill>
                      <a:ln w="12700">
                        <a:solidFill>
                          <a:srgbClr val="000000"/>
                        </a:solidFill>
                        <a:miter lim="800000"/>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17452" name="Rectángulo 121"/>
                      <p:cNvSpPr>
                        <a:spLocks noChangeArrowheads="1"/>
                      </p:cNvSpPr>
                      <p:nvPr/>
                    </p:nvSpPr>
                    <p:spPr bwMode="auto">
                      <a:xfrm>
                        <a:off x="4308" y="2147"/>
                        <a:ext cx="16" cy="10"/>
                      </a:xfrm>
                      <a:prstGeom prst="rect">
                        <a:avLst/>
                      </a:prstGeom>
                      <a:solidFill>
                        <a:srgbClr val="E0E0E0"/>
                      </a:solidFill>
                      <a:ln w="12700">
                        <a:solidFill>
                          <a:srgbClr val="000000"/>
                        </a:solidFill>
                        <a:miter lim="800000"/>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17439" name="Grupo 122"/>
                    <p:cNvGrpSpPr>
                      <a:grpSpLocks/>
                    </p:cNvGrpSpPr>
                    <p:nvPr/>
                  </p:nvGrpSpPr>
                  <p:grpSpPr bwMode="auto">
                    <a:xfrm>
                      <a:off x="4389" y="2036"/>
                      <a:ext cx="16" cy="14"/>
                      <a:chOff x="4389" y="2036"/>
                      <a:chExt cx="16" cy="14"/>
                    </a:xfrm>
                  </p:grpSpPr>
                  <p:sp>
                    <p:nvSpPr>
                      <p:cNvPr id="17449" name="Rectángulo 123"/>
                      <p:cNvSpPr>
                        <a:spLocks noChangeArrowheads="1"/>
                      </p:cNvSpPr>
                      <p:nvPr/>
                    </p:nvSpPr>
                    <p:spPr bwMode="auto">
                      <a:xfrm>
                        <a:off x="4389" y="2036"/>
                        <a:ext cx="16" cy="9"/>
                      </a:xfrm>
                      <a:prstGeom prst="rect">
                        <a:avLst/>
                      </a:prstGeom>
                      <a:solidFill>
                        <a:srgbClr val="A6A6A6"/>
                      </a:solidFill>
                      <a:ln w="12700">
                        <a:solidFill>
                          <a:srgbClr val="000000"/>
                        </a:solidFill>
                        <a:miter lim="800000"/>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17450" name="Rectángulo 124"/>
                      <p:cNvSpPr>
                        <a:spLocks noChangeArrowheads="1"/>
                      </p:cNvSpPr>
                      <p:nvPr/>
                    </p:nvSpPr>
                    <p:spPr bwMode="auto">
                      <a:xfrm>
                        <a:off x="4389" y="2040"/>
                        <a:ext cx="16" cy="10"/>
                      </a:xfrm>
                      <a:prstGeom prst="rect">
                        <a:avLst/>
                      </a:prstGeom>
                      <a:solidFill>
                        <a:srgbClr val="E0E0E0"/>
                      </a:solidFill>
                      <a:ln w="12700">
                        <a:solidFill>
                          <a:srgbClr val="000000"/>
                        </a:solidFill>
                        <a:miter lim="800000"/>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17440" name="Grupo 125"/>
                    <p:cNvGrpSpPr>
                      <a:grpSpLocks/>
                    </p:cNvGrpSpPr>
                    <p:nvPr/>
                  </p:nvGrpSpPr>
                  <p:grpSpPr bwMode="auto">
                    <a:xfrm>
                      <a:off x="4389" y="2072"/>
                      <a:ext cx="16" cy="13"/>
                      <a:chOff x="4389" y="2072"/>
                      <a:chExt cx="16" cy="13"/>
                    </a:xfrm>
                  </p:grpSpPr>
                  <p:sp>
                    <p:nvSpPr>
                      <p:cNvPr id="17447" name="Rectángulo 126"/>
                      <p:cNvSpPr>
                        <a:spLocks noChangeArrowheads="1"/>
                      </p:cNvSpPr>
                      <p:nvPr/>
                    </p:nvSpPr>
                    <p:spPr bwMode="auto">
                      <a:xfrm>
                        <a:off x="4389" y="2072"/>
                        <a:ext cx="16" cy="9"/>
                      </a:xfrm>
                      <a:prstGeom prst="rect">
                        <a:avLst/>
                      </a:prstGeom>
                      <a:solidFill>
                        <a:srgbClr val="A6A6A6"/>
                      </a:solidFill>
                      <a:ln w="12700">
                        <a:solidFill>
                          <a:srgbClr val="000000"/>
                        </a:solidFill>
                        <a:miter lim="800000"/>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17448" name="Rectángulo 127"/>
                      <p:cNvSpPr>
                        <a:spLocks noChangeArrowheads="1"/>
                      </p:cNvSpPr>
                      <p:nvPr/>
                    </p:nvSpPr>
                    <p:spPr bwMode="auto">
                      <a:xfrm>
                        <a:off x="4389" y="2076"/>
                        <a:ext cx="16" cy="9"/>
                      </a:xfrm>
                      <a:prstGeom prst="rect">
                        <a:avLst/>
                      </a:prstGeom>
                      <a:solidFill>
                        <a:srgbClr val="E0E0E0"/>
                      </a:solidFill>
                      <a:ln w="12700">
                        <a:solidFill>
                          <a:srgbClr val="000000"/>
                        </a:solidFill>
                        <a:miter lim="800000"/>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17441" name="Grupo 128"/>
                    <p:cNvGrpSpPr>
                      <a:grpSpLocks/>
                    </p:cNvGrpSpPr>
                    <p:nvPr/>
                  </p:nvGrpSpPr>
                  <p:grpSpPr bwMode="auto">
                    <a:xfrm>
                      <a:off x="4389" y="2107"/>
                      <a:ext cx="16" cy="14"/>
                      <a:chOff x="4389" y="2107"/>
                      <a:chExt cx="16" cy="14"/>
                    </a:xfrm>
                  </p:grpSpPr>
                  <p:sp>
                    <p:nvSpPr>
                      <p:cNvPr id="17445" name="Rectángulo 129"/>
                      <p:cNvSpPr>
                        <a:spLocks noChangeArrowheads="1"/>
                      </p:cNvSpPr>
                      <p:nvPr/>
                    </p:nvSpPr>
                    <p:spPr bwMode="auto">
                      <a:xfrm>
                        <a:off x="4389" y="2107"/>
                        <a:ext cx="16" cy="9"/>
                      </a:xfrm>
                      <a:prstGeom prst="rect">
                        <a:avLst/>
                      </a:prstGeom>
                      <a:solidFill>
                        <a:srgbClr val="A6A6A6"/>
                      </a:solidFill>
                      <a:ln w="12700">
                        <a:solidFill>
                          <a:srgbClr val="000000"/>
                        </a:solidFill>
                        <a:miter lim="800000"/>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17446" name="Rectángulo 130"/>
                      <p:cNvSpPr>
                        <a:spLocks noChangeArrowheads="1"/>
                      </p:cNvSpPr>
                      <p:nvPr/>
                    </p:nvSpPr>
                    <p:spPr bwMode="auto">
                      <a:xfrm>
                        <a:off x="4389" y="2111"/>
                        <a:ext cx="16" cy="10"/>
                      </a:xfrm>
                      <a:prstGeom prst="rect">
                        <a:avLst/>
                      </a:prstGeom>
                      <a:solidFill>
                        <a:srgbClr val="E0E0E0"/>
                      </a:solidFill>
                      <a:ln w="12700">
                        <a:solidFill>
                          <a:srgbClr val="000000"/>
                        </a:solidFill>
                        <a:miter lim="800000"/>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nvGrpSpPr>
                    <p:cNvPr id="17442" name="Grupo 131"/>
                    <p:cNvGrpSpPr>
                      <a:grpSpLocks/>
                    </p:cNvGrpSpPr>
                    <p:nvPr/>
                  </p:nvGrpSpPr>
                  <p:grpSpPr bwMode="auto">
                    <a:xfrm>
                      <a:off x="4389" y="2143"/>
                      <a:ext cx="16" cy="14"/>
                      <a:chOff x="4389" y="2143"/>
                      <a:chExt cx="16" cy="14"/>
                    </a:xfrm>
                  </p:grpSpPr>
                  <p:sp>
                    <p:nvSpPr>
                      <p:cNvPr id="17443" name="Rectángulo 132"/>
                      <p:cNvSpPr>
                        <a:spLocks noChangeArrowheads="1"/>
                      </p:cNvSpPr>
                      <p:nvPr/>
                    </p:nvSpPr>
                    <p:spPr bwMode="auto">
                      <a:xfrm>
                        <a:off x="4389" y="2143"/>
                        <a:ext cx="16" cy="9"/>
                      </a:xfrm>
                      <a:prstGeom prst="rect">
                        <a:avLst/>
                      </a:prstGeom>
                      <a:solidFill>
                        <a:srgbClr val="A6A6A6"/>
                      </a:solidFill>
                      <a:ln w="12700">
                        <a:solidFill>
                          <a:srgbClr val="000000"/>
                        </a:solidFill>
                        <a:miter lim="800000"/>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sp>
                    <p:nvSpPr>
                      <p:cNvPr id="17444" name="Rectángulo 133"/>
                      <p:cNvSpPr>
                        <a:spLocks noChangeArrowheads="1"/>
                      </p:cNvSpPr>
                      <p:nvPr/>
                    </p:nvSpPr>
                    <p:spPr bwMode="auto">
                      <a:xfrm>
                        <a:off x="4389" y="2147"/>
                        <a:ext cx="16" cy="10"/>
                      </a:xfrm>
                      <a:prstGeom prst="rect">
                        <a:avLst/>
                      </a:prstGeom>
                      <a:solidFill>
                        <a:srgbClr val="E0E0E0"/>
                      </a:solidFill>
                      <a:ln w="12700">
                        <a:solidFill>
                          <a:srgbClr val="000000"/>
                        </a:solidFill>
                        <a:miter lim="800000"/>
                        <a:headEnd/>
                        <a:tailEnd/>
                      </a:ln>
                    </p:spPr>
                    <p:txBody>
                      <a:bodyPr wrap="none" anchor="ctr"/>
                      <a:lstStyle>
                        <a:lvl1pPr>
                          <a:spcBef>
                            <a:spcPct val="20000"/>
                          </a:spcBef>
                          <a:buClr>
                            <a:schemeClr val="accent2"/>
                          </a:buClr>
                          <a:buFont typeface="Wingdings" panose="05000000000000000000" pitchFamily="2" charset="2"/>
                          <a:buChar char="o"/>
                          <a:defRPr sz="3000">
                            <a:solidFill>
                              <a:schemeClr val="tx1"/>
                            </a:solidFill>
                            <a:latin typeface="Tahoma" panose="020B0604030504040204" pitchFamily="34" charset="0"/>
                          </a:defRPr>
                        </a:lvl1pPr>
                        <a:lvl2pPr marL="742950" indent="-285750">
                          <a:spcBef>
                            <a:spcPct val="20000"/>
                          </a:spcBef>
                          <a:buClr>
                            <a:schemeClr val="accent2"/>
                          </a:buClr>
                          <a:buFont typeface="Wingdings" panose="05000000000000000000" pitchFamily="2" charset="2"/>
                          <a:buChar char="n"/>
                          <a:defRPr sz="2600">
                            <a:solidFill>
                              <a:schemeClr val="tx1"/>
                            </a:solidFill>
                            <a:latin typeface="Tahoma" panose="020B0604030504040204" pitchFamily="34" charset="0"/>
                          </a:defRPr>
                        </a:lvl2pPr>
                        <a:lvl3pPr marL="1143000" indent="-228600">
                          <a:spcBef>
                            <a:spcPct val="20000"/>
                          </a:spcBef>
                          <a:buClr>
                            <a:schemeClr val="accent2"/>
                          </a:buClr>
                          <a:buFont typeface="Wingdings" panose="05000000000000000000" pitchFamily="2" charset="2"/>
                          <a:buChar char="o"/>
                          <a:defRPr sz="2300">
                            <a:solidFill>
                              <a:schemeClr val="tx1"/>
                            </a:solidFill>
                            <a:latin typeface="Tahoma" panose="020B0604030504040204" pitchFamily="34" charset="0"/>
                          </a:defRPr>
                        </a:lvl3pPr>
                        <a:lvl4pPr marL="1600200" indent="-228600">
                          <a:spcBef>
                            <a:spcPct val="20000"/>
                          </a:spcBef>
                          <a:buClr>
                            <a:schemeClr val="accent2"/>
                          </a:buClr>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5000"/>
                          </a:spcBef>
                          <a:buClr>
                            <a:schemeClr val="accent2"/>
                          </a:buClr>
                          <a:buFont typeface="Wingdings" panose="05000000000000000000" pitchFamily="2" charset="2"/>
                          <a:buChar char="§"/>
                          <a:defRPr sz="2000">
                            <a:solidFill>
                              <a:schemeClr val="tx1"/>
                            </a:solidFill>
                            <a:latin typeface="Tahoma" panose="020B0604030504040204" pitchFamily="34" charset="0"/>
                          </a:defRPr>
                        </a:lvl5pPr>
                        <a:lvl6pPr marL="25146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6pPr>
                        <a:lvl7pPr marL="29718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7pPr>
                        <a:lvl8pPr marL="34290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8pPr>
                        <a:lvl9pPr marL="3886200" indent="-228600" eaLnBrk="0" fontAlgn="base" hangingPunct="0">
                          <a:spcBef>
                            <a:spcPct val="25000"/>
                          </a:spcBef>
                          <a:spcAft>
                            <a:spcPct val="0"/>
                          </a:spcAft>
                          <a:buClr>
                            <a:schemeClr val="accent2"/>
                          </a:buClr>
                          <a:buFont typeface="Wingdings" panose="05000000000000000000" pitchFamily="2" charset="2"/>
                          <a:buChar char="§"/>
                          <a:defRPr sz="2000">
                            <a:solidFill>
                              <a:schemeClr val="tx1"/>
                            </a:solidFill>
                            <a:latin typeface="Tahoma" panose="020B0604030504040204" pitchFamily="34" charset="0"/>
                          </a:defRPr>
                        </a:lvl9pPr>
                      </a:lstStyle>
                      <a:p>
                        <a:pPr eaLnBrk="1" hangingPunct="1">
                          <a:spcBef>
                            <a:spcPct val="0"/>
                          </a:spcBef>
                          <a:buClrTx/>
                          <a:buFontTx/>
                          <a:buNone/>
                        </a:pPr>
                        <a:endParaRPr lang="es-AR" altLang="es-AR" sz="1800"/>
                      </a:p>
                    </p:txBody>
                  </p:sp>
                </p:grpSp>
              </p:grpSp>
            </p:grpSp>
          </p:grpSp>
        </p:grpSp>
      </p:grpSp>
    </p:spTree>
  </p:cSld>
  <p:clrMapOvr>
    <a:masterClrMapping/>
  </p:clrMapOvr>
  <p:transition spd="slow">
    <p:random/>
  </p:transition>
</p:sld>
</file>

<file path=ppt/theme/theme1.xml><?xml version="1.0" encoding="utf-8"?>
<a:theme xmlns:a="http://schemas.openxmlformats.org/drawingml/2006/main" name="Perfil">
  <a:themeElements>
    <a:clrScheme name="Perfil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erfil">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s-ES_tradnl"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s-ES_tradnl"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Perfil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erfil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erfil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erfil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erfil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erfil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erfil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erfil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erfil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Profile</Template>
  <TotalTime>211</TotalTime>
  <Pages>22</Pages>
  <Words>2523</Words>
  <Application>Microsoft Office PowerPoint</Application>
  <PresentationFormat>A4 (210 x 297 mm)</PresentationFormat>
  <Paragraphs>313</Paragraphs>
  <Slides>36</Slides>
  <Notes>4</Notes>
  <HiddenSlides>0</HiddenSlides>
  <MMClips>0</MMClips>
  <ScaleCrop>false</ScaleCrop>
  <HeadingPairs>
    <vt:vector size="8" baseType="variant">
      <vt:variant>
        <vt:lpstr>Fuentes usadas</vt:lpstr>
      </vt:variant>
      <vt:variant>
        <vt:i4>10</vt:i4>
      </vt:variant>
      <vt:variant>
        <vt:lpstr>Tema</vt:lpstr>
      </vt:variant>
      <vt:variant>
        <vt:i4>1</vt:i4>
      </vt:variant>
      <vt:variant>
        <vt:lpstr>Servidores OLE incrustados</vt:lpstr>
      </vt:variant>
      <vt:variant>
        <vt:i4>6</vt:i4>
      </vt:variant>
      <vt:variant>
        <vt:lpstr>Títulos de diapositiva</vt:lpstr>
      </vt:variant>
      <vt:variant>
        <vt:i4>36</vt:i4>
      </vt:variant>
    </vt:vector>
  </HeadingPairs>
  <TitlesOfParts>
    <vt:vector size="53" baseType="lpstr">
      <vt:lpstr>Arial</vt:lpstr>
      <vt:lpstr>Arial Black</vt:lpstr>
      <vt:lpstr>Arial Unicode MS</vt:lpstr>
      <vt:lpstr>Monotype Sorts</vt:lpstr>
      <vt:lpstr>Tahoma</vt:lpstr>
      <vt:lpstr>Times New Roman</vt:lpstr>
      <vt:lpstr>Univers</vt:lpstr>
      <vt:lpstr>Verdana</vt:lpstr>
      <vt:lpstr>Wingdings</vt:lpstr>
      <vt:lpstr>Wingdings 2</vt:lpstr>
      <vt:lpstr>Perfil</vt:lpstr>
      <vt:lpstr>Imagen</vt:lpstr>
      <vt:lpstr>Organization Chart</vt:lpstr>
      <vt:lpstr>Document</vt:lpstr>
      <vt:lpstr>ClipArt</vt:lpstr>
      <vt:lpstr>Imagen de mapa de bits</vt:lpstr>
      <vt:lpstr>Microsoft Drawing</vt:lpstr>
      <vt:lpstr>Unidad 2: Recursos de Tecnología de Información  Comunicaciones. Redes Telecomunicaciones y la conectividad de redes. Nuevas tecnologías. </vt:lpstr>
      <vt:lpstr>Presentación de PowerPoint</vt:lpstr>
      <vt:lpstr>Estructuras de Procesamiento de Información</vt:lpstr>
      <vt:lpstr>Estructura de Información “Sistemas Centralizados”</vt:lpstr>
      <vt:lpstr>Estructura de Información “Sistemas Centralizados”</vt:lpstr>
      <vt:lpstr>Estructura de Información “Sistemas Distribuídos”</vt:lpstr>
      <vt:lpstr>Estructura de Información “Sistemas Distribuídos”</vt:lpstr>
      <vt:lpstr>Concepto</vt:lpstr>
      <vt:lpstr>Elementos de un Sistema de Comunicación</vt:lpstr>
      <vt:lpstr>Los canales son los medios físicos por donde fluyen los datos que se transmiten entre las computadoras</vt:lpstr>
      <vt:lpstr>Control de la Comunicación (protocolo)</vt:lpstr>
      <vt:lpstr>Características de las Redes</vt:lpstr>
      <vt:lpstr>  Redes de Área Local      LAN</vt:lpstr>
      <vt:lpstr>Estructuras de las redes LAN</vt:lpstr>
      <vt:lpstr>Sistema cliente-servidor</vt:lpstr>
      <vt:lpstr>¿Cómo funciona el sistema cliente-servidor?</vt:lpstr>
      <vt:lpstr>Razones para instalar una LAN</vt:lpstr>
      <vt:lpstr>Presentación de PowerPoint</vt:lpstr>
      <vt:lpstr>Estructuras de las redes LAN</vt:lpstr>
      <vt:lpstr>Elementos para configurar una LAN Servidor de archivos</vt:lpstr>
      <vt:lpstr>Elementos para configurar una LAN Sistema operativo de red</vt:lpstr>
      <vt:lpstr>Presentación de PowerPoint</vt:lpstr>
      <vt:lpstr>Presentación de PowerPoint</vt:lpstr>
      <vt:lpstr>Presentación de PowerPoint</vt:lpstr>
      <vt:lpstr>Redes WAN</vt:lpstr>
      <vt:lpstr>Redes WAN</vt:lpstr>
      <vt:lpstr>WLAN - Concepto</vt:lpstr>
      <vt:lpstr>WLAN - Ventajas</vt:lpstr>
      <vt:lpstr>WLAN</vt:lpstr>
      <vt:lpstr>WLAN</vt:lpstr>
      <vt:lpstr>WLAN</vt:lpstr>
      <vt:lpstr>Red Privada Virtual (VPN)</vt:lpstr>
      <vt:lpstr>Red Privada Virtual (VPN)</vt:lpstr>
      <vt:lpstr>Cloud Computing</vt:lpstr>
      <vt:lpstr>Cloud Computing</vt:lpstr>
      <vt:lpstr>Cloud Computing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REDES DE COMUNICACION</dc:title>
  <dc:creator>Facultad de Ciencias Economicas</dc:creator>
  <cp:lastModifiedBy>LOPEZ JORGE LUIS (AARSLA)</cp:lastModifiedBy>
  <cp:revision>149</cp:revision>
  <cp:lastPrinted>2019-03-01T21:14:54Z</cp:lastPrinted>
  <dcterms:created xsi:type="dcterms:W3CDTF">1997-06-13T06:13:04Z</dcterms:created>
  <dcterms:modified xsi:type="dcterms:W3CDTF">2021-03-24T23:46:14Z</dcterms:modified>
</cp:coreProperties>
</file>